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658"/>
    <a:srgbClr val="A2CDF0"/>
    <a:srgbClr val="D0E77D"/>
    <a:srgbClr val="F1B2DD"/>
    <a:srgbClr val="A3DC7D"/>
    <a:srgbClr val="F8F580"/>
    <a:srgbClr val="B9B9B9"/>
    <a:srgbClr val="C0E0FF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A80A4-ED4C-4895-A987-696CDF39F2E4}" v="215" dt="2021-08-30T14:27:57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1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b Fnam" userId="300e0c66-ed77-4bee-ae3d-9a24c871b42f" providerId="ADAL" clId="{B7FA80A4-ED4C-4895-A987-696CDF39F2E4}"/>
    <pc:docChg chg="undo custSel addSld delSld modSld sldOrd">
      <pc:chgData name="Web Fnam" userId="300e0c66-ed77-4bee-ae3d-9a24c871b42f" providerId="ADAL" clId="{B7FA80A4-ED4C-4895-A987-696CDF39F2E4}" dt="2021-08-30T14:31:09.133" v="1944" actId="207"/>
      <pc:docMkLst>
        <pc:docMk/>
      </pc:docMkLst>
      <pc:sldChg chg="del">
        <pc:chgData name="Web Fnam" userId="300e0c66-ed77-4bee-ae3d-9a24c871b42f" providerId="ADAL" clId="{B7FA80A4-ED4C-4895-A987-696CDF39F2E4}" dt="2021-08-26T09:32:10.523" v="218" actId="2696"/>
        <pc:sldMkLst>
          <pc:docMk/>
          <pc:sldMk cId="2218510576" sldId="256"/>
        </pc:sldMkLst>
      </pc:sldChg>
      <pc:sldChg chg="addSp delSp modSp add del mod ord setBg delDesignElem">
        <pc:chgData name="Web Fnam" userId="300e0c66-ed77-4bee-ae3d-9a24c871b42f" providerId="ADAL" clId="{B7FA80A4-ED4C-4895-A987-696CDF39F2E4}" dt="2021-08-26T12:44:41.514" v="529" actId="47"/>
        <pc:sldMkLst>
          <pc:docMk/>
          <pc:sldMk cId="2286246423" sldId="257"/>
        </pc:sldMkLst>
        <pc:spChg chg="add del">
          <ac:chgData name="Web Fnam" userId="300e0c66-ed77-4bee-ae3d-9a24c871b42f" providerId="ADAL" clId="{B7FA80A4-ED4C-4895-A987-696CDF39F2E4}" dt="2021-08-26T09:41:22.830" v="317" actId="26606"/>
          <ac:spMkLst>
            <pc:docMk/>
            <pc:sldMk cId="2286246423" sldId="257"/>
            <ac:spMk id="8" creationId="{0B761509-3B9A-49A6-A84B-C3D86811697D}"/>
          </ac:spMkLst>
        </pc:spChg>
        <pc:spChg chg="add del">
          <ac:chgData name="Web Fnam" userId="300e0c66-ed77-4bee-ae3d-9a24c871b42f" providerId="ADAL" clId="{B7FA80A4-ED4C-4895-A987-696CDF39F2E4}" dt="2021-08-26T09:41:22.830" v="317" actId="26606"/>
          <ac:spMkLst>
            <pc:docMk/>
            <pc:sldMk cId="2286246423" sldId="257"/>
            <ac:spMk id="10" creationId="{91DE43FD-EB47-414A-B0AB-169B0FFFA527}"/>
          </ac:spMkLst>
        </pc:spChg>
        <pc:spChg chg="add mod ord">
          <ac:chgData name="Web Fnam" userId="300e0c66-ed77-4bee-ae3d-9a24c871b42f" providerId="ADAL" clId="{B7FA80A4-ED4C-4895-A987-696CDF39F2E4}" dt="2021-08-26T09:42:29.335" v="325" actId="26606"/>
          <ac:spMkLst>
            <pc:docMk/>
            <pc:sldMk cId="2286246423" sldId="257"/>
            <ac:spMk id="11" creationId="{857AB005-EDE3-4BC1-86F7-B1C355CFB83E}"/>
          </ac:spMkLst>
        </pc:spChg>
        <pc:spChg chg="add del">
          <ac:chgData name="Web Fnam" userId="300e0c66-ed77-4bee-ae3d-9a24c871b42f" providerId="ADAL" clId="{B7FA80A4-ED4C-4895-A987-696CDF39F2E4}" dt="2021-08-26T09:42:29.335" v="325" actId="26606"/>
          <ac:spMkLst>
            <pc:docMk/>
            <pc:sldMk cId="2286246423" sldId="257"/>
            <ac:spMk id="21" creationId="{62756DA2-40EB-4C6F-B962-5822FFB54FB6}"/>
          </ac:spMkLst>
        </pc:spChg>
        <pc:spChg chg="add del">
          <ac:chgData name="Web Fnam" userId="300e0c66-ed77-4bee-ae3d-9a24c871b42f" providerId="ADAL" clId="{B7FA80A4-ED4C-4895-A987-696CDF39F2E4}" dt="2021-08-26T09:42:29.335" v="325" actId="26606"/>
          <ac:spMkLst>
            <pc:docMk/>
            <pc:sldMk cId="2286246423" sldId="257"/>
            <ac:spMk id="22" creationId="{131BAD53-4E89-4F62-BBB7-26359763ED39}"/>
          </ac:spMkLst>
        </pc:spChg>
        <pc:spChg chg="add del">
          <ac:chgData name="Web Fnam" userId="300e0c66-ed77-4bee-ae3d-9a24c871b42f" providerId="ADAL" clId="{B7FA80A4-ED4C-4895-A987-696CDF39F2E4}" dt="2021-08-26T09:42:15.585" v="320" actId="26606"/>
          <ac:spMkLst>
            <pc:docMk/>
            <pc:sldMk cId="2286246423" sldId="257"/>
            <ac:spMk id="27" creationId="{5E39A796-BE83-48B1-B33F-35C4A32AAB57}"/>
          </ac:spMkLst>
        </pc:spChg>
        <pc:spChg chg="add del">
          <ac:chgData name="Web Fnam" userId="300e0c66-ed77-4bee-ae3d-9a24c871b42f" providerId="ADAL" clId="{B7FA80A4-ED4C-4895-A987-696CDF39F2E4}" dt="2021-08-26T09:42:15.585" v="320" actId="26606"/>
          <ac:spMkLst>
            <pc:docMk/>
            <pc:sldMk cId="2286246423" sldId="257"/>
            <ac:spMk id="29" creationId="{72F84B47-E267-4194-8194-831DB7B5547F}"/>
          </ac:spMkLst>
        </pc:spChg>
        <pc:spChg chg="add del">
          <ac:chgData name="Web Fnam" userId="300e0c66-ed77-4bee-ae3d-9a24c871b42f" providerId="ADAL" clId="{B7FA80A4-ED4C-4895-A987-696CDF39F2E4}" dt="2021-08-26T09:42:17.619" v="322" actId="26606"/>
          <ac:spMkLst>
            <pc:docMk/>
            <pc:sldMk cId="2286246423" sldId="257"/>
            <ac:spMk id="31" creationId="{55222F96-971A-4F90-B841-6BAB416C7AC1}"/>
          </ac:spMkLst>
        </pc:spChg>
        <pc:spChg chg="add del">
          <ac:chgData name="Web Fnam" userId="300e0c66-ed77-4bee-ae3d-9a24c871b42f" providerId="ADAL" clId="{B7FA80A4-ED4C-4895-A987-696CDF39F2E4}" dt="2021-08-26T09:42:17.619" v="322" actId="26606"/>
          <ac:spMkLst>
            <pc:docMk/>
            <pc:sldMk cId="2286246423" sldId="257"/>
            <ac:spMk id="32" creationId="{DBC6133C-0615-4CE4-9132-37E609A9BDFA}"/>
          </ac:spMkLst>
        </pc:spChg>
        <pc:spChg chg="add del">
          <ac:chgData name="Web Fnam" userId="300e0c66-ed77-4bee-ae3d-9a24c871b42f" providerId="ADAL" clId="{B7FA80A4-ED4C-4895-A987-696CDF39F2E4}" dt="2021-08-26T09:42:17.619" v="322" actId="26606"/>
          <ac:spMkLst>
            <pc:docMk/>
            <pc:sldMk cId="2286246423" sldId="257"/>
            <ac:spMk id="33" creationId="{08980754-6F4B-43C9-B9BE-127B6BED6586}"/>
          </ac:spMkLst>
        </pc:spChg>
        <pc:spChg chg="add del">
          <ac:chgData name="Web Fnam" userId="300e0c66-ed77-4bee-ae3d-9a24c871b42f" providerId="ADAL" clId="{B7FA80A4-ED4C-4895-A987-696CDF39F2E4}" dt="2021-08-26T09:42:17.619" v="322" actId="26606"/>
          <ac:spMkLst>
            <pc:docMk/>
            <pc:sldMk cId="2286246423" sldId="257"/>
            <ac:spMk id="34" creationId="{169CC832-2974-4E8D-90ED-3E2941BA7336}"/>
          </ac:spMkLst>
        </pc:spChg>
        <pc:spChg chg="add del">
          <ac:chgData name="Web Fnam" userId="300e0c66-ed77-4bee-ae3d-9a24c871b42f" providerId="ADAL" clId="{B7FA80A4-ED4C-4895-A987-696CDF39F2E4}" dt="2021-08-26T09:42:17.619" v="322" actId="26606"/>
          <ac:spMkLst>
            <pc:docMk/>
            <pc:sldMk cId="2286246423" sldId="257"/>
            <ac:spMk id="35" creationId="{2C1BBA94-3F40-40AA-8BB9-E69E25E537C1}"/>
          </ac:spMkLst>
        </pc:spChg>
        <pc:spChg chg="add del">
          <ac:chgData name="Web Fnam" userId="300e0c66-ed77-4bee-ae3d-9a24c871b42f" providerId="ADAL" clId="{B7FA80A4-ED4C-4895-A987-696CDF39F2E4}" dt="2021-08-26T09:42:29.329" v="324" actId="26606"/>
          <ac:spMkLst>
            <pc:docMk/>
            <pc:sldMk cId="2286246423" sldId="257"/>
            <ac:spMk id="37" creationId="{B5FA7C47-B7C1-4D2E-AB49-ED23BA34BA83}"/>
          </ac:spMkLst>
        </pc:spChg>
        <pc:spChg chg="add del">
          <ac:chgData name="Web Fnam" userId="300e0c66-ed77-4bee-ae3d-9a24c871b42f" providerId="ADAL" clId="{B7FA80A4-ED4C-4895-A987-696CDF39F2E4}" dt="2021-08-26T09:42:29.329" v="324" actId="26606"/>
          <ac:spMkLst>
            <pc:docMk/>
            <pc:sldMk cId="2286246423" sldId="257"/>
            <ac:spMk id="38" creationId="{596EE156-ABF1-4329-A6BA-03B4254E0877}"/>
          </ac:spMkLst>
        </pc:spChg>
        <pc:spChg chg="add del">
          <ac:chgData name="Web Fnam" userId="300e0c66-ed77-4bee-ae3d-9a24c871b42f" providerId="ADAL" clId="{B7FA80A4-ED4C-4895-A987-696CDF39F2E4}" dt="2021-08-26T09:42:29.329" v="324" actId="26606"/>
          <ac:spMkLst>
            <pc:docMk/>
            <pc:sldMk cId="2286246423" sldId="257"/>
            <ac:spMk id="39" creationId="{19B9933F-AAB3-444A-8BB5-9CA194A8BC63}"/>
          </ac:spMkLst>
        </pc:spChg>
        <pc:spChg chg="add del">
          <ac:chgData name="Web Fnam" userId="300e0c66-ed77-4bee-ae3d-9a24c871b42f" providerId="ADAL" clId="{B7FA80A4-ED4C-4895-A987-696CDF39F2E4}" dt="2021-08-26T09:42:29.329" v="324" actId="26606"/>
          <ac:spMkLst>
            <pc:docMk/>
            <pc:sldMk cId="2286246423" sldId="257"/>
            <ac:spMk id="40" creationId="{7D20183A-0B1D-4A1F-89B1-ADBEDBC6E54E}"/>
          </ac:spMkLst>
        </pc:spChg>
        <pc:spChg chg="add del">
          <ac:chgData name="Web Fnam" userId="300e0c66-ed77-4bee-ae3d-9a24c871b42f" providerId="ADAL" clId="{B7FA80A4-ED4C-4895-A987-696CDF39F2E4}" dt="2021-08-26T09:42:29.329" v="324" actId="26606"/>
          <ac:spMkLst>
            <pc:docMk/>
            <pc:sldMk cId="2286246423" sldId="257"/>
            <ac:spMk id="41" creationId="{131031D3-26CD-4214-A9A4-5857EFA15A0C}"/>
          </ac:spMkLst>
        </pc:spChg>
        <pc:spChg chg="add del">
          <ac:chgData name="Web Fnam" userId="300e0c66-ed77-4bee-ae3d-9a24c871b42f" providerId="ADAL" clId="{B7FA80A4-ED4C-4895-A987-696CDF39F2E4}" dt="2021-08-26T09:47:05.279" v="363"/>
          <ac:spMkLst>
            <pc:docMk/>
            <pc:sldMk cId="2286246423" sldId="257"/>
            <ac:spMk id="43" creationId="{F821940F-7A1D-4ACC-85B4-A932898ABB37}"/>
          </ac:spMkLst>
        </pc:spChg>
        <pc:spChg chg="add del">
          <ac:chgData name="Web Fnam" userId="300e0c66-ed77-4bee-ae3d-9a24c871b42f" providerId="ADAL" clId="{B7FA80A4-ED4C-4895-A987-696CDF39F2E4}" dt="2021-08-26T09:47:05.279" v="363"/>
          <ac:spMkLst>
            <pc:docMk/>
            <pc:sldMk cId="2286246423" sldId="257"/>
            <ac:spMk id="44" creationId="{16674508-81D3-48CF-96BF-7FC60EAA572A}"/>
          </ac:spMkLst>
        </pc:spChg>
        <pc:grpChg chg="mod">
          <ac:chgData name="Web Fnam" userId="300e0c66-ed77-4bee-ae3d-9a24c871b42f" providerId="ADAL" clId="{B7FA80A4-ED4C-4895-A987-696CDF39F2E4}" dt="2021-08-26T09:33:54.301" v="232"/>
          <ac:grpSpMkLst>
            <pc:docMk/>
            <pc:sldMk cId="2286246423" sldId="257"/>
            <ac:grpSpMk id="6" creationId="{9EE46689-D932-49FC-AAE3-AAC1694CF18C}"/>
          </ac:grpSpMkLst>
        </pc:grpChg>
        <pc:grpChg chg="add del">
          <ac:chgData name="Web Fnam" userId="300e0c66-ed77-4bee-ae3d-9a24c871b42f" providerId="ADAL" clId="{B7FA80A4-ED4C-4895-A987-696CDF39F2E4}" dt="2021-08-26T09:41:22.830" v="317" actId="26606"/>
          <ac:grpSpMkLst>
            <pc:docMk/>
            <pc:sldMk cId="2286246423" sldId="257"/>
            <ac:grpSpMk id="12" creationId="{58495BCC-CE77-4CC2-952E-846F41119FD5}"/>
          </ac:grpSpMkLst>
        </pc:grpChg>
        <pc:picChg chg="mod modCrop">
          <ac:chgData name="Web Fnam" userId="300e0c66-ed77-4bee-ae3d-9a24c871b42f" providerId="ADAL" clId="{B7FA80A4-ED4C-4895-A987-696CDF39F2E4}" dt="2021-08-26T09:42:29.335" v="325" actId="26606"/>
          <ac:picMkLst>
            <pc:docMk/>
            <pc:sldMk cId="2286246423" sldId="257"/>
            <ac:picMk id="3" creationId="{5B28A17C-0F5C-4D61-8811-4C12E2742B47}"/>
          </ac:picMkLst>
        </pc:picChg>
        <pc:inkChg chg="add mod">
          <ac:chgData name="Web Fnam" userId="300e0c66-ed77-4bee-ae3d-9a24c871b42f" providerId="ADAL" clId="{B7FA80A4-ED4C-4895-A987-696CDF39F2E4}" dt="2021-08-26T09:41:22.830" v="317" actId="26606"/>
          <ac:inkMkLst>
            <pc:docMk/>
            <pc:sldMk cId="2286246423" sldId="257"/>
            <ac:inkMk id="2" creationId="{1696B2B0-9D16-4778-908B-826E08A48162}"/>
          </ac:inkMkLst>
        </pc:inkChg>
        <pc:inkChg chg="add del mod">
          <ac:chgData name="Web Fnam" userId="300e0c66-ed77-4bee-ae3d-9a24c871b42f" providerId="ADAL" clId="{B7FA80A4-ED4C-4895-A987-696CDF39F2E4}" dt="2021-08-26T09:33:54.859" v="233" actId="9405"/>
          <ac:inkMkLst>
            <pc:docMk/>
            <pc:sldMk cId="2286246423" sldId="257"/>
            <ac:inkMk id="4" creationId="{423A96F0-6A6E-41A9-AEBF-3D577EF944AE}"/>
          </ac:inkMkLst>
        </pc:inkChg>
        <pc:inkChg chg="add del mod">
          <ac:chgData name="Web Fnam" userId="300e0c66-ed77-4bee-ae3d-9a24c871b42f" providerId="ADAL" clId="{B7FA80A4-ED4C-4895-A987-696CDF39F2E4}" dt="2021-08-26T09:33:54.301" v="232"/>
          <ac:inkMkLst>
            <pc:docMk/>
            <pc:sldMk cId="2286246423" sldId="257"/>
            <ac:inkMk id="5" creationId="{22DBEDB3-EBA2-4FD0-B8A3-51E409E06DF2}"/>
          </ac:inkMkLst>
        </pc:inkChg>
        <pc:inkChg chg="add del">
          <ac:chgData name="Web Fnam" userId="300e0c66-ed77-4bee-ae3d-9a24c871b42f" providerId="ADAL" clId="{B7FA80A4-ED4C-4895-A987-696CDF39F2E4}" dt="2021-08-26T09:33:53.534" v="230" actId="9405"/>
          <ac:inkMkLst>
            <pc:docMk/>
            <pc:sldMk cId="2286246423" sldId="257"/>
            <ac:inkMk id="7" creationId="{8F476261-9098-492E-8028-53059C7E1D41}"/>
          </ac:inkMkLst>
        </pc:inkChg>
        <pc:inkChg chg="add del">
          <ac:chgData name="Web Fnam" userId="300e0c66-ed77-4bee-ae3d-9a24c871b42f" providerId="ADAL" clId="{B7FA80A4-ED4C-4895-A987-696CDF39F2E4}" dt="2021-08-26T09:33:53.043" v="229" actId="9405"/>
          <ac:inkMkLst>
            <pc:docMk/>
            <pc:sldMk cId="2286246423" sldId="257"/>
            <ac:inkMk id="9" creationId="{9E384BF0-1A30-4600-92AA-6F7AB851107A}"/>
          </ac:inkMkLst>
        </pc:inkChg>
        <pc:cxnChg chg="add del">
          <ac:chgData name="Web Fnam" userId="300e0c66-ed77-4bee-ae3d-9a24c871b42f" providerId="ADAL" clId="{B7FA80A4-ED4C-4895-A987-696CDF39F2E4}" dt="2021-08-26T09:41:22.821" v="316" actId="26606"/>
          <ac:cxnSpMkLst>
            <pc:docMk/>
            <pc:sldMk cId="2286246423" sldId="257"/>
            <ac:cxnSpMk id="19" creationId="{A7F400EE-A8A5-48AF-B4D6-291B52C6F0B0}"/>
          </ac:cxnSpMkLst>
        </pc:cxnChg>
      </pc:sldChg>
      <pc:sldChg chg="addSp delSp modSp mod setBg">
        <pc:chgData name="Web Fnam" userId="300e0c66-ed77-4bee-ae3d-9a24c871b42f" providerId="ADAL" clId="{B7FA80A4-ED4C-4895-A987-696CDF39F2E4}" dt="2021-08-30T13:10:29.090" v="1715" actId="1076"/>
        <pc:sldMkLst>
          <pc:docMk/>
          <pc:sldMk cId="3336972018" sldId="258"/>
        </pc:sldMkLst>
        <pc:spChg chg="add mod">
          <ac:chgData name="Web Fnam" userId="300e0c66-ed77-4bee-ae3d-9a24c871b42f" providerId="ADAL" clId="{B7FA80A4-ED4C-4895-A987-696CDF39F2E4}" dt="2021-08-30T12:37:42.315" v="1677" actId="1076"/>
          <ac:spMkLst>
            <pc:docMk/>
            <pc:sldMk cId="3336972018" sldId="258"/>
            <ac:spMk id="2" creationId="{43D85EDD-8440-43BE-A885-45962966819B}"/>
          </ac:spMkLst>
        </pc:spChg>
        <pc:spChg chg="add mod">
          <ac:chgData name="Web Fnam" userId="300e0c66-ed77-4bee-ae3d-9a24c871b42f" providerId="ADAL" clId="{B7FA80A4-ED4C-4895-A987-696CDF39F2E4}" dt="2021-08-30T12:37:07.538" v="1670" actId="1076"/>
          <ac:spMkLst>
            <pc:docMk/>
            <pc:sldMk cId="3336972018" sldId="258"/>
            <ac:spMk id="4" creationId="{5009540E-2CBA-4D6A-B92C-51A41A387E11}"/>
          </ac:spMkLst>
        </pc:spChg>
        <pc:spChg chg="add mod">
          <ac:chgData name="Web Fnam" userId="300e0c66-ed77-4bee-ae3d-9a24c871b42f" providerId="ADAL" clId="{B7FA80A4-ED4C-4895-A987-696CDF39F2E4}" dt="2021-08-30T12:37:28.345" v="1675" actId="20577"/>
          <ac:spMkLst>
            <pc:docMk/>
            <pc:sldMk cId="3336972018" sldId="258"/>
            <ac:spMk id="6" creationId="{2C8B07B8-716D-48B8-8292-7C37D203A5C7}"/>
          </ac:spMkLst>
        </pc:spChg>
        <pc:spChg chg="add mod">
          <ac:chgData name="Web Fnam" userId="300e0c66-ed77-4bee-ae3d-9a24c871b42f" providerId="ADAL" clId="{B7FA80A4-ED4C-4895-A987-696CDF39F2E4}" dt="2021-08-30T12:37:34.970" v="1676" actId="1076"/>
          <ac:spMkLst>
            <pc:docMk/>
            <pc:sldMk cId="3336972018" sldId="258"/>
            <ac:spMk id="138" creationId="{FA7F6DB1-559B-4644-9EF4-2DA6CF9AB7C0}"/>
          </ac:spMkLst>
        </pc:spChg>
        <pc:grpChg chg="del mod">
          <ac:chgData name="Web Fnam" userId="300e0c66-ed77-4bee-ae3d-9a24c871b42f" providerId="ADAL" clId="{B7FA80A4-ED4C-4895-A987-696CDF39F2E4}" dt="2021-08-26T08:53:44.628" v="65"/>
          <ac:grpSpMkLst>
            <pc:docMk/>
            <pc:sldMk cId="3336972018" sldId="258"/>
            <ac:grpSpMk id="6" creationId="{E01E296D-EA7D-421C-A1C4-9C5DE9D545B5}"/>
          </ac:grpSpMkLst>
        </pc:grpChg>
        <pc:grpChg chg="del mod">
          <ac:chgData name="Web Fnam" userId="300e0c66-ed77-4bee-ae3d-9a24c871b42f" providerId="ADAL" clId="{B7FA80A4-ED4C-4895-A987-696CDF39F2E4}" dt="2021-08-26T08:53:48.403" v="67"/>
          <ac:grpSpMkLst>
            <pc:docMk/>
            <pc:sldMk cId="3336972018" sldId="258"/>
            <ac:grpSpMk id="8" creationId="{898A4D94-E2EF-4DE7-B7B7-220C406E2217}"/>
          </ac:grpSpMkLst>
        </pc:grpChg>
        <pc:grpChg chg="del mod">
          <ac:chgData name="Web Fnam" userId="300e0c66-ed77-4bee-ae3d-9a24c871b42f" providerId="ADAL" clId="{B7FA80A4-ED4C-4895-A987-696CDF39F2E4}" dt="2021-08-26T08:53:50.115" v="69"/>
          <ac:grpSpMkLst>
            <pc:docMk/>
            <pc:sldMk cId="3336972018" sldId="258"/>
            <ac:grpSpMk id="10" creationId="{FB6A6115-CAEC-4555-950A-E5AE24D9E659}"/>
          </ac:grpSpMkLst>
        </pc:grpChg>
        <pc:grpChg chg="del mod">
          <ac:chgData name="Web Fnam" userId="300e0c66-ed77-4bee-ae3d-9a24c871b42f" providerId="ADAL" clId="{B7FA80A4-ED4C-4895-A987-696CDF39F2E4}" dt="2021-08-26T08:54:47.016" v="72" actId="478"/>
          <ac:grpSpMkLst>
            <pc:docMk/>
            <pc:sldMk cId="3336972018" sldId="258"/>
            <ac:grpSpMk id="12" creationId="{C1B63E56-4A93-461C-99F2-005A9C72AE5C}"/>
          </ac:grpSpMkLst>
        </pc:grpChg>
        <pc:grpChg chg="mod">
          <ac:chgData name="Web Fnam" userId="300e0c66-ed77-4bee-ae3d-9a24c871b42f" providerId="ADAL" clId="{B7FA80A4-ED4C-4895-A987-696CDF39F2E4}" dt="2021-08-26T09:03:37.333" v="104"/>
          <ac:grpSpMkLst>
            <pc:docMk/>
            <pc:sldMk cId="3336972018" sldId="258"/>
            <ac:grpSpMk id="29" creationId="{E3EE2B22-D8FE-4BF6-B92D-DDEBA65ACCC4}"/>
          </ac:grpSpMkLst>
        </pc:grpChg>
        <pc:grpChg chg="mod">
          <ac:chgData name="Web Fnam" userId="300e0c66-ed77-4bee-ae3d-9a24c871b42f" providerId="ADAL" clId="{B7FA80A4-ED4C-4895-A987-696CDF39F2E4}" dt="2021-08-26T09:10:14.278" v="127"/>
          <ac:grpSpMkLst>
            <pc:docMk/>
            <pc:sldMk cId="3336972018" sldId="258"/>
            <ac:grpSpMk id="51" creationId="{6F3EC161-655A-40E7-9C84-A60D0DAD196F}"/>
          </ac:grpSpMkLst>
        </pc:grpChg>
        <pc:grpChg chg="del mod">
          <ac:chgData name="Web Fnam" userId="300e0c66-ed77-4bee-ae3d-9a24c871b42f" providerId="ADAL" clId="{B7FA80A4-ED4C-4895-A987-696CDF39F2E4}" dt="2021-08-26T09:16:19.117" v="152"/>
          <ac:grpSpMkLst>
            <pc:docMk/>
            <pc:sldMk cId="3336972018" sldId="258"/>
            <ac:grpSpMk id="71" creationId="{C64EEF21-4511-4D04-8F6C-6984BE925153}"/>
          </ac:grpSpMkLst>
        </pc:grpChg>
        <pc:grpChg chg="del mod">
          <ac:chgData name="Web Fnam" userId="300e0c66-ed77-4bee-ae3d-9a24c871b42f" providerId="ADAL" clId="{B7FA80A4-ED4C-4895-A987-696CDF39F2E4}" dt="2021-08-26T09:16:43.620" v="155"/>
          <ac:grpSpMkLst>
            <pc:docMk/>
            <pc:sldMk cId="3336972018" sldId="258"/>
            <ac:grpSpMk id="74" creationId="{2B70D322-EC92-4826-AB69-B9EF473A53AF}"/>
          </ac:grpSpMkLst>
        </pc:grpChg>
        <pc:grpChg chg="del mod">
          <ac:chgData name="Web Fnam" userId="300e0c66-ed77-4bee-ae3d-9a24c871b42f" providerId="ADAL" clId="{B7FA80A4-ED4C-4895-A987-696CDF39F2E4}" dt="2021-08-26T09:17:04.230" v="158"/>
          <ac:grpSpMkLst>
            <pc:docMk/>
            <pc:sldMk cId="3336972018" sldId="258"/>
            <ac:grpSpMk id="77" creationId="{ADCFE855-BFF6-4FCF-A958-2B87B4F3CE40}"/>
          </ac:grpSpMkLst>
        </pc:grpChg>
        <pc:grpChg chg="del mod">
          <ac:chgData name="Web Fnam" userId="300e0c66-ed77-4bee-ae3d-9a24c871b42f" providerId="ADAL" clId="{B7FA80A4-ED4C-4895-A987-696CDF39F2E4}" dt="2021-08-26T09:17:23.558" v="161"/>
          <ac:grpSpMkLst>
            <pc:docMk/>
            <pc:sldMk cId="3336972018" sldId="258"/>
            <ac:grpSpMk id="80" creationId="{385C2ADD-ABA3-4C61-B705-C03C6CF2B547}"/>
          </ac:grpSpMkLst>
        </pc:grpChg>
        <pc:grpChg chg="mod">
          <ac:chgData name="Web Fnam" userId="300e0c66-ed77-4bee-ae3d-9a24c871b42f" providerId="ADAL" clId="{B7FA80A4-ED4C-4895-A987-696CDF39F2E4}" dt="2021-08-26T09:17:23.558" v="161"/>
          <ac:grpSpMkLst>
            <pc:docMk/>
            <pc:sldMk cId="3336972018" sldId="258"/>
            <ac:grpSpMk id="83" creationId="{0DFD43BF-7C09-402E-8578-91C53F83341C}"/>
          </ac:grpSpMkLst>
        </pc:grpChg>
        <pc:grpChg chg="del mod">
          <ac:chgData name="Web Fnam" userId="300e0c66-ed77-4bee-ae3d-9a24c871b42f" providerId="ADAL" clId="{B7FA80A4-ED4C-4895-A987-696CDF39F2E4}" dt="2021-08-26T09:29:55.775" v="211"/>
          <ac:grpSpMkLst>
            <pc:docMk/>
            <pc:sldMk cId="3336972018" sldId="258"/>
            <ac:grpSpMk id="129" creationId="{5EB10269-A52E-4B94-8D0A-938A2076AE8E}"/>
          </ac:grpSpMkLst>
        </pc:grpChg>
        <pc:grpChg chg="del mod">
          <ac:chgData name="Web Fnam" userId="300e0c66-ed77-4bee-ae3d-9a24c871b42f" providerId="ADAL" clId="{B7FA80A4-ED4C-4895-A987-696CDF39F2E4}" dt="2021-08-26T09:30:05.438" v="213"/>
          <ac:grpSpMkLst>
            <pc:docMk/>
            <pc:sldMk cId="3336972018" sldId="258"/>
            <ac:grpSpMk id="131" creationId="{AE070D53-4B3E-4A00-92AA-5ADAFE4334AB}"/>
          </ac:grpSpMkLst>
        </pc:grpChg>
        <pc:grpChg chg="del mod">
          <ac:chgData name="Web Fnam" userId="300e0c66-ed77-4bee-ae3d-9a24c871b42f" providerId="ADAL" clId="{B7FA80A4-ED4C-4895-A987-696CDF39F2E4}" dt="2021-08-26T09:30:17.319" v="215"/>
          <ac:grpSpMkLst>
            <pc:docMk/>
            <pc:sldMk cId="3336972018" sldId="258"/>
            <ac:grpSpMk id="133" creationId="{EC2AF291-7C12-414B-9166-9232FF7EF70E}"/>
          </ac:grpSpMkLst>
        </pc:grpChg>
        <pc:grpChg chg="del mod">
          <ac:chgData name="Web Fnam" userId="300e0c66-ed77-4bee-ae3d-9a24c871b42f" providerId="ADAL" clId="{B7FA80A4-ED4C-4895-A987-696CDF39F2E4}" dt="2021-08-26T09:30:24.144" v="217"/>
          <ac:grpSpMkLst>
            <pc:docMk/>
            <pc:sldMk cId="3336972018" sldId="258"/>
            <ac:grpSpMk id="135" creationId="{6FAC6C4E-4417-4F7F-87B6-35176AFA4BE1}"/>
          </ac:grpSpMkLst>
        </pc:grpChg>
        <pc:grpChg chg="mod">
          <ac:chgData name="Web Fnam" userId="300e0c66-ed77-4bee-ae3d-9a24c871b42f" providerId="ADAL" clId="{B7FA80A4-ED4C-4895-A987-696CDF39F2E4}" dt="2021-08-26T09:30:24.144" v="217"/>
          <ac:grpSpMkLst>
            <pc:docMk/>
            <pc:sldMk cId="3336972018" sldId="258"/>
            <ac:grpSpMk id="137" creationId="{FBC6C508-E1F5-49F3-9E46-FCBA50889DB0}"/>
          </ac:grpSpMkLst>
        </pc:grpChg>
        <pc:picChg chg="mod modCrop">
          <ac:chgData name="Web Fnam" userId="300e0c66-ed77-4bee-ae3d-9a24c871b42f" providerId="ADAL" clId="{B7FA80A4-ED4C-4895-A987-696CDF39F2E4}" dt="2021-08-30T13:10:29.090" v="1715" actId="1076"/>
          <ac:picMkLst>
            <pc:docMk/>
            <pc:sldMk cId="3336972018" sldId="258"/>
            <ac:picMk id="3" creationId="{BCDC3368-4A1B-4E58-99B8-352F77FD78F3}"/>
          </ac:picMkLst>
        </pc:picChg>
        <pc:picChg chg="add del mod">
          <ac:chgData name="Web Fnam" userId="300e0c66-ed77-4bee-ae3d-9a24c871b42f" providerId="ADAL" clId="{B7FA80A4-ED4C-4895-A987-696CDF39F2E4}" dt="2021-08-30T12:36:18.667" v="1637" actId="478"/>
          <ac:picMkLst>
            <pc:docMk/>
            <pc:sldMk cId="3336972018" sldId="258"/>
            <ac:picMk id="5" creationId="{CA6A0AF1-4ED6-4031-BF59-C1A5561C6657}"/>
          </ac:picMkLst>
        </pc:picChg>
        <pc:inkChg chg="add del mod">
          <ac:chgData name="Web Fnam" userId="300e0c66-ed77-4bee-ae3d-9a24c871b42f" providerId="ADAL" clId="{B7FA80A4-ED4C-4895-A987-696CDF39F2E4}" dt="2021-08-26T08:54:47.016" v="72" actId="478"/>
          <ac:inkMkLst>
            <pc:docMk/>
            <pc:sldMk cId="3336972018" sldId="258"/>
            <ac:inkMk id="2" creationId="{B5246314-DAB3-4912-8DF8-8555219B57E8}"/>
          </ac:inkMkLst>
        </pc:inkChg>
        <pc:inkChg chg="add del mod topLvl">
          <ac:chgData name="Web Fnam" userId="300e0c66-ed77-4bee-ae3d-9a24c871b42f" providerId="ADAL" clId="{B7FA80A4-ED4C-4895-A987-696CDF39F2E4}" dt="2021-08-26T08:54:49.411" v="73" actId="478"/>
          <ac:inkMkLst>
            <pc:docMk/>
            <pc:sldMk cId="3336972018" sldId="258"/>
            <ac:inkMk id="4" creationId="{ED50153E-29EB-4AF6-AD54-D6D5E7F4C2B4}"/>
          </ac:inkMkLst>
        </pc:inkChg>
        <pc:inkChg chg="add">
          <ac:chgData name="Web Fnam" userId="300e0c66-ed77-4bee-ae3d-9a24c871b42f" providerId="ADAL" clId="{B7FA80A4-ED4C-4895-A987-696CDF39F2E4}" dt="2021-08-30T13:07:26.889" v="1702" actId="9405"/>
          <ac:inkMkLst>
            <pc:docMk/>
            <pc:sldMk cId="3336972018" sldId="258"/>
            <ac:inkMk id="5" creationId="{09139C83-CD5B-483C-9B15-735A2D9C95AB}"/>
          </ac:inkMkLst>
        </pc:inkChg>
        <pc:inkChg chg="add del mod topLvl">
          <ac:chgData name="Web Fnam" userId="300e0c66-ed77-4bee-ae3d-9a24c871b42f" providerId="ADAL" clId="{B7FA80A4-ED4C-4895-A987-696CDF39F2E4}" dt="2021-08-26T08:54:47.016" v="72" actId="478"/>
          <ac:inkMkLst>
            <pc:docMk/>
            <pc:sldMk cId="3336972018" sldId="258"/>
            <ac:inkMk id="5" creationId="{C2C3695F-A1D6-40B9-8845-5DF0CC9271FC}"/>
          </ac:inkMkLst>
        </pc:inkChg>
        <pc:inkChg chg="add del mod">
          <ac:chgData name="Web Fnam" userId="300e0c66-ed77-4bee-ae3d-9a24c871b42f" providerId="ADAL" clId="{B7FA80A4-ED4C-4895-A987-696CDF39F2E4}" dt="2021-08-26T08:54:47.016" v="72" actId="478"/>
          <ac:inkMkLst>
            <pc:docMk/>
            <pc:sldMk cId="3336972018" sldId="258"/>
            <ac:inkMk id="7" creationId="{1215D280-C73D-425B-9AF0-176E0C8AFE73}"/>
          </ac:inkMkLst>
        </pc:inkChg>
        <pc:inkChg chg="add">
          <ac:chgData name="Web Fnam" userId="300e0c66-ed77-4bee-ae3d-9a24c871b42f" providerId="ADAL" clId="{B7FA80A4-ED4C-4895-A987-696CDF39F2E4}" dt="2021-08-30T13:07:36.547" v="1703" actId="9405"/>
          <ac:inkMkLst>
            <pc:docMk/>
            <pc:sldMk cId="3336972018" sldId="258"/>
            <ac:inkMk id="7" creationId="{AAE686E7-6D9E-41DD-85FE-FFBD2C2FC7DC}"/>
          </ac:inkMkLst>
        </pc:inkChg>
        <pc:inkChg chg="add">
          <ac:chgData name="Web Fnam" userId="300e0c66-ed77-4bee-ae3d-9a24c871b42f" providerId="ADAL" clId="{B7FA80A4-ED4C-4895-A987-696CDF39F2E4}" dt="2021-08-30T13:08:02.821" v="1704" actId="9405"/>
          <ac:inkMkLst>
            <pc:docMk/>
            <pc:sldMk cId="3336972018" sldId="258"/>
            <ac:inkMk id="8" creationId="{E58A21E3-EBC9-40A6-A970-90272387D7AA}"/>
          </ac:inkMkLst>
        </pc:inkChg>
        <pc:inkChg chg="add del mod">
          <ac:chgData name="Web Fnam" userId="300e0c66-ed77-4bee-ae3d-9a24c871b42f" providerId="ADAL" clId="{B7FA80A4-ED4C-4895-A987-696CDF39F2E4}" dt="2021-08-26T08:54:47.016" v="72" actId="478"/>
          <ac:inkMkLst>
            <pc:docMk/>
            <pc:sldMk cId="3336972018" sldId="258"/>
            <ac:inkMk id="9" creationId="{01471CA3-8736-4E4F-840A-4ED1ACD5ECC3}"/>
          </ac:inkMkLst>
        </pc:inkChg>
        <pc:inkChg chg="add">
          <ac:chgData name="Web Fnam" userId="300e0c66-ed77-4bee-ae3d-9a24c871b42f" providerId="ADAL" clId="{B7FA80A4-ED4C-4895-A987-696CDF39F2E4}" dt="2021-08-30T13:08:19.439" v="1705" actId="9405"/>
          <ac:inkMkLst>
            <pc:docMk/>
            <pc:sldMk cId="3336972018" sldId="258"/>
            <ac:inkMk id="9" creationId="{D4BE4097-4C3F-4980-A23D-A786CB9C90AE}"/>
          </ac:inkMkLst>
        </pc:inkChg>
        <pc:inkChg chg="add">
          <ac:chgData name="Web Fnam" userId="300e0c66-ed77-4bee-ae3d-9a24c871b42f" providerId="ADAL" clId="{B7FA80A4-ED4C-4895-A987-696CDF39F2E4}" dt="2021-08-30T13:08:33.030" v="1706" actId="9405"/>
          <ac:inkMkLst>
            <pc:docMk/>
            <pc:sldMk cId="3336972018" sldId="258"/>
            <ac:inkMk id="10" creationId="{69393818-DEBD-4486-B3DB-4C947D9F3A86}"/>
          </ac:inkMkLst>
        </pc:inkChg>
        <pc:inkChg chg="add">
          <ac:chgData name="Web Fnam" userId="300e0c66-ed77-4bee-ae3d-9a24c871b42f" providerId="ADAL" clId="{B7FA80A4-ED4C-4895-A987-696CDF39F2E4}" dt="2021-08-30T13:08:45.080" v="1707" actId="9405"/>
          <ac:inkMkLst>
            <pc:docMk/>
            <pc:sldMk cId="3336972018" sldId="258"/>
            <ac:inkMk id="11" creationId="{C43724F7-156C-4683-A645-1401F7E4A475}"/>
          </ac:inkMkLst>
        </pc:inkChg>
        <pc:inkChg chg="add del mod">
          <ac:chgData name="Web Fnam" userId="300e0c66-ed77-4bee-ae3d-9a24c871b42f" providerId="ADAL" clId="{B7FA80A4-ED4C-4895-A987-696CDF39F2E4}" dt="2021-08-26T08:54:47.016" v="72" actId="478"/>
          <ac:inkMkLst>
            <pc:docMk/>
            <pc:sldMk cId="3336972018" sldId="258"/>
            <ac:inkMk id="11" creationId="{D2F92718-4F7F-4D4B-87F5-7F219DA43F17}"/>
          </ac:inkMkLst>
        </pc:inkChg>
        <pc:inkChg chg="add">
          <ac:chgData name="Web Fnam" userId="300e0c66-ed77-4bee-ae3d-9a24c871b42f" providerId="ADAL" clId="{B7FA80A4-ED4C-4895-A987-696CDF39F2E4}" dt="2021-08-30T13:08:59.418" v="1708" actId="9405"/>
          <ac:inkMkLst>
            <pc:docMk/>
            <pc:sldMk cId="3336972018" sldId="258"/>
            <ac:inkMk id="12" creationId="{F7DD90F3-66DB-4E23-9116-1B30A11465BB}"/>
          </ac:inkMkLst>
        </pc:inkChg>
        <pc:inkChg chg="add">
          <ac:chgData name="Web Fnam" userId="300e0c66-ed77-4bee-ae3d-9a24c871b42f" providerId="ADAL" clId="{B7FA80A4-ED4C-4895-A987-696CDF39F2E4}" dt="2021-08-26T08:54:03.773" v="70" actId="9405"/>
          <ac:inkMkLst>
            <pc:docMk/>
            <pc:sldMk cId="3336972018" sldId="258"/>
            <ac:inkMk id="13" creationId="{3947B0A4-A225-4980-9BAE-1665933A9D90}"/>
          </ac:inkMkLst>
        </pc:inkChg>
        <pc:inkChg chg="add del">
          <ac:chgData name="Web Fnam" userId="300e0c66-ed77-4bee-ae3d-9a24c871b42f" providerId="ADAL" clId="{B7FA80A4-ED4C-4895-A987-696CDF39F2E4}" dt="2021-08-26T08:58:19.293" v="93" actId="9405"/>
          <ac:inkMkLst>
            <pc:docMk/>
            <pc:sldMk cId="3336972018" sldId="258"/>
            <ac:inkMk id="14" creationId="{09DA352A-8BEF-412F-A6F6-65BB97865D94}"/>
          </ac:inkMkLst>
        </pc:inkChg>
        <pc:inkChg chg="add">
          <ac:chgData name="Web Fnam" userId="300e0c66-ed77-4bee-ae3d-9a24c871b42f" providerId="ADAL" clId="{B7FA80A4-ED4C-4895-A987-696CDF39F2E4}" dt="2021-08-30T13:09:16.540" v="1709" actId="9405"/>
          <ac:inkMkLst>
            <pc:docMk/>
            <pc:sldMk cId="3336972018" sldId="258"/>
            <ac:inkMk id="14" creationId="{D2A2ECBA-F360-4257-9AE2-E60BEEAFF286}"/>
          </ac:inkMkLst>
        </pc:inkChg>
        <pc:inkChg chg="add del">
          <ac:chgData name="Web Fnam" userId="300e0c66-ed77-4bee-ae3d-9a24c871b42f" providerId="ADAL" clId="{B7FA80A4-ED4C-4895-A987-696CDF39F2E4}" dt="2021-08-26T08:58:18.777" v="92" actId="9405"/>
          <ac:inkMkLst>
            <pc:docMk/>
            <pc:sldMk cId="3336972018" sldId="258"/>
            <ac:inkMk id="15" creationId="{A19C418B-B1E8-47F5-B9BD-4E06D01AB953}"/>
          </ac:inkMkLst>
        </pc:inkChg>
        <pc:inkChg chg="add del">
          <ac:chgData name="Web Fnam" userId="300e0c66-ed77-4bee-ae3d-9a24c871b42f" providerId="ADAL" clId="{B7FA80A4-ED4C-4895-A987-696CDF39F2E4}" dt="2021-08-26T08:58:18.285" v="91" actId="9405"/>
          <ac:inkMkLst>
            <pc:docMk/>
            <pc:sldMk cId="3336972018" sldId="258"/>
            <ac:inkMk id="16" creationId="{80CE6BDC-E159-49C4-A3C5-590FD067C9CE}"/>
          </ac:inkMkLst>
        </pc:inkChg>
        <pc:inkChg chg="add del">
          <ac:chgData name="Web Fnam" userId="300e0c66-ed77-4bee-ae3d-9a24c871b42f" providerId="ADAL" clId="{B7FA80A4-ED4C-4895-A987-696CDF39F2E4}" dt="2021-08-26T08:58:17.634" v="90" actId="9405"/>
          <ac:inkMkLst>
            <pc:docMk/>
            <pc:sldMk cId="3336972018" sldId="258"/>
            <ac:inkMk id="17" creationId="{59252176-62F1-436F-84AF-E5274E168DBD}"/>
          </ac:inkMkLst>
        </pc:inkChg>
        <pc:inkChg chg="add del">
          <ac:chgData name="Web Fnam" userId="300e0c66-ed77-4bee-ae3d-9a24c871b42f" providerId="ADAL" clId="{B7FA80A4-ED4C-4895-A987-696CDF39F2E4}" dt="2021-08-26T08:58:17.142" v="89" actId="9405"/>
          <ac:inkMkLst>
            <pc:docMk/>
            <pc:sldMk cId="3336972018" sldId="258"/>
            <ac:inkMk id="18" creationId="{A1FCFDA8-22E4-4671-B2C8-C416C068BDC6}"/>
          </ac:inkMkLst>
        </pc:inkChg>
        <pc:inkChg chg="add del">
          <ac:chgData name="Web Fnam" userId="300e0c66-ed77-4bee-ae3d-9a24c871b42f" providerId="ADAL" clId="{B7FA80A4-ED4C-4895-A987-696CDF39F2E4}" dt="2021-08-26T08:58:16.664" v="88" actId="9405"/>
          <ac:inkMkLst>
            <pc:docMk/>
            <pc:sldMk cId="3336972018" sldId="258"/>
            <ac:inkMk id="19" creationId="{4A30A14F-0475-40BE-8181-1ED92E0953A9}"/>
          </ac:inkMkLst>
        </pc:inkChg>
        <pc:inkChg chg="add del">
          <ac:chgData name="Web Fnam" userId="300e0c66-ed77-4bee-ae3d-9a24c871b42f" providerId="ADAL" clId="{B7FA80A4-ED4C-4895-A987-696CDF39F2E4}" dt="2021-08-26T08:58:16.133" v="87" actId="9405"/>
          <ac:inkMkLst>
            <pc:docMk/>
            <pc:sldMk cId="3336972018" sldId="258"/>
            <ac:inkMk id="20" creationId="{8FF5BD1A-BBD7-46E9-9CD6-327D7712BFD8}"/>
          </ac:inkMkLst>
        </pc:inkChg>
        <pc:inkChg chg="add del">
          <ac:chgData name="Web Fnam" userId="300e0c66-ed77-4bee-ae3d-9a24c871b42f" providerId="ADAL" clId="{B7FA80A4-ED4C-4895-A987-696CDF39F2E4}" dt="2021-08-26T08:58:15.697" v="86" actId="9405"/>
          <ac:inkMkLst>
            <pc:docMk/>
            <pc:sldMk cId="3336972018" sldId="258"/>
            <ac:inkMk id="21" creationId="{4EFCECDA-6C02-45E1-9A36-519484EB2F39}"/>
          </ac:inkMkLst>
        </pc:inkChg>
        <pc:inkChg chg="add del">
          <ac:chgData name="Web Fnam" userId="300e0c66-ed77-4bee-ae3d-9a24c871b42f" providerId="ADAL" clId="{B7FA80A4-ED4C-4895-A987-696CDF39F2E4}" dt="2021-08-26T08:58:14.376" v="84" actId="9405"/>
          <ac:inkMkLst>
            <pc:docMk/>
            <pc:sldMk cId="3336972018" sldId="258"/>
            <ac:inkMk id="22" creationId="{0708F950-7B26-481E-AA42-172C4F11BFA5}"/>
          </ac:inkMkLst>
        </pc:inkChg>
        <pc:inkChg chg="add del">
          <ac:chgData name="Web Fnam" userId="300e0c66-ed77-4bee-ae3d-9a24c871b42f" providerId="ADAL" clId="{B7FA80A4-ED4C-4895-A987-696CDF39F2E4}" dt="2021-08-26T09:29:23.229" v="208"/>
          <ac:inkMkLst>
            <pc:docMk/>
            <pc:sldMk cId="3336972018" sldId="258"/>
            <ac:inkMk id="23" creationId="{5FD828C4-85F2-4251-9079-CCE817A6CD48}"/>
          </ac:inkMkLst>
        </pc:inkChg>
        <pc:inkChg chg="add del">
          <ac:chgData name="Web Fnam" userId="300e0c66-ed77-4bee-ae3d-9a24c871b42f" providerId="ADAL" clId="{B7FA80A4-ED4C-4895-A987-696CDF39F2E4}" dt="2021-08-26T09:29:25.765" v="209"/>
          <ac:inkMkLst>
            <pc:docMk/>
            <pc:sldMk cId="3336972018" sldId="258"/>
            <ac:inkMk id="24" creationId="{8526AAA9-9369-4FEE-ACA2-923AEAF8CF24}"/>
          </ac:inkMkLst>
        </pc:inkChg>
        <pc:inkChg chg="add">
          <ac:chgData name="Web Fnam" userId="300e0c66-ed77-4bee-ae3d-9a24c871b42f" providerId="ADAL" clId="{B7FA80A4-ED4C-4895-A987-696CDF39F2E4}" dt="2021-08-26T09:02:01.592" v="98" actId="9405"/>
          <ac:inkMkLst>
            <pc:docMk/>
            <pc:sldMk cId="3336972018" sldId="258"/>
            <ac:inkMk id="25" creationId="{1F3898DC-C040-4086-89F9-DB86FB064475}"/>
          </ac:inkMkLst>
        </pc:inkChg>
        <pc:inkChg chg="add">
          <ac:chgData name="Web Fnam" userId="300e0c66-ed77-4bee-ae3d-9a24c871b42f" providerId="ADAL" clId="{B7FA80A4-ED4C-4895-A987-696CDF39F2E4}" dt="2021-08-26T09:02:53.262" v="99" actId="9405"/>
          <ac:inkMkLst>
            <pc:docMk/>
            <pc:sldMk cId="3336972018" sldId="258"/>
            <ac:inkMk id="26" creationId="{01150CA2-70E7-4752-924D-52AD4AEB89D0}"/>
          </ac:inkMkLst>
        </pc:inkChg>
        <pc:inkChg chg="add mod">
          <ac:chgData name="Web Fnam" userId="300e0c66-ed77-4bee-ae3d-9a24c871b42f" providerId="ADAL" clId="{B7FA80A4-ED4C-4895-A987-696CDF39F2E4}" dt="2021-08-26T09:03:37.333" v="104"/>
          <ac:inkMkLst>
            <pc:docMk/>
            <pc:sldMk cId="3336972018" sldId="258"/>
            <ac:inkMk id="27" creationId="{437365DA-5E2F-4D2D-BBDB-EDA550A086B8}"/>
          </ac:inkMkLst>
        </pc:inkChg>
        <pc:inkChg chg="add del mod">
          <ac:chgData name="Web Fnam" userId="300e0c66-ed77-4bee-ae3d-9a24c871b42f" providerId="ADAL" clId="{B7FA80A4-ED4C-4895-A987-696CDF39F2E4}" dt="2021-08-26T09:03:37.333" v="104"/>
          <ac:inkMkLst>
            <pc:docMk/>
            <pc:sldMk cId="3336972018" sldId="258"/>
            <ac:inkMk id="28" creationId="{4F256431-AC3E-49CF-8AC9-FA890995EA7A}"/>
          </ac:inkMkLst>
        </pc:inkChg>
        <pc:inkChg chg="add">
          <ac:chgData name="Web Fnam" userId="300e0c66-ed77-4bee-ae3d-9a24c871b42f" providerId="ADAL" clId="{B7FA80A4-ED4C-4895-A987-696CDF39F2E4}" dt="2021-08-26T09:04:11.283" v="105" actId="9405"/>
          <ac:inkMkLst>
            <pc:docMk/>
            <pc:sldMk cId="3336972018" sldId="258"/>
            <ac:inkMk id="30" creationId="{203EA09C-0E58-4A4F-98F7-B3F6F0BC5508}"/>
          </ac:inkMkLst>
        </pc:inkChg>
        <pc:inkChg chg="add del">
          <ac:chgData name="Web Fnam" userId="300e0c66-ed77-4bee-ae3d-9a24c871b42f" providerId="ADAL" clId="{B7FA80A4-ED4C-4895-A987-696CDF39F2E4}" dt="2021-08-26T09:04:59.653" v="107"/>
          <ac:inkMkLst>
            <pc:docMk/>
            <pc:sldMk cId="3336972018" sldId="258"/>
            <ac:inkMk id="31" creationId="{9B88764D-3284-4CB5-A77A-F73E7E7BD44E}"/>
          </ac:inkMkLst>
        </pc:inkChg>
        <pc:inkChg chg="add">
          <ac:chgData name="Web Fnam" userId="300e0c66-ed77-4bee-ae3d-9a24c871b42f" providerId="ADAL" clId="{B7FA80A4-ED4C-4895-A987-696CDF39F2E4}" dt="2021-08-26T09:05:14.307" v="108" actId="9405"/>
          <ac:inkMkLst>
            <pc:docMk/>
            <pc:sldMk cId="3336972018" sldId="258"/>
            <ac:inkMk id="32" creationId="{91976A66-BBFF-4FD1-A6A0-E7F84A06B9BE}"/>
          </ac:inkMkLst>
        </pc:inkChg>
        <pc:inkChg chg="add">
          <ac:chgData name="Web Fnam" userId="300e0c66-ed77-4bee-ae3d-9a24c871b42f" providerId="ADAL" clId="{B7FA80A4-ED4C-4895-A987-696CDF39F2E4}" dt="2021-08-26T09:05:26.607" v="109" actId="9405"/>
          <ac:inkMkLst>
            <pc:docMk/>
            <pc:sldMk cId="3336972018" sldId="258"/>
            <ac:inkMk id="33" creationId="{A26872FF-69F7-431F-B222-CFD466120FF1}"/>
          </ac:inkMkLst>
        </pc:inkChg>
        <pc:inkChg chg="add">
          <ac:chgData name="Web Fnam" userId="300e0c66-ed77-4bee-ae3d-9a24c871b42f" providerId="ADAL" clId="{B7FA80A4-ED4C-4895-A987-696CDF39F2E4}" dt="2021-08-26T09:05:36.894" v="110" actId="9405"/>
          <ac:inkMkLst>
            <pc:docMk/>
            <pc:sldMk cId="3336972018" sldId="258"/>
            <ac:inkMk id="34" creationId="{02F3B3A8-552A-46BE-9B1F-1572E69B06A6}"/>
          </ac:inkMkLst>
        </pc:inkChg>
        <pc:inkChg chg="add">
          <ac:chgData name="Web Fnam" userId="300e0c66-ed77-4bee-ae3d-9a24c871b42f" providerId="ADAL" clId="{B7FA80A4-ED4C-4895-A987-696CDF39F2E4}" dt="2021-08-26T09:05:41.800" v="111" actId="9405"/>
          <ac:inkMkLst>
            <pc:docMk/>
            <pc:sldMk cId="3336972018" sldId="258"/>
            <ac:inkMk id="35" creationId="{2087E43D-B540-438E-9575-66EFBD49E4D7}"/>
          </ac:inkMkLst>
        </pc:inkChg>
        <pc:inkChg chg="add">
          <ac:chgData name="Web Fnam" userId="300e0c66-ed77-4bee-ae3d-9a24c871b42f" providerId="ADAL" clId="{B7FA80A4-ED4C-4895-A987-696CDF39F2E4}" dt="2021-08-26T09:05:46.374" v="112" actId="9405"/>
          <ac:inkMkLst>
            <pc:docMk/>
            <pc:sldMk cId="3336972018" sldId="258"/>
            <ac:inkMk id="36" creationId="{BEB001C8-94EB-4331-A71F-C713DC7A053C}"/>
          </ac:inkMkLst>
        </pc:inkChg>
        <pc:inkChg chg="add">
          <ac:chgData name="Web Fnam" userId="300e0c66-ed77-4bee-ae3d-9a24c871b42f" providerId="ADAL" clId="{B7FA80A4-ED4C-4895-A987-696CDF39F2E4}" dt="2021-08-26T09:05:58.332" v="113" actId="9405"/>
          <ac:inkMkLst>
            <pc:docMk/>
            <pc:sldMk cId="3336972018" sldId="258"/>
            <ac:inkMk id="37" creationId="{FEBB199C-7EB7-4C03-956E-DD332C8D426C}"/>
          </ac:inkMkLst>
        </pc:inkChg>
        <pc:inkChg chg="add">
          <ac:chgData name="Web Fnam" userId="300e0c66-ed77-4bee-ae3d-9a24c871b42f" providerId="ADAL" clId="{B7FA80A4-ED4C-4895-A987-696CDF39F2E4}" dt="2021-08-26T09:06:06.777" v="114" actId="9405"/>
          <ac:inkMkLst>
            <pc:docMk/>
            <pc:sldMk cId="3336972018" sldId="258"/>
            <ac:inkMk id="38" creationId="{DE2E221B-1E46-454B-BB86-8AEC41B6ED02}"/>
          </ac:inkMkLst>
        </pc:inkChg>
        <pc:inkChg chg="add">
          <ac:chgData name="Web Fnam" userId="300e0c66-ed77-4bee-ae3d-9a24c871b42f" providerId="ADAL" clId="{B7FA80A4-ED4C-4895-A987-696CDF39F2E4}" dt="2021-08-26T09:06:39.692" v="115" actId="9405"/>
          <ac:inkMkLst>
            <pc:docMk/>
            <pc:sldMk cId="3336972018" sldId="258"/>
            <ac:inkMk id="39" creationId="{8FFF4997-DC0E-4C06-907A-2863D3A3AFEC}"/>
          </ac:inkMkLst>
        </pc:inkChg>
        <pc:inkChg chg="add">
          <ac:chgData name="Web Fnam" userId="300e0c66-ed77-4bee-ae3d-9a24c871b42f" providerId="ADAL" clId="{B7FA80A4-ED4C-4895-A987-696CDF39F2E4}" dt="2021-08-26T09:07:30.870" v="116" actId="9405"/>
          <ac:inkMkLst>
            <pc:docMk/>
            <pc:sldMk cId="3336972018" sldId="258"/>
            <ac:inkMk id="40" creationId="{07ED8C63-DC68-478C-94E7-5F8506F14F4A}"/>
          </ac:inkMkLst>
        </pc:inkChg>
        <pc:inkChg chg="add mod">
          <ac:chgData name="Web Fnam" userId="300e0c66-ed77-4bee-ae3d-9a24c871b42f" providerId="ADAL" clId="{B7FA80A4-ED4C-4895-A987-696CDF39F2E4}" dt="2021-08-26T09:51:56.663" v="420" actId="1076"/>
          <ac:inkMkLst>
            <pc:docMk/>
            <pc:sldMk cId="3336972018" sldId="258"/>
            <ac:inkMk id="41" creationId="{6D952AF5-1EE9-4CDE-9C53-4EECA84BFE55}"/>
          </ac:inkMkLst>
        </pc:inkChg>
        <pc:inkChg chg="add">
          <ac:chgData name="Web Fnam" userId="300e0c66-ed77-4bee-ae3d-9a24c871b42f" providerId="ADAL" clId="{B7FA80A4-ED4C-4895-A987-696CDF39F2E4}" dt="2021-08-26T09:08:16.199" v="118" actId="9405"/>
          <ac:inkMkLst>
            <pc:docMk/>
            <pc:sldMk cId="3336972018" sldId="258"/>
            <ac:inkMk id="42" creationId="{0E3D2569-92C6-42A9-9BD5-8E7904D31417}"/>
          </ac:inkMkLst>
        </pc:inkChg>
        <pc:inkChg chg="add">
          <ac:chgData name="Web Fnam" userId="300e0c66-ed77-4bee-ae3d-9a24c871b42f" providerId="ADAL" clId="{B7FA80A4-ED4C-4895-A987-696CDF39F2E4}" dt="2021-08-26T09:08:28.472" v="119" actId="9405"/>
          <ac:inkMkLst>
            <pc:docMk/>
            <pc:sldMk cId="3336972018" sldId="258"/>
            <ac:inkMk id="43" creationId="{20D16810-7C3D-4ED0-9E2D-7EFE22A25D6C}"/>
          </ac:inkMkLst>
        </pc:inkChg>
        <pc:inkChg chg="add">
          <ac:chgData name="Web Fnam" userId="300e0c66-ed77-4bee-ae3d-9a24c871b42f" providerId="ADAL" clId="{B7FA80A4-ED4C-4895-A987-696CDF39F2E4}" dt="2021-08-26T09:09:06.980" v="120" actId="9405"/>
          <ac:inkMkLst>
            <pc:docMk/>
            <pc:sldMk cId="3336972018" sldId="258"/>
            <ac:inkMk id="44" creationId="{8009079F-0EC1-421F-B0EC-FAA03411275E}"/>
          </ac:inkMkLst>
        </pc:inkChg>
        <pc:inkChg chg="add">
          <ac:chgData name="Web Fnam" userId="300e0c66-ed77-4bee-ae3d-9a24c871b42f" providerId="ADAL" clId="{B7FA80A4-ED4C-4895-A987-696CDF39F2E4}" dt="2021-08-26T09:09:32.049" v="121" actId="9405"/>
          <ac:inkMkLst>
            <pc:docMk/>
            <pc:sldMk cId="3336972018" sldId="258"/>
            <ac:inkMk id="45" creationId="{E5069E99-844C-49E8-B5CC-5377589161C6}"/>
          </ac:inkMkLst>
        </pc:inkChg>
        <pc:inkChg chg="add">
          <ac:chgData name="Web Fnam" userId="300e0c66-ed77-4bee-ae3d-9a24c871b42f" providerId="ADAL" clId="{B7FA80A4-ED4C-4895-A987-696CDF39F2E4}" dt="2021-08-26T09:09:46.471" v="122" actId="9405"/>
          <ac:inkMkLst>
            <pc:docMk/>
            <pc:sldMk cId="3336972018" sldId="258"/>
            <ac:inkMk id="46" creationId="{37DDF057-7057-4DDC-B848-97971FF1FE23}"/>
          </ac:inkMkLst>
        </pc:inkChg>
        <pc:inkChg chg="add">
          <ac:chgData name="Web Fnam" userId="300e0c66-ed77-4bee-ae3d-9a24c871b42f" providerId="ADAL" clId="{B7FA80A4-ED4C-4895-A987-696CDF39F2E4}" dt="2021-08-26T09:09:54.728" v="123" actId="9405"/>
          <ac:inkMkLst>
            <pc:docMk/>
            <pc:sldMk cId="3336972018" sldId="258"/>
            <ac:inkMk id="47" creationId="{E9058BC5-00FD-438A-899C-4E0A9EC86984}"/>
          </ac:inkMkLst>
        </pc:inkChg>
        <pc:inkChg chg="add">
          <ac:chgData name="Web Fnam" userId="300e0c66-ed77-4bee-ae3d-9a24c871b42f" providerId="ADAL" clId="{B7FA80A4-ED4C-4895-A987-696CDF39F2E4}" dt="2021-08-26T09:10:04.033" v="124" actId="9405"/>
          <ac:inkMkLst>
            <pc:docMk/>
            <pc:sldMk cId="3336972018" sldId="258"/>
            <ac:inkMk id="48" creationId="{BB89CF60-6F62-422E-8727-7ABB62CA19A8}"/>
          </ac:inkMkLst>
        </pc:inkChg>
        <pc:inkChg chg="add mod">
          <ac:chgData name="Web Fnam" userId="300e0c66-ed77-4bee-ae3d-9a24c871b42f" providerId="ADAL" clId="{B7FA80A4-ED4C-4895-A987-696CDF39F2E4}" dt="2021-08-26T09:10:14.278" v="127"/>
          <ac:inkMkLst>
            <pc:docMk/>
            <pc:sldMk cId="3336972018" sldId="258"/>
            <ac:inkMk id="49" creationId="{04BD3402-081D-4820-B966-901786CCD876}"/>
          </ac:inkMkLst>
        </pc:inkChg>
        <pc:inkChg chg="add mod">
          <ac:chgData name="Web Fnam" userId="300e0c66-ed77-4bee-ae3d-9a24c871b42f" providerId="ADAL" clId="{B7FA80A4-ED4C-4895-A987-696CDF39F2E4}" dt="2021-08-26T09:10:14.278" v="127"/>
          <ac:inkMkLst>
            <pc:docMk/>
            <pc:sldMk cId="3336972018" sldId="258"/>
            <ac:inkMk id="50" creationId="{F4D70F23-4113-421A-8C82-BD525C8C6614}"/>
          </ac:inkMkLst>
        </pc:inkChg>
        <pc:inkChg chg="add">
          <ac:chgData name="Web Fnam" userId="300e0c66-ed77-4bee-ae3d-9a24c871b42f" providerId="ADAL" clId="{B7FA80A4-ED4C-4895-A987-696CDF39F2E4}" dt="2021-08-26T09:10:44.661" v="128" actId="9405"/>
          <ac:inkMkLst>
            <pc:docMk/>
            <pc:sldMk cId="3336972018" sldId="258"/>
            <ac:inkMk id="52" creationId="{35C39EA0-F6E7-4432-AF4D-DA23B81EF2F9}"/>
          </ac:inkMkLst>
        </pc:inkChg>
        <pc:inkChg chg="add">
          <ac:chgData name="Web Fnam" userId="300e0c66-ed77-4bee-ae3d-9a24c871b42f" providerId="ADAL" clId="{B7FA80A4-ED4C-4895-A987-696CDF39F2E4}" dt="2021-08-26T09:11:05.328" v="129" actId="9405"/>
          <ac:inkMkLst>
            <pc:docMk/>
            <pc:sldMk cId="3336972018" sldId="258"/>
            <ac:inkMk id="53" creationId="{29AAB2F1-5AFF-48E3-BDE7-E4182292FA64}"/>
          </ac:inkMkLst>
        </pc:inkChg>
        <pc:inkChg chg="add">
          <ac:chgData name="Web Fnam" userId="300e0c66-ed77-4bee-ae3d-9a24c871b42f" providerId="ADAL" clId="{B7FA80A4-ED4C-4895-A987-696CDF39F2E4}" dt="2021-08-26T09:11:37.533" v="130" actId="9405"/>
          <ac:inkMkLst>
            <pc:docMk/>
            <pc:sldMk cId="3336972018" sldId="258"/>
            <ac:inkMk id="54" creationId="{EB314875-02FF-4443-9C71-B69C44A7406C}"/>
          </ac:inkMkLst>
        </pc:inkChg>
        <pc:inkChg chg="add">
          <ac:chgData name="Web Fnam" userId="300e0c66-ed77-4bee-ae3d-9a24c871b42f" providerId="ADAL" clId="{B7FA80A4-ED4C-4895-A987-696CDF39F2E4}" dt="2021-08-26T09:11:45.755" v="131" actId="9405"/>
          <ac:inkMkLst>
            <pc:docMk/>
            <pc:sldMk cId="3336972018" sldId="258"/>
            <ac:inkMk id="55" creationId="{0A8FADE1-CC3A-4E20-B4ED-1525C9AED4AA}"/>
          </ac:inkMkLst>
        </pc:inkChg>
        <pc:inkChg chg="add">
          <ac:chgData name="Web Fnam" userId="300e0c66-ed77-4bee-ae3d-9a24c871b42f" providerId="ADAL" clId="{B7FA80A4-ED4C-4895-A987-696CDF39F2E4}" dt="2021-08-26T09:11:53.166" v="132" actId="9405"/>
          <ac:inkMkLst>
            <pc:docMk/>
            <pc:sldMk cId="3336972018" sldId="258"/>
            <ac:inkMk id="56" creationId="{CB2559CD-C015-41BB-AC51-79D39526CCE6}"/>
          </ac:inkMkLst>
        </pc:inkChg>
        <pc:inkChg chg="add">
          <ac:chgData name="Web Fnam" userId="300e0c66-ed77-4bee-ae3d-9a24c871b42f" providerId="ADAL" clId="{B7FA80A4-ED4C-4895-A987-696CDF39F2E4}" dt="2021-08-26T09:12:02.355" v="133" actId="9405"/>
          <ac:inkMkLst>
            <pc:docMk/>
            <pc:sldMk cId="3336972018" sldId="258"/>
            <ac:inkMk id="57" creationId="{22422EC6-3661-4A89-9BAF-63C12956080B}"/>
          </ac:inkMkLst>
        </pc:inkChg>
        <pc:inkChg chg="add">
          <ac:chgData name="Web Fnam" userId="300e0c66-ed77-4bee-ae3d-9a24c871b42f" providerId="ADAL" clId="{B7FA80A4-ED4C-4895-A987-696CDF39F2E4}" dt="2021-08-26T09:12:09.092" v="134" actId="9405"/>
          <ac:inkMkLst>
            <pc:docMk/>
            <pc:sldMk cId="3336972018" sldId="258"/>
            <ac:inkMk id="58" creationId="{B17D1103-1BE0-4CA0-B4BD-7D7D96FDD135}"/>
          </ac:inkMkLst>
        </pc:inkChg>
        <pc:inkChg chg="add">
          <ac:chgData name="Web Fnam" userId="300e0c66-ed77-4bee-ae3d-9a24c871b42f" providerId="ADAL" clId="{B7FA80A4-ED4C-4895-A987-696CDF39F2E4}" dt="2021-08-26T09:12:36.628" v="135" actId="9405"/>
          <ac:inkMkLst>
            <pc:docMk/>
            <pc:sldMk cId="3336972018" sldId="258"/>
            <ac:inkMk id="59" creationId="{1D765DD4-8C40-4D16-BD92-99BDEAB135A6}"/>
          </ac:inkMkLst>
        </pc:inkChg>
        <pc:inkChg chg="add">
          <ac:chgData name="Web Fnam" userId="300e0c66-ed77-4bee-ae3d-9a24c871b42f" providerId="ADAL" clId="{B7FA80A4-ED4C-4895-A987-696CDF39F2E4}" dt="2021-08-26T09:12:55.250" v="136" actId="9405"/>
          <ac:inkMkLst>
            <pc:docMk/>
            <pc:sldMk cId="3336972018" sldId="258"/>
            <ac:inkMk id="60" creationId="{7348EA97-35F2-4E46-9719-73FA04D4D1F3}"/>
          </ac:inkMkLst>
        </pc:inkChg>
        <pc:inkChg chg="add">
          <ac:chgData name="Web Fnam" userId="300e0c66-ed77-4bee-ae3d-9a24c871b42f" providerId="ADAL" clId="{B7FA80A4-ED4C-4895-A987-696CDF39F2E4}" dt="2021-08-26T09:13:22.461" v="137" actId="9405"/>
          <ac:inkMkLst>
            <pc:docMk/>
            <pc:sldMk cId="3336972018" sldId="258"/>
            <ac:inkMk id="61" creationId="{212DBA9B-8458-4A5A-BBD5-33919431BB0E}"/>
          </ac:inkMkLst>
        </pc:inkChg>
        <pc:inkChg chg="add del">
          <ac:chgData name="Web Fnam" userId="300e0c66-ed77-4bee-ae3d-9a24c871b42f" providerId="ADAL" clId="{B7FA80A4-ED4C-4895-A987-696CDF39F2E4}" dt="2021-08-26T09:14:41.656" v="142" actId="478"/>
          <ac:inkMkLst>
            <pc:docMk/>
            <pc:sldMk cId="3336972018" sldId="258"/>
            <ac:inkMk id="62" creationId="{1F48305F-D556-4215-B09B-941805BB1791}"/>
          </ac:inkMkLst>
        </pc:inkChg>
        <pc:inkChg chg="add del">
          <ac:chgData name="Web Fnam" userId="300e0c66-ed77-4bee-ae3d-9a24c871b42f" providerId="ADAL" clId="{B7FA80A4-ED4C-4895-A987-696CDF39F2E4}" dt="2021-08-26T09:14:36.620" v="141" actId="478"/>
          <ac:inkMkLst>
            <pc:docMk/>
            <pc:sldMk cId="3336972018" sldId="258"/>
            <ac:inkMk id="63" creationId="{B1AB7F7D-24AC-4E26-A1F6-58529F512DE8}"/>
          </ac:inkMkLst>
        </pc:inkChg>
        <pc:inkChg chg="add">
          <ac:chgData name="Web Fnam" userId="300e0c66-ed77-4bee-ae3d-9a24c871b42f" providerId="ADAL" clId="{B7FA80A4-ED4C-4895-A987-696CDF39F2E4}" dt="2021-08-26T09:14:28.829" v="140" actId="9405"/>
          <ac:inkMkLst>
            <pc:docMk/>
            <pc:sldMk cId="3336972018" sldId="258"/>
            <ac:inkMk id="64" creationId="{DF432DEE-55BC-4E65-B50A-491E02CCED63}"/>
          </ac:inkMkLst>
        </pc:inkChg>
        <pc:inkChg chg="add">
          <ac:chgData name="Web Fnam" userId="300e0c66-ed77-4bee-ae3d-9a24c871b42f" providerId="ADAL" clId="{B7FA80A4-ED4C-4895-A987-696CDF39F2E4}" dt="2021-08-26T09:15:03.656" v="143" actId="9405"/>
          <ac:inkMkLst>
            <pc:docMk/>
            <pc:sldMk cId="3336972018" sldId="258"/>
            <ac:inkMk id="65" creationId="{21B700D7-07B8-40E7-A926-3EA8CA6FD7D7}"/>
          </ac:inkMkLst>
        </pc:inkChg>
        <pc:inkChg chg="add">
          <ac:chgData name="Web Fnam" userId="300e0c66-ed77-4bee-ae3d-9a24c871b42f" providerId="ADAL" clId="{B7FA80A4-ED4C-4895-A987-696CDF39F2E4}" dt="2021-08-26T09:15:09.481" v="144" actId="9405"/>
          <ac:inkMkLst>
            <pc:docMk/>
            <pc:sldMk cId="3336972018" sldId="258"/>
            <ac:inkMk id="66" creationId="{FE2A197B-DA48-48FB-85B7-6A70973539DD}"/>
          </ac:inkMkLst>
        </pc:inkChg>
        <pc:inkChg chg="add">
          <ac:chgData name="Web Fnam" userId="300e0c66-ed77-4bee-ae3d-9a24c871b42f" providerId="ADAL" clId="{B7FA80A4-ED4C-4895-A987-696CDF39F2E4}" dt="2021-08-26T09:15:20.085" v="145" actId="9405"/>
          <ac:inkMkLst>
            <pc:docMk/>
            <pc:sldMk cId="3336972018" sldId="258"/>
            <ac:inkMk id="67" creationId="{1A02353E-9883-4972-AE78-E245244B910C}"/>
          </ac:inkMkLst>
        </pc:inkChg>
        <pc:inkChg chg="add">
          <ac:chgData name="Web Fnam" userId="300e0c66-ed77-4bee-ae3d-9a24c871b42f" providerId="ADAL" clId="{B7FA80A4-ED4C-4895-A987-696CDF39F2E4}" dt="2021-08-26T09:15:38.814" v="146" actId="9405"/>
          <ac:inkMkLst>
            <pc:docMk/>
            <pc:sldMk cId="3336972018" sldId="258"/>
            <ac:inkMk id="68" creationId="{6DB8C920-2E06-4A79-ABA2-1A5D1B674BCC}"/>
          </ac:inkMkLst>
        </pc:inkChg>
        <pc:inkChg chg="add mod">
          <ac:chgData name="Web Fnam" userId="300e0c66-ed77-4bee-ae3d-9a24c871b42f" providerId="ADAL" clId="{B7FA80A4-ED4C-4895-A987-696CDF39F2E4}" dt="2021-08-26T09:17:23.558" v="161"/>
          <ac:inkMkLst>
            <pc:docMk/>
            <pc:sldMk cId="3336972018" sldId="258"/>
            <ac:inkMk id="69" creationId="{235911DC-29CA-4E0C-858A-770384FE20CE}"/>
          </ac:inkMkLst>
        </pc:inkChg>
        <pc:inkChg chg="add mod">
          <ac:chgData name="Web Fnam" userId="300e0c66-ed77-4bee-ae3d-9a24c871b42f" providerId="ADAL" clId="{B7FA80A4-ED4C-4895-A987-696CDF39F2E4}" dt="2021-08-26T09:17:23.558" v="161"/>
          <ac:inkMkLst>
            <pc:docMk/>
            <pc:sldMk cId="3336972018" sldId="258"/>
            <ac:inkMk id="70" creationId="{4EDA3AB5-7F21-4A47-9440-5A34A017E93A}"/>
          </ac:inkMkLst>
        </pc:inkChg>
        <pc:inkChg chg="add">
          <ac:chgData name="Web Fnam" userId="300e0c66-ed77-4bee-ae3d-9a24c871b42f" providerId="ADAL" clId="{B7FA80A4-ED4C-4895-A987-696CDF39F2E4}" dt="2021-08-26T09:15:56.992" v="150" actId="9405"/>
          <ac:inkMkLst>
            <pc:docMk/>
            <pc:sldMk cId="3336972018" sldId="258"/>
            <ac:inkMk id="72" creationId="{A3AFBA2A-5F56-4779-81F3-3C036C697BD2}"/>
          </ac:inkMkLst>
        </pc:inkChg>
        <pc:inkChg chg="add mod">
          <ac:chgData name="Web Fnam" userId="300e0c66-ed77-4bee-ae3d-9a24c871b42f" providerId="ADAL" clId="{B7FA80A4-ED4C-4895-A987-696CDF39F2E4}" dt="2021-08-26T09:16:43.620" v="155"/>
          <ac:inkMkLst>
            <pc:docMk/>
            <pc:sldMk cId="3336972018" sldId="258"/>
            <ac:inkMk id="73" creationId="{1A15167A-BD32-408E-84E5-5D629B29A821}"/>
          </ac:inkMkLst>
        </pc:inkChg>
        <pc:inkChg chg="add">
          <ac:chgData name="Web Fnam" userId="300e0c66-ed77-4bee-ae3d-9a24c871b42f" providerId="ADAL" clId="{B7FA80A4-ED4C-4895-A987-696CDF39F2E4}" dt="2021-08-26T09:16:27.663" v="153" actId="9405"/>
          <ac:inkMkLst>
            <pc:docMk/>
            <pc:sldMk cId="3336972018" sldId="258"/>
            <ac:inkMk id="75" creationId="{0D37F224-C961-4FE7-9C30-8F016209A2DB}"/>
          </ac:inkMkLst>
        </pc:inkChg>
        <pc:inkChg chg="add mod">
          <ac:chgData name="Web Fnam" userId="300e0c66-ed77-4bee-ae3d-9a24c871b42f" providerId="ADAL" clId="{B7FA80A4-ED4C-4895-A987-696CDF39F2E4}" dt="2021-08-26T09:17:04.230" v="158"/>
          <ac:inkMkLst>
            <pc:docMk/>
            <pc:sldMk cId="3336972018" sldId="258"/>
            <ac:inkMk id="76" creationId="{A81EFDAD-D160-4256-B869-8E751A638378}"/>
          </ac:inkMkLst>
        </pc:inkChg>
        <pc:inkChg chg="add">
          <ac:chgData name="Web Fnam" userId="300e0c66-ed77-4bee-ae3d-9a24c871b42f" providerId="ADAL" clId="{B7FA80A4-ED4C-4895-A987-696CDF39F2E4}" dt="2021-08-26T09:16:49.138" v="156" actId="9405"/>
          <ac:inkMkLst>
            <pc:docMk/>
            <pc:sldMk cId="3336972018" sldId="258"/>
            <ac:inkMk id="78" creationId="{84A75E48-1BE3-4F1A-AE58-F5A7509B06CA}"/>
          </ac:inkMkLst>
        </pc:inkChg>
        <pc:inkChg chg="add mod">
          <ac:chgData name="Web Fnam" userId="300e0c66-ed77-4bee-ae3d-9a24c871b42f" providerId="ADAL" clId="{B7FA80A4-ED4C-4895-A987-696CDF39F2E4}" dt="2021-08-26T09:17:23.558" v="161"/>
          <ac:inkMkLst>
            <pc:docMk/>
            <pc:sldMk cId="3336972018" sldId="258"/>
            <ac:inkMk id="79" creationId="{A118F321-9655-4FC2-9E16-B3BFAF27B4F3}"/>
          </ac:inkMkLst>
        </pc:inkChg>
        <pc:inkChg chg="add">
          <ac:chgData name="Web Fnam" userId="300e0c66-ed77-4bee-ae3d-9a24c871b42f" providerId="ADAL" clId="{B7FA80A4-ED4C-4895-A987-696CDF39F2E4}" dt="2021-08-26T09:17:13.214" v="159" actId="9405"/>
          <ac:inkMkLst>
            <pc:docMk/>
            <pc:sldMk cId="3336972018" sldId="258"/>
            <ac:inkMk id="81" creationId="{5C712065-D1FE-4201-B2DE-7B23234191C0}"/>
          </ac:inkMkLst>
        </pc:inkChg>
        <pc:inkChg chg="add mod">
          <ac:chgData name="Web Fnam" userId="300e0c66-ed77-4bee-ae3d-9a24c871b42f" providerId="ADAL" clId="{B7FA80A4-ED4C-4895-A987-696CDF39F2E4}" dt="2021-08-26T09:17:23.558" v="161"/>
          <ac:inkMkLst>
            <pc:docMk/>
            <pc:sldMk cId="3336972018" sldId="258"/>
            <ac:inkMk id="82" creationId="{4370273F-4FBC-440F-9E69-CD1FE726CF74}"/>
          </ac:inkMkLst>
        </pc:inkChg>
        <pc:inkChg chg="add">
          <ac:chgData name="Web Fnam" userId="300e0c66-ed77-4bee-ae3d-9a24c871b42f" providerId="ADAL" clId="{B7FA80A4-ED4C-4895-A987-696CDF39F2E4}" dt="2021-08-26T09:17:27.569" v="162" actId="9405"/>
          <ac:inkMkLst>
            <pc:docMk/>
            <pc:sldMk cId="3336972018" sldId="258"/>
            <ac:inkMk id="84" creationId="{1B3DD9C2-CA7C-46A8-BD4B-36F157B27B70}"/>
          </ac:inkMkLst>
        </pc:inkChg>
        <pc:inkChg chg="add">
          <ac:chgData name="Web Fnam" userId="300e0c66-ed77-4bee-ae3d-9a24c871b42f" providerId="ADAL" clId="{B7FA80A4-ED4C-4895-A987-696CDF39F2E4}" dt="2021-08-26T09:18:03.289" v="163" actId="9405"/>
          <ac:inkMkLst>
            <pc:docMk/>
            <pc:sldMk cId="3336972018" sldId="258"/>
            <ac:inkMk id="85" creationId="{794922A5-4BFD-4D6F-83A7-016C2332E071}"/>
          </ac:inkMkLst>
        </pc:inkChg>
        <pc:inkChg chg="add">
          <ac:chgData name="Web Fnam" userId="300e0c66-ed77-4bee-ae3d-9a24c871b42f" providerId="ADAL" clId="{B7FA80A4-ED4C-4895-A987-696CDF39F2E4}" dt="2021-08-26T09:18:10.544" v="164" actId="9405"/>
          <ac:inkMkLst>
            <pc:docMk/>
            <pc:sldMk cId="3336972018" sldId="258"/>
            <ac:inkMk id="86" creationId="{C8462250-E129-4574-9FA0-6E49E92260ED}"/>
          </ac:inkMkLst>
        </pc:inkChg>
        <pc:inkChg chg="add">
          <ac:chgData name="Web Fnam" userId="300e0c66-ed77-4bee-ae3d-9a24c871b42f" providerId="ADAL" clId="{B7FA80A4-ED4C-4895-A987-696CDF39F2E4}" dt="2021-08-26T09:18:17.249" v="165" actId="9405"/>
          <ac:inkMkLst>
            <pc:docMk/>
            <pc:sldMk cId="3336972018" sldId="258"/>
            <ac:inkMk id="87" creationId="{C0EF43A9-EDE6-4F00-8ECE-77833E13744B}"/>
          </ac:inkMkLst>
        </pc:inkChg>
        <pc:inkChg chg="add">
          <ac:chgData name="Web Fnam" userId="300e0c66-ed77-4bee-ae3d-9a24c871b42f" providerId="ADAL" clId="{B7FA80A4-ED4C-4895-A987-696CDF39F2E4}" dt="2021-08-26T09:18:25.308" v="166" actId="9405"/>
          <ac:inkMkLst>
            <pc:docMk/>
            <pc:sldMk cId="3336972018" sldId="258"/>
            <ac:inkMk id="88" creationId="{C32166FF-E93B-40A3-B4EF-43187D176A90}"/>
          </ac:inkMkLst>
        </pc:inkChg>
        <pc:inkChg chg="add">
          <ac:chgData name="Web Fnam" userId="300e0c66-ed77-4bee-ae3d-9a24c871b42f" providerId="ADAL" clId="{B7FA80A4-ED4C-4895-A987-696CDF39F2E4}" dt="2021-08-26T09:18:31.902" v="167" actId="9405"/>
          <ac:inkMkLst>
            <pc:docMk/>
            <pc:sldMk cId="3336972018" sldId="258"/>
            <ac:inkMk id="89" creationId="{7230E971-000B-413C-9294-7F085586D6AF}"/>
          </ac:inkMkLst>
        </pc:inkChg>
        <pc:inkChg chg="add">
          <ac:chgData name="Web Fnam" userId="300e0c66-ed77-4bee-ae3d-9a24c871b42f" providerId="ADAL" clId="{B7FA80A4-ED4C-4895-A987-696CDF39F2E4}" dt="2021-08-26T09:18:38.302" v="168" actId="9405"/>
          <ac:inkMkLst>
            <pc:docMk/>
            <pc:sldMk cId="3336972018" sldId="258"/>
            <ac:inkMk id="90" creationId="{4C3356B6-9D7C-4A13-8CA9-B67890A0D903}"/>
          </ac:inkMkLst>
        </pc:inkChg>
        <pc:inkChg chg="add">
          <ac:chgData name="Web Fnam" userId="300e0c66-ed77-4bee-ae3d-9a24c871b42f" providerId="ADAL" clId="{B7FA80A4-ED4C-4895-A987-696CDF39F2E4}" dt="2021-08-26T09:18:43.830" v="169" actId="9405"/>
          <ac:inkMkLst>
            <pc:docMk/>
            <pc:sldMk cId="3336972018" sldId="258"/>
            <ac:inkMk id="91" creationId="{8325C998-545C-4781-A47D-2DE4E4D6D974}"/>
          </ac:inkMkLst>
        </pc:inkChg>
        <pc:inkChg chg="add">
          <ac:chgData name="Web Fnam" userId="300e0c66-ed77-4bee-ae3d-9a24c871b42f" providerId="ADAL" clId="{B7FA80A4-ED4C-4895-A987-696CDF39F2E4}" dt="2021-08-26T09:18:52.692" v="170" actId="9405"/>
          <ac:inkMkLst>
            <pc:docMk/>
            <pc:sldMk cId="3336972018" sldId="258"/>
            <ac:inkMk id="92" creationId="{B6EF429E-C909-4536-8E0B-13D49DBE77DA}"/>
          </ac:inkMkLst>
        </pc:inkChg>
        <pc:inkChg chg="add">
          <ac:chgData name="Web Fnam" userId="300e0c66-ed77-4bee-ae3d-9a24c871b42f" providerId="ADAL" clId="{B7FA80A4-ED4C-4895-A987-696CDF39F2E4}" dt="2021-08-26T09:19:00.521" v="171" actId="9405"/>
          <ac:inkMkLst>
            <pc:docMk/>
            <pc:sldMk cId="3336972018" sldId="258"/>
            <ac:inkMk id="93" creationId="{204AB103-EE93-4512-A962-634611A899BC}"/>
          </ac:inkMkLst>
        </pc:inkChg>
        <pc:inkChg chg="add">
          <ac:chgData name="Web Fnam" userId="300e0c66-ed77-4bee-ae3d-9a24c871b42f" providerId="ADAL" clId="{B7FA80A4-ED4C-4895-A987-696CDF39F2E4}" dt="2021-08-26T09:19:06.908" v="172" actId="9405"/>
          <ac:inkMkLst>
            <pc:docMk/>
            <pc:sldMk cId="3336972018" sldId="258"/>
            <ac:inkMk id="94" creationId="{AFEC137D-4E5E-4711-AB34-75C6C44BF16E}"/>
          </ac:inkMkLst>
        </pc:inkChg>
        <pc:inkChg chg="add">
          <ac:chgData name="Web Fnam" userId="300e0c66-ed77-4bee-ae3d-9a24c871b42f" providerId="ADAL" clId="{B7FA80A4-ED4C-4895-A987-696CDF39F2E4}" dt="2021-08-26T09:19:26.083" v="173" actId="9405"/>
          <ac:inkMkLst>
            <pc:docMk/>
            <pc:sldMk cId="3336972018" sldId="258"/>
            <ac:inkMk id="95" creationId="{557DEE7B-FFEF-4F00-B891-9BF0EFC67D02}"/>
          </ac:inkMkLst>
        </pc:inkChg>
        <pc:inkChg chg="add">
          <ac:chgData name="Web Fnam" userId="300e0c66-ed77-4bee-ae3d-9a24c871b42f" providerId="ADAL" clId="{B7FA80A4-ED4C-4895-A987-696CDF39F2E4}" dt="2021-08-26T09:19:36.805" v="174" actId="9405"/>
          <ac:inkMkLst>
            <pc:docMk/>
            <pc:sldMk cId="3336972018" sldId="258"/>
            <ac:inkMk id="96" creationId="{03EE8BED-9469-4182-ACEA-297E1667697D}"/>
          </ac:inkMkLst>
        </pc:inkChg>
        <pc:inkChg chg="add">
          <ac:chgData name="Web Fnam" userId="300e0c66-ed77-4bee-ae3d-9a24c871b42f" providerId="ADAL" clId="{B7FA80A4-ED4C-4895-A987-696CDF39F2E4}" dt="2021-08-26T09:19:46.719" v="175" actId="9405"/>
          <ac:inkMkLst>
            <pc:docMk/>
            <pc:sldMk cId="3336972018" sldId="258"/>
            <ac:inkMk id="97" creationId="{4B09CAAE-57FD-40C9-8B11-C670C8B04714}"/>
          </ac:inkMkLst>
        </pc:inkChg>
        <pc:inkChg chg="add">
          <ac:chgData name="Web Fnam" userId="300e0c66-ed77-4bee-ae3d-9a24c871b42f" providerId="ADAL" clId="{B7FA80A4-ED4C-4895-A987-696CDF39F2E4}" dt="2021-08-26T09:19:57.780" v="176" actId="9405"/>
          <ac:inkMkLst>
            <pc:docMk/>
            <pc:sldMk cId="3336972018" sldId="258"/>
            <ac:inkMk id="98" creationId="{B09064A9-32B3-4857-BEBC-C256F020B066}"/>
          </ac:inkMkLst>
        </pc:inkChg>
        <pc:inkChg chg="add">
          <ac:chgData name="Web Fnam" userId="300e0c66-ed77-4bee-ae3d-9a24c871b42f" providerId="ADAL" clId="{B7FA80A4-ED4C-4895-A987-696CDF39F2E4}" dt="2021-08-26T09:20:11.234" v="177" actId="9405"/>
          <ac:inkMkLst>
            <pc:docMk/>
            <pc:sldMk cId="3336972018" sldId="258"/>
            <ac:inkMk id="99" creationId="{26C60D67-12CA-4C27-BD8E-F23D77627CDD}"/>
          </ac:inkMkLst>
        </pc:inkChg>
        <pc:inkChg chg="add">
          <ac:chgData name="Web Fnam" userId="300e0c66-ed77-4bee-ae3d-9a24c871b42f" providerId="ADAL" clId="{B7FA80A4-ED4C-4895-A987-696CDF39F2E4}" dt="2021-08-26T09:20:47.585" v="178" actId="9405"/>
          <ac:inkMkLst>
            <pc:docMk/>
            <pc:sldMk cId="3336972018" sldId="258"/>
            <ac:inkMk id="100" creationId="{60E2D8F2-B2D4-4A3E-B47C-4C3EB66901F6}"/>
          </ac:inkMkLst>
        </pc:inkChg>
        <pc:inkChg chg="add">
          <ac:chgData name="Web Fnam" userId="300e0c66-ed77-4bee-ae3d-9a24c871b42f" providerId="ADAL" clId="{B7FA80A4-ED4C-4895-A987-696CDF39F2E4}" dt="2021-08-26T09:20:52.962" v="179" actId="9405"/>
          <ac:inkMkLst>
            <pc:docMk/>
            <pc:sldMk cId="3336972018" sldId="258"/>
            <ac:inkMk id="101" creationId="{9083492E-89D2-4D0A-8656-04D05D559DA8}"/>
          </ac:inkMkLst>
        </pc:inkChg>
        <pc:inkChg chg="add">
          <ac:chgData name="Web Fnam" userId="300e0c66-ed77-4bee-ae3d-9a24c871b42f" providerId="ADAL" clId="{B7FA80A4-ED4C-4895-A987-696CDF39F2E4}" dt="2021-08-26T09:20:58.146" v="180" actId="9405"/>
          <ac:inkMkLst>
            <pc:docMk/>
            <pc:sldMk cId="3336972018" sldId="258"/>
            <ac:inkMk id="102" creationId="{AD60582C-FBFA-4387-BEBF-CA7B54886D73}"/>
          </ac:inkMkLst>
        </pc:inkChg>
        <pc:inkChg chg="add">
          <ac:chgData name="Web Fnam" userId="300e0c66-ed77-4bee-ae3d-9a24c871b42f" providerId="ADAL" clId="{B7FA80A4-ED4C-4895-A987-696CDF39F2E4}" dt="2021-08-26T09:21:08.337" v="181" actId="9405"/>
          <ac:inkMkLst>
            <pc:docMk/>
            <pc:sldMk cId="3336972018" sldId="258"/>
            <ac:inkMk id="103" creationId="{EF70E24D-08BB-47ED-B723-C25A53FC5AB5}"/>
          </ac:inkMkLst>
        </pc:inkChg>
        <pc:inkChg chg="add">
          <ac:chgData name="Web Fnam" userId="300e0c66-ed77-4bee-ae3d-9a24c871b42f" providerId="ADAL" clId="{B7FA80A4-ED4C-4895-A987-696CDF39F2E4}" dt="2021-08-26T09:21:25.122" v="182" actId="9405"/>
          <ac:inkMkLst>
            <pc:docMk/>
            <pc:sldMk cId="3336972018" sldId="258"/>
            <ac:inkMk id="104" creationId="{FA71C14A-E267-4D6E-8CC7-1325AFA8F6D8}"/>
          </ac:inkMkLst>
        </pc:inkChg>
        <pc:inkChg chg="add">
          <ac:chgData name="Web Fnam" userId="300e0c66-ed77-4bee-ae3d-9a24c871b42f" providerId="ADAL" clId="{B7FA80A4-ED4C-4895-A987-696CDF39F2E4}" dt="2021-08-26T09:21:32.475" v="183" actId="9405"/>
          <ac:inkMkLst>
            <pc:docMk/>
            <pc:sldMk cId="3336972018" sldId="258"/>
            <ac:inkMk id="105" creationId="{9571AC6D-4321-47B3-A619-C9B021345604}"/>
          </ac:inkMkLst>
        </pc:inkChg>
        <pc:inkChg chg="add">
          <ac:chgData name="Web Fnam" userId="300e0c66-ed77-4bee-ae3d-9a24c871b42f" providerId="ADAL" clId="{B7FA80A4-ED4C-4895-A987-696CDF39F2E4}" dt="2021-08-26T09:21:48.567" v="184" actId="9405"/>
          <ac:inkMkLst>
            <pc:docMk/>
            <pc:sldMk cId="3336972018" sldId="258"/>
            <ac:inkMk id="106" creationId="{A30068FB-8DE2-4A60-8383-7CC706A1729D}"/>
          </ac:inkMkLst>
        </pc:inkChg>
        <pc:inkChg chg="add">
          <ac:chgData name="Web Fnam" userId="300e0c66-ed77-4bee-ae3d-9a24c871b42f" providerId="ADAL" clId="{B7FA80A4-ED4C-4895-A987-696CDF39F2E4}" dt="2021-08-26T09:21:54.485" v="185" actId="9405"/>
          <ac:inkMkLst>
            <pc:docMk/>
            <pc:sldMk cId="3336972018" sldId="258"/>
            <ac:inkMk id="107" creationId="{E7011591-6E02-4391-9549-0E0B55A26FD2}"/>
          </ac:inkMkLst>
        </pc:inkChg>
        <pc:inkChg chg="add">
          <ac:chgData name="Web Fnam" userId="300e0c66-ed77-4bee-ae3d-9a24c871b42f" providerId="ADAL" clId="{B7FA80A4-ED4C-4895-A987-696CDF39F2E4}" dt="2021-08-26T09:21:59.713" v="186" actId="9405"/>
          <ac:inkMkLst>
            <pc:docMk/>
            <pc:sldMk cId="3336972018" sldId="258"/>
            <ac:inkMk id="108" creationId="{F98C8FE6-C810-4276-9B98-62096784843E}"/>
          </ac:inkMkLst>
        </pc:inkChg>
        <pc:inkChg chg="add">
          <ac:chgData name="Web Fnam" userId="300e0c66-ed77-4bee-ae3d-9a24c871b42f" providerId="ADAL" clId="{B7FA80A4-ED4C-4895-A987-696CDF39F2E4}" dt="2021-08-26T09:25:21.613" v="187" actId="9405"/>
          <ac:inkMkLst>
            <pc:docMk/>
            <pc:sldMk cId="3336972018" sldId="258"/>
            <ac:inkMk id="109" creationId="{BBC7FAC7-CA59-494E-9F26-AC46BCC7DBA1}"/>
          </ac:inkMkLst>
        </pc:inkChg>
        <pc:inkChg chg="add">
          <ac:chgData name="Web Fnam" userId="300e0c66-ed77-4bee-ae3d-9a24c871b42f" providerId="ADAL" clId="{B7FA80A4-ED4C-4895-A987-696CDF39F2E4}" dt="2021-08-26T09:25:29.411" v="188" actId="9405"/>
          <ac:inkMkLst>
            <pc:docMk/>
            <pc:sldMk cId="3336972018" sldId="258"/>
            <ac:inkMk id="110" creationId="{66670013-9186-4701-A21C-F4488AA5576B}"/>
          </ac:inkMkLst>
        </pc:inkChg>
        <pc:inkChg chg="add">
          <ac:chgData name="Web Fnam" userId="300e0c66-ed77-4bee-ae3d-9a24c871b42f" providerId="ADAL" clId="{B7FA80A4-ED4C-4895-A987-696CDF39F2E4}" dt="2021-08-26T09:25:39.256" v="189" actId="9405"/>
          <ac:inkMkLst>
            <pc:docMk/>
            <pc:sldMk cId="3336972018" sldId="258"/>
            <ac:inkMk id="111" creationId="{88627E06-1D42-489A-AA77-3E4E9EF08F3D}"/>
          </ac:inkMkLst>
        </pc:inkChg>
        <pc:inkChg chg="add">
          <ac:chgData name="Web Fnam" userId="300e0c66-ed77-4bee-ae3d-9a24c871b42f" providerId="ADAL" clId="{B7FA80A4-ED4C-4895-A987-696CDF39F2E4}" dt="2021-08-26T09:25:46.016" v="190" actId="9405"/>
          <ac:inkMkLst>
            <pc:docMk/>
            <pc:sldMk cId="3336972018" sldId="258"/>
            <ac:inkMk id="112" creationId="{CCA3B58D-830D-4733-A43F-920CAD44D147}"/>
          </ac:inkMkLst>
        </pc:inkChg>
        <pc:inkChg chg="add">
          <ac:chgData name="Web Fnam" userId="300e0c66-ed77-4bee-ae3d-9a24c871b42f" providerId="ADAL" clId="{B7FA80A4-ED4C-4895-A987-696CDF39F2E4}" dt="2021-08-26T09:26:36.492" v="191" actId="9405"/>
          <ac:inkMkLst>
            <pc:docMk/>
            <pc:sldMk cId="3336972018" sldId="258"/>
            <ac:inkMk id="113" creationId="{4E7B4803-1B5D-4361-8C8C-EF85304694C5}"/>
          </ac:inkMkLst>
        </pc:inkChg>
        <pc:inkChg chg="add">
          <ac:chgData name="Web Fnam" userId="300e0c66-ed77-4bee-ae3d-9a24c871b42f" providerId="ADAL" clId="{B7FA80A4-ED4C-4895-A987-696CDF39F2E4}" dt="2021-08-26T09:26:41.366" v="192" actId="9405"/>
          <ac:inkMkLst>
            <pc:docMk/>
            <pc:sldMk cId="3336972018" sldId="258"/>
            <ac:inkMk id="114" creationId="{CAD30DEA-425A-43E8-8C5C-EE093D0A9895}"/>
          </ac:inkMkLst>
        </pc:inkChg>
        <pc:inkChg chg="add">
          <ac:chgData name="Web Fnam" userId="300e0c66-ed77-4bee-ae3d-9a24c871b42f" providerId="ADAL" clId="{B7FA80A4-ED4C-4895-A987-696CDF39F2E4}" dt="2021-08-26T09:26:53.992" v="193" actId="9405"/>
          <ac:inkMkLst>
            <pc:docMk/>
            <pc:sldMk cId="3336972018" sldId="258"/>
            <ac:inkMk id="115" creationId="{A347BDC6-0692-49E6-8337-A0193EDB2E50}"/>
          </ac:inkMkLst>
        </pc:inkChg>
        <pc:inkChg chg="add">
          <ac:chgData name="Web Fnam" userId="300e0c66-ed77-4bee-ae3d-9a24c871b42f" providerId="ADAL" clId="{B7FA80A4-ED4C-4895-A987-696CDF39F2E4}" dt="2021-08-26T09:27:04.265" v="194" actId="9405"/>
          <ac:inkMkLst>
            <pc:docMk/>
            <pc:sldMk cId="3336972018" sldId="258"/>
            <ac:inkMk id="116" creationId="{E20C26F4-355A-443C-8A1B-D7B47A21CE78}"/>
          </ac:inkMkLst>
        </pc:inkChg>
        <pc:inkChg chg="add">
          <ac:chgData name="Web Fnam" userId="300e0c66-ed77-4bee-ae3d-9a24c871b42f" providerId="ADAL" clId="{B7FA80A4-ED4C-4895-A987-696CDF39F2E4}" dt="2021-08-26T09:27:07.410" v="195" actId="9405"/>
          <ac:inkMkLst>
            <pc:docMk/>
            <pc:sldMk cId="3336972018" sldId="258"/>
            <ac:inkMk id="117" creationId="{F66AF095-C72F-4865-8E2B-F99AB7276F31}"/>
          </ac:inkMkLst>
        </pc:inkChg>
        <pc:inkChg chg="add">
          <ac:chgData name="Web Fnam" userId="300e0c66-ed77-4bee-ae3d-9a24c871b42f" providerId="ADAL" clId="{B7FA80A4-ED4C-4895-A987-696CDF39F2E4}" dt="2021-08-26T09:27:22.677" v="196" actId="9405"/>
          <ac:inkMkLst>
            <pc:docMk/>
            <pc:sldMk cId="3336972018" sldId="258"/>
            <ac:inkMk id="118" creationId="{8D8AA713-3888-4378-A9C8-2D315F1FC9AA}"/>
          </ac:inkMkLst>
        </pc:inkChg>
        <pc:inkChg chg="add">
          <ac:chgData name="Web Fnam" userId="300e0c66-ed77-4bee-ae3d-9a24c871b42f" providerId="ADAL" clId="{B7FA80A4-ED4C-4895-A987-696CDF39F2E4}" dt="2021-08-26T09:27:31.895" v="197" actId="9405"/>
          <ac:inkMkLst>
            <pc:docMk/>
            <pc:sldMk cId="3336972018" sldId="258"/>
            <ac:inkMk id="119" creationId="{1CFBB7A9-6268-49B3-AF30-E55E88E4920C}"/>
          </ac:inkMkLst>
        </pc:inkChg>
        <pc:inkChg chg="add">
          <ac:chgData name="Web Fnam" userId="300e0c66-ed77-4bee-ae3d-9a24c871b42f" providerId="ADAL" clId="{B7FA80A4-ED4C-4895-A987-696CDF39F2E4}" dt="2021-08-26T09:27:45.174" v="198" actId="9405"/>
          <ac:inkMkLst>
            <pc:docMk/>
            <pc:sldMk cId="3336972018" sldId="258"/>
            <ac:inkMk id="120" creationId="{AAE91F59-E8E6-49D7-A501-922836EDC283}"/>
          </ac:inkMkLst>
        </pc:inkChg>
        <pc:inkChg chg="add">
          <ac:chgData name="Web Fnam" userId="300e0c66-ed77-4bee-ae3d-9a24c871b42f" providerId="ADAL" clId="{B7FA80A4-ED4C-4895-A987-696CDF39F2E4}" dt="2021-08-26T09:27:52.213" v="199" actId="9405"/>
          <ac:inkMkLst>
            <pc:docMk/>
            <pc:sldMk cId="3336972018" sldId="258"/>
            <ac:inkMk id="121" creationId="{1FA72583-31DD-474C-9A2E-5D96BA3B9C9D}"/>
          </ac:inkMkLst>
        </pc:inkChg>
        <pc:inkChg chg="add">
          <ac:chgData name="Web Fnam" userId="300e0c66-ed77-4bee-ae3d-9a24c871b42f" providerId="ADAL" clId="{B7FA80A4-ED4C-4895-A987-696CDF39F2E4}" dt="2021-08-26T09:28:00.176" v="200" actId="9405"/>
          <ac:inkMkLst>
            <pc:docMk/>
            <pc:sldMk cId="3336972018" sldId="258"/>
            <ac:inkMk id="122" creationId="{D0E2A0E3-B0FB-4DA9-88DA-888A5A87F9B8}"/>
          </ac:inkMkLst>
        </pc:inkChg>
        <pc:inkChg chg="add">
          <ac:chgData name="Web Fnam" userId="300e0c66-ed77-4bee-ae3d-9a24c871b42f" providerId="ADAL" clId="{B7FA80A4-ED4C-4895-A987-696CDF39F2E4}" dt="2021-08-26T09:28:09.042" v="201" actId="9405"/>
          <ac:inkMkLst>
            <pc:docMk/>
            <pc:sldMk cId="3336972018" sldId="258"/>
            <ac:inkMk id="123" creationId="{2636698F-9369-41D7-8B7C-D1208E0D82F0}"/>
          </ac:inkMkLst>
        </pc:inkChg>
        <pc:inkChg chg="add">
          <ac:chgData name="Web Fnam" userId="300e0c66-ed77-4bee-ae3d-9a24c871b42f" providerId="ADAL" clId="{B7FA80A4-ED4C-4895-A987-696CDF39F2E4}" dt="2021-08-26T09:28:15.144" v="202" actId="9405"/>
          <ac:inkMkLst>
            <pc:docMk/>
            <pc:sldMk cId="3336972018" sldId="258"/>
            <ac:inkMk id="124" creationId="{726F1B00-CD76-482B-BE78-4C75C36D276F}"/>
          </ac:inkMkLst>
        </pc:inkChg>
        <pc:inkChg chg="add">
          <ac:chgData name="Web Fnam" userId="300e0c66-ed77-4bee-ae3d-9a24c871b42f" providerId="ADAL" clId="{B7FA80A4-ED4C-4895-A987-696CDF39F2E4}" dt="2021-08-26T09:28:22.625" v="203" actId="9405"/>
          <ac:inkMkLst>
            <pc:docMk/>
            <pc:sldMk cId="3336972018" sldId="258"/>
            <ac:inkMk id="125" creationId="{D64183FA-DCBA-4671-95DA-6261405894FF}"/>
          </ac:inkMkLst>
        </pc:inkChg>
        <pc:inkChg chg="add">
          <ac:chgData name="Web Fnam" userId="300e0c66-ed77-4bee-ae3d-9a24c871b42f" providerId="ADAL" clId="{B7FA80A4-ED4C-4895-A987-696CDF39F2E4}" dt="2021-08-26T09:28:28.294" v="204" actId="9405"/>
          <ac:inkMkLst>
            <pc:docMk/>
            <pc:sldMk cId="3336972018" sldId="258"/>
            <ac:inkMk id="126" creationId="{96D7341E-3CA0-4C1A-AC97-64C2FC956544}"/>
          </ac:inkMkLst>
        </pc:inkChg>
        <pc:inkChg chg="add mod">
          <ac:chgData name="Web Fnam" userId="300e0c66-ed77-4bee-ae3d-9a24c871b42f" providerId="ADAL" clId="{B7FA80A4-ED4C-4895-A987-696CDF39F2E4}" dt="2021-08-26T09:30:24.144" v="217"/>
          <ac:inkMkLst>
            <pc:docMk/>
            <pc:sldMk cId="3336972018" sldId="258"/>
            <ac:inkMk id="127" creationId="{5EF21C30-CA5B-4121-A590-DE18E97500EE}"/>
          </ac:inkMkLst>
        </pc:inkChg>
        <pc:inkChg chg="add mod">
          <ac:chgData name="Web Fnam" userId="300e0c66-ed77-4bee-ae3d-9a24c871b42f" providerId="ADAL" clId="{B7FA80A4-ED4C-4895-A987-696CDF39F2E4}" dt="2021-08-26T09:30:24.144" v="217"/>
          <ac:inkMkLst>
            <pc:docMk/>
            <pc:sldMk cId="3336972018" sldId="258"/>
            <ac:inkMk id="128" creationId="{57ECE13C-729A-4508-B816-4C08658D7CC5}"/>
          </ac:inkMkLst>
        </pc:inkChg>
        <pc:inkChg chg="add mod">
          <ac:chgData name="Web Fnam" userId="300e0c66-ed77-4bee-ae3d-9a24c871b42f" providerId="ADAL" clId="{B7FA80A4-ED4C-4895-A987-696CDF39F2E4}" dt="2021-08-26T09:30:05.438" v="213"/>
          <ac:inkMkLst>
            <pc:docMk/>
            <pc:sldMk cId="3336972018" sldId="258"/>
            <ac:inkMk id="130" creationId="{01579DB6-3A94-4D3C-8AD6-FD557E832A4E}"/>
          </ac:inkMkLst>
        </pc:inkChg>
        <pc:inkChg chg="add mod">
          <ac:chgData name="Web Fnam" userId="300e0c66-ed77-4bee-ae3d-9a24c871b42f" providerId="ADAL" clId="{B7FA80A4-ED4C-4895-A987-696CDF39F2E4}" dt="2021-08-26T09:30:17.319" v="215"/>
          <ac:inkMkLst>
            <pc:docMk/>
            <pc:sldMk cId="3336972018" sldId="258"/>
            <ac:inkMk id="132" creationId="{E8F9C623-67DD-49D6-9257-2A33360B2B60}"/>
          </ac:inkMkLst>
        </pc:inkChg>
        <pc:inkChg chg="add mod">
          <ac:chgData name="Web Fnam" userId="300e0c66-ed77-4bee-ae3d-9a24c871b42f" providerId="ADAL" clId="{B7FA80A4-ED4C-4895-A987-696CDF39F2E4}" dt="2021-08-26T09:30:24.144" v="217"/>
          <ac:inkMkLst>
            <pc:docMk/>
            <pc:sldMk cId="3336972018" sldId="258"/>
            <ac:inkMk id="134" creationId="{19ECF8C3-37B1-4F67-B625-9C8B9216231A}"/>
          </ac:inkMkLst>
        </pc:inkChg>
        <pc:inkChg chg="add mod">
          <ac:chgData name="Web Fnam" userId="300e0c66-ed77-4bee-ae3d-9a24c871b42f" providerId="ADAL" clId="{B7FA80A4-ED4C-4895-A987-696CDF39F2E4}" dt="2021-08-26T09:30:24.144" v="217"/>
          <ac:inkMkLst>
            <pc:docMk/>
            <pc:sldMk cId="3336972018" sldId="258"/>
            <ac:inkMk id="136" creationId="{FF22588A-D6D9-415B-AFCD-9449E6D3A520}"/>
          </ac:inkMkLst>
        </pc:inkChg>
      </pc:sldChg>
      <pc:sldChg chg="addSp delSp modSp add mod setBg setFolMasterObjs setClrOvrMap delDesignElem">
        <pc:chgData name="Web Fnam" userId="300e0c66-ed77-4bee-ae3d-9a24c871b42f" providerId="ADAL" clId="{B7FA80A4-ED4C-4895-A987-696CDF39F2E4}" dt="2021-08-30T13:50:59.124" v="1809" actId="20577"/>
        <pc:sldMkLst>
          <pc:docMk/>
          <pc:sldMk cId="4285611066" sldId="259"/>
        </pc:sldMkLst>
        <pc:spChg chg="del">
          <ac:chgData name="Web Fnam" userId="300e0c66-ed77-4bee-ae3d-9a24c871b42f" providerId="ADAL" clId="{B7FA80A4-ED4C-4895-A987-696CDF39F2E4}" dt="2021-08-26T09:47:05.279" v="363"/>
          <ac:spMkLst>
            <pc:docMk/>
            <pc:sldMk cId="4285611066" sldId="259"/>
            <ac:spMk id="8" creationId="{0B761509-3B9A-49A6-A84B-C3D86811697D}"/>
          </ac:spMkLst>
        </pc:spChg>
        <pc:spChg chg="add mod">
          <ac:chgData name="Web Fnam" userId="300e0c66-ed77-4bee-ae3d-9a24c871b42f" providerId="ADAL" clId="{B7FA80A4-ED4C-4895-A987-696CDF39F2E4}" dt="2021-08-30T13:50:59.124" v="1809" actId="20577"/>
          <ac:spMkLst>
            <pc:docMk/>
            <pc:sldMk cId="4285611066" sldId="259"/>
            <ac:spMk id="8" creationId="{C4022FB9-0E00-4EE0-A965-614881C59E04}"/>
          </ac:spMkLst>
        </pc:spChg>
        <pc:spChg chg="add del">
          <ac:chgData name="Web Fnam" userId="300e0c66-ed77-4bee-ae3d-9a24c871b42f" providerId="ADAL" clId="{B7FA80A4-ED4C-4895-A987-696CDF39F2E4}" dt="2021-08-30T13:12:55.441" v="1725" actId="26606"/>
          <ac:spMkLst>
            <pc:docMk/>
            <pc:sldMk cId="4285611066" sldId="259"/>
            <ac:spMk id="9" creationId="{12E8CD4E-6381-4807-AA5B-CE0024A8BE19}"/>
          </ac:spMkLst>
        </pc:spChg>
        <pc:spChg chg="del">
          <ac:chgData name="Web Fnam" userId="300e0c66-ed77-4bee-ae3d-9a24c871b42f" providerId="ADAL" clId="{B7FA80A4-ED4C-4895-A987-696CDF39F2E4}" dt="2021-08-26T09:47:05.279" v="363"/>
          <ac:spMkLst>
            <pc:docMk/>
            <pc:sldMk cId="4285611066" sldId="259"/>
            <ac:spMk id="10" creationId="{91DE43FD-EB47-414A-B0AB-169B0FFFA527}"/>
          </ac:spMkLst>
        </pc:spChg>
        <pc:spChg chg="add del">
          <ac:chgData name="Web Fnam" userId="300e0c66-ed77-4bee-ae3d-9a24c871b42f" providerId="ADAL" clId="{B7FA80A4-ED4C-4895-A987-696CDF39F2E4}" dt="2021-08-30T13:12:55.441" v="1725" actId="26606"/>
          <ac:spMkLst>
            <pc:docMk/>
            <pc:sldMk cId="4285611066" sldId="259"/>
            <ac:spMk id="14" creationId="{D28445F8-F032-43C9-8D0F-A5155F525283}"/>
          </ac:spMkLst>
        </pc:spChg>
        <pc:spChg chg="add del">
          <ac:chgData name="Web Fnam" userId="300e0c66-ed77-4bee-ae3d-9a24c871b42f" providerId="ADAL" clId="{B7FA80A4-ED4C-4895-A987-696CDF39F2E4}" dt="2021-08-30T13:12:55.441" v="1725" actId="26606"/>
          <ac:spMkLst>
            <pc:docMk/>
            <pc:sldMk cId="4285611066" sldId="259"/>
            <ac:spMk id="16" creationId="{36A325B5-56A3-425A-B9A3-0CEB7CA1BBF6}"/>
          </ac:spMkLst>
        </pc:spChg>
        <pc:spChg chg="add del">
          <ac:chgData name="Web Fnam" userId="300e0c66-ed77-4bee-ae3d-9a24c871b42f" providerId="ADAL" clId="{B7FA80A4-ED4C-4895-A987-696CDF39F2E4}" dt="2021-08-30T13:13:03.344" v="1727" actId="26606"/>
          <ac:spMkLst>
            <pc:docMk/>
            <pc:sldMk cId="4285611066" sldId="259"/>
            <ac:spMk id="18" creationId="{9CAC3D59-B18E-47AC-BAC4-6D40C9C4F02C}"/>
          </ac:spMkLst>
        </pc:spChg>
        <pc:spChg chg="add del">
          <ac:chgData name="Web Fnam" userId="300e0c66-ed77-4bee-ae3d-9a24c871b42f" providerId="ADAL" clId="{B7FA80A4-ED4C-4895-A987-696CDF39F2E4}" dt="2021-08-30T13:13:03.344" v="1727" actId="26606"/>
          <ac:spMkLst>
            <pc:docMk/>
            <pc:sldMk cId="4285611066" sldId="259"/>
            <ac:spMk id="19" creationId="{60D0E55C-3C32-4FD2-A2F8-EEA12C285143}"/>
          </ac:spMkLst>
        </pc:spChg>
        <pc:spChg chg="add del">
          <ac:chgData name="Web Fnam" userId="300e0c66-ed77-4bee-ae3d-9a24c871b42f" providerId="ADAL" clId="{B7FA80A4-ED4C-4895-A987-696CDF39F2E4}" dt="2021-08-30T13:13:03.344" v="1727" actId="26606"/>
          <ac:spMkLst>
            <pc:docMk/>
            <pc:sldMk cId="4285611066" sldId="259"/>
            <ac:spMk id="20" creationId="{81FEC21E-102D-426A-9A93-48E62F37838F}"/>
          </ac:spMkLst>
        </pc:spChg>
        <pc:spChg chg="add del">
          <ac:chgData name="Web Fnam" userId="300e0c66-ed77-4bee-ae3d-9a24c871b42f" providerId="ADAL" clId="{B7FA80A4-ED4C-4895-A987-696CDF39F2E4}" dt="2021-08-30T13:13:13.473" v="1729" actId="26606"/>
          <ac:spMkLst>
            <pc:docMk/>
            <pc:sldMk cId="4285611066" sldId="259"/>
            <ac:spMk id="22" creationId="{12E8CD4E-6381-4807-AA5B-CE0024A8BE19}"/>
          </ac:spMkLst>
        </pc:spChg>
        <pc:spChg chg="add del">
          <ac:chgData name="Web Fnam" userId="300e0c66-ed77-4bee-ae3d-9a24c871b42f" providerId="ADAL" clId="{B7FA80A4-ED4C-4895-A987-696CDF39F2E4}" dt="2021-08-30T13:13:13.473" v="1729" actId="26606"/>
          <ac:spMkLst>
            <pc:docMk/>
            <pc:sldMk cId="4285611066" sldId="259"/>
            <ac:spMk id="23" creationId="{D28445F8-F032-43C9-8D0F-A5155F525283}"/>
          </ac:spMkLst>
        </pc:spChg>
        <pc:spChg chg="add del">
          <ac:chgData name="Web Fnam" userId="300e0c66-ed77-4bee-ae3d-9a24c871b42f" providerId="ADAL" clId="{B7FA80A4-ED4C-4895-A987-696CDF39F2E4}" dt="2021-08-30T13:13:13.473" v="1729" actId="26606"/>
          <ac:spMkLst>
            <pc:docMk/>
            <pc:sldMk cId="4285611066" sldId="259"/>
            <ac:spMk id="24" creationId="{36A325B5-56A3-425A-B9A3-0CEB7CA1BBF6}"/>
          </ac:spMkLst>
        </pc:spChg>
        <pc:spChg chg="add">
          <ac:chgData name="Web Fnam" userId="300e0c66-ed77-4bee-ae3d-9a24c871b42f" providerId="ADAL" clId="{B7FA80A4-ED4C-4895-A987-696CDF39F2E4}" dt="2021-08-30T13:13:13.480" v="1730" actId="26606"/>
          <ac:spMkLst>
            <pc:docMk/>
            <pc:sldMk cId="4285611066" sldId="259"/>
            <ac:spMk id="26" creationId="{19B2EB12-332C-4DCC-9746-30DD4690F95F}"/>
          </ac:spMkLst>
        </pc:spChg>
        <pc:spChg chg="add">
          <ac:chgData name="Web Fnam" userId="300e0c66-ed77-4bee-ae3d-9a24c871b42f" providerId="ADAL" clId="{B7FA80A4-ED4C-4895-A987-696CDF39F2E4}" dt="2021-08-30T13:13:13.480" v="1730" actId="26606"/>
          <ac:spMkLst>
            <pc:docMk/>
            <pc:sldMk cId="4285611066" sldId="259"/>
            <ac:spMk id="27" creationId="{E06906D7-10A9-4C9F-AAB3-77888DE12810}"/>
          </ac:spMkLst>
        </pc:spChg>
        <pc:spChg chg="add">
          <ac:chgData name="Web Fnam" userId="300e0c66-ed77-4bee-ae3d-9a24c871b42f" providerId="ADAL" clId="{B7FA80A4-ED4C-4895-A987-696CDF39F2E4}" dt="2021-08-30T13:13:13.480" v="1730" actId="26606"/>
          <ac:spMkLst>
            <pc:docMk/>
            <pc:sldMk cId="4285611066" sldId="259"/>
            <ac:spMk id="28" creationId="{C293EC6B-77EC-4922-A91F-4F95DED0F028}"/>
          </ac:spMkLst>
        </pc:spChg>
        <pc:spChg chg="add">
          <ac:chgData name="Web Fnam" userId="300e0c66-ed77-4bee-ae3d-9a24c871b42f" providerId="ADAL" clId="{B7FA80A4-ED4C-4895-A987-696CDF39F2E4}" dt="2021-08-30T13:13:13.480" v="1730" actId="26606"/>
          <ac:spMkLst>
            <pc:docMk/>
            <pc:sldMk cId="4285611066" sldId="259"/>
            <ac:spMk id="29" creationId="{2A1B534B-FCCA-43F7-AA85-27E157FD7C8D}"/>
          </ac:spMkLst>
        </pc:spChg>
        <pc:spChg chg="add">
          <ac:chgData name="Web Fnam" userId="300e0c66-ed77-4bee-ae3d-9a24c871b42f" providerId="ADAL" clId="{B7FA80A4-ED4C-4895-A987-696CDF39F2E4}" dt="2021-08-30T13:13:13.480" v="1730" actId="26606"/>
          <ac:spMkLst>
            <pc:docMk/>
            <pc:sldMk cId="4285611066" sldId="259"/>
            <ac:spMk id="30" creationId="{94B5ABB6-56C4-4C6B-89AB-72AE334DC3D5}"/>
          </ac:spMkLst>
        </pc:spChg>
        <pc:grpChg chg="del">
          <ac:chgData name="Web Fnam" userId="300e0c66-ed77-4bee-ae3d-9a24c871b42f" providerId="ADAL" clId="{B7FA80A4-ED4C-4895-A987-696CDF39F2E4}" dt="2021-08-26T09:47:05.279" v="363"/>
          <ac:grpSpMkLst>
            <pc:docMk/>
            <pc:sldMk cId="4285611066" sldId="259"/>
            <ac:grpSpMk id="12" creationId="{58495BCC-CE77-4CC2-952E-846F41119FD5}"/>
          </ac:grpSpMkLst>
        </pc:grpChg>
        <pc:picChg chg="add del mod">
          <ac:chgData name="Web Fnam" userId="300e0c66-ed77-4bee-ae3d-9a24c871b42f" providerId="ADAL" clId="{B7FA80A4-ED4C-4895-A987-696CDF39F2E4}" dt="2021-08-30T13:13:13.480" v="1730" actId="26606"/>
          <ac:picMkLst>
            <pc:docMk/>
            <pc:sldMk cId="4285611066" sldId="259"/>
            <ac:picMk id="3" creationId="{5B28A17C-0F5C-4D61-8811-4C12E2742B47}"/>
          </ac:picMkLst>
        </pc:picChg>
        <pc:picChg chg="add mod">
          <ac:chgData name="Web Fnam" userId="300e0c66-ed77-4bee-ae3d-9a24c871b42f" providerId="ADAL" clId="{B7FA80A4-ED4C-4895-A987-696CDF39F2E4}" dt="2021-08-30T13:13:13.480" v="1730" actId="26606"/>
          <ac:picMkLst>
            <pc:docMk/>
            <pc:sldMk cId="4285611066" sldId="259"/>
            <ac:picMk id="7" creationId="{ABEE2CA4-54FE-4A74-87B2-167B22F528DF}"/>
          </ac:picMkLst>
        </pc:picChg>
        <pc:inkChg chg="add del">
          <ac:chgData name="Web Fnam" userId="300e0c66-ed77-4bee-ae3d-9a24c871b42f" providerId="ADAL" clId="{B7FA80A4-ED4C-4895-A987-696CDF39F2E4}" dt="2021-08-30T13:12:05.925" v="1721"/>
          <ac:inkMkLst>
            <pc:docMk/>
            <pc:sldMk cId="4285611066" sldId="259"/>
            <ac:inkMk id="2" creationId="{C133D890-B75E-44A2-A826-E439AE33F2AD}"/>
          </ac:inkMkLst>
        </pc:inkChg>
        <pc:inkChg chg="add del">
          <ac:chgData name="Web Fnam" userId="300e0c66-ed77-4bee-ae3d-9a24c871b42f" providerId="ADAL" clId="{B7FA80A4-ED4C-4895-A987-696CDF39F2E4}" dt="2021-08-30T13:12:04.653" v="1720"/>
          <ac:inkMkLst>
            <pc:docMk/>
            <pc:sldMk cId="4285611066" sldId="259"/>
            <ac:inkMk id="4" creationId="{BCBCB49A-3A07-4151-9AAA-0C2AF40D3610}"/>
          </ac:inkMkLst>
        </pc:inkChg>
        <pc:inkChg chg="add del">
          <ac:chgData name="Web Fnam" userId="300e0c66-ed77-4bee-ae3d-9a24c871b42f" providerId="ADAL" clId="{B7FA80A4-ED4C-4895-A987-696CDF39F2E4}" dt="2021-08-30T13:12:07.045" v="1722"/>
          <ac:inkMkLst>
            <pc:docMk/>
            <pc:sldMk cId="4285611066" sldId="259"/>
            <ac:inkMk id="5" creationId="{DCD7C3B5-1AC6-4FD9-82C8-4FFBAF522C60}"/>
          </ac:inkMkLst>
        </pc:inkChg>
      </pc:sldChg>
      <pc:sldChg chg="modSp add del mod ord setBg">
        <pc:chgData name="Web Fnam" userId="300e0c66-ed77-4bee-ae3d-9a24c871b42f" providerId="ADAL" clId="{B7FA80A4-ED4C-4895-A987-696CDF39F2E4}" dt="2021-08-26T09:43:33.235" v="329" actId="47"/>
        <pc:sldMkLst>
          <pc:docMk/>
          <pc:sldMk cId="1341033983" sldId="260"/>
        </pc:sldMkLst>
        <pc:picChg chg="mod modCrop">
          <ac:chgData name="Web Fnam" userId="300e0c66-ed77-4bee-ae3d-9a24c871b42f" providerId="ADAL" clId="{B7FA80A4-ED4C-4895-A987-696CDF39F2E4}" dt="2021-08-26T09:42:48.653" v="326" actId="1076"/>
          <ac:picMkLst>
            <pc:docMk/>
            <pc:sldMk cId="1341033983" sldId="260"/>
            <ac:picMk id="3" creationId="{5B28A17C-0F5C-4D61-8811-4C12E2742B47}"/>
          </ac:picMkLst>
        </pc:picChg>
      </pc:sldChg>
      <pc:sldChg chg="addSp delSp modSp new mod ord setBg">
        <pc:chgData name="Web Fnam" userId="300e0c66-ed77-4bee-ae3d-9a24c871b42f" providerId="ADAL" clId="{B7FA80A4-ED4C-4895-A987-696CDF39F2E4}" dt="2021-08-30T14:30:31.593" v="1938" actId="207"/>
        <pc:sldMkLst>
          <pc:docMk/>
          <pc:sldMk cId="3029365653" sldId="260"/>
        </pc:sldMkLst>
        <pc:spChg chg="add mod">
          <ac:chgData name="Web Fnam" userId="300e0c66-ed77-4bee-ae3d-9a24c871b42f" providerId="ADAL" clId="{B7FA80A4-ED4C-4895-A987-696CDF39F2E4}" dt="2021-08-30T14:30:31.593" v="1938" actId="207"/>
          <ac:spMkLst>
            <pc:docMk/>
            <pc:sldMk cId="3029365653" sldId="260"/>
            <ac:spMk id="3" creationId="{F44726FD-3D04-4282-AB7A-AB22A4253954}"/>
          </ac:spMkLst>
        </pc:spChg>
        <pc:spChg chg="add del">
          <ac:chgData name="Web Fnam" userId="300e0c66-ed77-4bee-ae3d-9a24c871b42f" providerId="ADAL" clId="{B7FA80A4-ED4C-4895-A987-696CDF39F2E4}" dt="2021-08-26T09:49:04.916" v="376" actId="26606"/>
          <ac:spMkLst>
            <pc:docMk/>
            <pc:sldMk cId="3029365653" sldId="260"/>
            <ac:spMk id="8" creationId="{F1176DA6-4BBF-42A4-9C94-E6613CCD6B37}"/>
          </ac:spMkLst>
        </pc:spChg>
        <pc:spChg chg="add del">
          <ac:chgData name="Web Fnam" userId="300e0c66-ed77-4bee-ae3d-9a24c871b42f" providerId="ADAL" clId="{B7FA80A4-ED4C-4895-A987-696CDF39F2E4}" dt="2021-08-26T09:49:04.916" v="376" actId="26606"/>
          <ac:spMkLst>
            <pc:docMk/>
            <pc:sldMk cId="3029365653" sldId="260"/>
            <ac:spMk id="10" creationId="{99AAB0AE-172B-4FB4-80C2-86CD6B824220}"/>
          </ac:spMkLst>
        </pc:spChg>
        <pc:spChg chg="add">
          <ac:chgData name="Web Fnam" userId="300e0c66-ed77-4bee-ae3d-9a24c871b42f" providerId="ADAL" clId="{B7FA80A4-ED4C-4895-A987-696CDF39F2E4}" dt="2021-08-26T09:49:04.916" v="376" actId="26606"/>
          <ac:spMkLst>
            <pc:docMk/>
            <pc:sldMk cId="3029365653" sldId="260"/>
            <ac:spMk id="15" creationId="{2C6F198E-F7A1-4125-910D-641C0C2A76D5}"/>
          </ac:spMkLst>
        </pc:spChg>
        <pc:spChg chg="add">
          <ac:chgData name="Web Fnam" userId="300e0c66-ed77-4bee-ae3d-9a24c871b42f" providerId="ADAL" clId="{B7FA80A4-ED4C-4895-A987-696CDF39F2E4}" dt="2021-08-26T09:49:04.916" v="376" actId="26606"/>
          <ac:spMkLst>
            <pc:docMk/>
            <pc:sldMk cId="3029365653" sldId="260"/>
            <ac:spMk id="17" creationId="{907C3A25-D9A7-4F2D-B44C-FA8EB24C7AFD}"/>
          </ac:spMkLst>
        </pc:spChg>
        <pc:spChg chg="add">
          <ac:chgData name="Web Fnam" userId="300e0c66-ed77-4bee-ae3d-9a24c871b42f" providerId="ADAL" clId="{B7FA80A4-ED4C-4895-A987-696CDF39F2E4}" dt="2021-08-26T09:49:04.916" v="376" actId="26606"/>
          <ac:spMkLst>
            <pc:docMk/>
            <pc:sldMk cId="3029365653" sldId="260"/>
            <ac:spMk id="19" creationId="{18E8515E-B8C8-482A-A9B5-CE57BC080AAD}"/>
          </ac:spMkLst>
        </pc:spChg>
        <pc:spChg chg="add mod">
          <ac:chgData name="Web Fnam" userId="300e0c66-ed77-4bee-ae3d-9a24c871b42f" providerId="ADAL" clId="{B7FA80A4-ED4C-4895-A987-696CDF39F2E4}" dt="2021-08-26T12:44:19.592" v="528" actId="255"/>
          <ac:spMkLst>
            <pc:docMk/>
            <pc:sldMk cId="3029365653" sldId="260"/>
            <ac:spMk id="39" creationId="{FFE98BD4-06A2-47A2-A770-C433AE9B2EF5}"/>
          </ac:spMkLst>
        </pc:spChg>
        <pc:grpChg chg="del mod">
          <ac:chgData name="Web Fnam" userId="300e0c66-ed77-4bee-ae3d-9a24c871b42f" providerId="ADAL" clId="{B7FA80A4-ED4C-4895-A987-696CDF39F2E4}" dt="2021-08-26T12:42:38.050" v="479"/>
          <ac:grpSpMkLst>
            <pc:docMk/>
            <pc:sldMk cId="3029365653" sldId="260"/>
            <ac:grpSpMk id="29" creationId="{A9E9AEF4-A9EA-4884-8082-55F19E10B1EE}"/>
          </ac:grpSpMkLst>
        </pc:grpChg>
        <pc:grpChg chg="mod">
          <ac:chgData name="Web Fnam" userId="300e0c66-ed77-4bee-ae3d-9a24c871b42f" providerId="ADAL" clId="{B7FA80A4-ED4C-4895-A987-696CDF39F2E4}" dt="2021-08-26T12:42:38.050" v="479"/>
          <ac:grpSpMkLst>
            <pc:docMk/>
            <pc:sldMk cId="3029365653" sldId="260"/>
            <ac:grpSpMk id="34" creationId="{E5140BBF-9354-4337-9653-D6EB4EE6A413}"/>
          </ac:grpSpMkLst>
        </pc:grpChg>
        <pc:grpChg chg="mod">
          <ac:chgData name="Web Fnam" userId="300e0c66-ed77-4bee-ae3d-9a24c871b42f" providerId="ADAL" clId="{B7FA80A4-ED4C-4895-A987-696CDF39F2E4}" dt="2021-08-26T12:43:00.026" v="483"/>
          <ac:grpSpMkLst>
            <pc:docMk/>
            <pc:sldMk cId="3029365653" sldId="260"/>
            <ac:grpSpMk id="38" creationId="{8E4188CF-351B-4C36-B097-2E57F060A06E}"/>
          </ac:grpSpMkLst>
        </pc:grpChg>
        <pc:picChg chg="add mod modCrop">
          <ac:chgData name="Web Fnam" userId="300e0c66-ed77-4bee-ae3d-9a24c871b42f" providerId="ADAL" clId="{B7FA80A4-ED4C-4895-A987-696CDF39F2E4}" dt="2021-08-26T09:49:43.141" v="382" actId="1076"/>
          <ac:picMkLst>
            <pc:docMk/>
            <pc:sldMk cId="3029365653" sldId="260"/>
            <ac:picMk id="2" creationId="{EE2AC81B-CD37-418E-A3D4-F58522BCF9B9}"/>
          </ac:picMkLst>
        </pc:picChg>
        <pc:inkChg chg="add">
          <ac:chgData name="Web Fnam" userId="300e0c66-ed77-4bee-ae3d-9a24c871b42f" providerId="ADAL" clId="{B7FA80A4-ED4C-4895-A987-696CDF39F2E4}" dt="2021-08-26T12:37:28.667" v="448" actId="9405"/>
          <ac:inkMkLst>
            <pc:docMk/>
            <pc:sldMk cId="3029365653" sldId="260"/>
            <ac:inkMk id="4" creationId="{49205E05-7093-4EAB-BE8B-62968DDB7A36}"/>
          </ac:inkMkLst>
        </pc:inkChg>
        <pc:inkChg chg="add del">
          <ac:chgData name="Web Fnam" userId="300e0c66-ed77-4bee-ae3d-9a24c871b42f" providerId="ADAL" clId="{B7FA80A4-ED4C-4895-A987-696CDF39F2E4}" dt="2021-08-26T12:37:43.752" v="450" actId="9405"/>
          <ac:inkMkLst>
            <pc:docMk/>
            <pc:sldMk cId="3029365653" sldId="260"/>
            <ac:inkMk id="5" creationId="{947B3A4C-752F-4D7E-B065-322C4C557D76}"/>
          </ac:inkMkLst>
        </pc:inkChg>
        <pc:inkChg chg="add">
          <ac:chgData name="Web Fnam" userId="300e0c66-ed77-4bee-ae3d-9a24c871b42f" providerId="ADAL" clId="{B7FA80A4-ED4C-4895-A987-696CDF39F2E4}" dt="2021-08-26T12:38:04.686" v="451" actId="9405"/>
          <ac:inkMkLst>
            <pc:docMk/>
            <pc:sldMk cId="3029365653" sldId="260"/>
            <ac:inkMk id="6" creationId="{79F08D18-DBB5-4A06-ADE3-3E48913F3125}"/>
          </ac:inkMkLst>
        </pc:inkChg>
        <pc:inkChg chg="add">
          <ac:chgData name="Web Fnam" userId="300e0c66-ed77-4bee-ae3d-9a24c871b42f" providerId="ADAL" clId="{B7FA80A4-ED4C-4895-A987-696CDF39F2E4}" dt="2021-08-26T12:38:05.304" v="452" actId="9405"/>
          <ac:inkMkLst>
            <pc:docMk/>
            <pc:sldMk cId="3029365653" sldId="260"/>
            <ac:inkMk id="7" creationId="{BCD8FA8F-7C57-4B00-AC1A-B7E6F53D3932}"/>
          </ac:inkMkLst>
        </pc:inkChg>
        <pc:inkChg chg="add">
          <ac:chgData name="Web Fnam" userId="300e0c66-ed77-4bee-ae3d-9a24c871b42f" providerId="ADAL" clId="{B7FA80A4-ED4C-4895-A987-696CDF39F2E4}" dt="2021-08-26T12:38:06.074" v="453" actId="9405"/>
          <ac:inkMkLst>
            <pc:docMk/>
            <pc:sldMk cId="3029365653" sldId="260"/>
            <ac:inkMk id="8" creationId="{108BB350-9D72-499A-95ED-6AF08A499952}"/>
          </ac:inkMkLst>
        </pc:inkChg>
        <pc:inkChg chg="add">
          <ac:chgData name="Web Fnam" userId="300e0c66-ed77-4bee-ae3d-9a24c871b42f" providerId="ADAL" clId="{B7FA80A4-ED4C-4895-A987-696CDF39F2E4}" dt="2021-08-26T12:38:06.725" v="454" actId="9405"/>
          <ac:inkMkLst>
            <pc:docMk/>
            <pc:sldMk cId="3029365653" sldId="260"/>
            <ac:inkMk id="9" creationId="{2D287D13-3A26-4A3D-9360-0A214DD74014}"/>
          </ac:inkMkLst>
        </pc:inkChg>
        <pc:inkChg chg="add del mod">
          <ac:chgData name="Web Fnam" userId="300e0c66-ed77-4bee-ae3d-9a24c871b42f" providerId="ADAL" clId="{B7FA80A4-ED4C-4895-A987-696CDF39F2E4}" dt="2021-08-26T12:38:21.158" v="458" actId="9405"/>
          <ac:inkMkLst>
            <pc:docMk/>
            <pc:sldMk cId="3029365653" sldId="260"/>
            <ac:inkMk id="10" creationId="{D8490749-8F44-46D8-8CDA-03DEB1F53710}"/>
          </ac:inkMkLst>
        </pc:inkChg>
        <pc:inkChg chg="add">
          <ac:chgData name="Web Fnam" userId="300e0c66-ed77-4bee-ae3d-9a24c871b42f" providerId="ADAL" clId="{B7FA80A4-ED4C-4895-A987-696CDF39F2E4}" dt="2021-08-26T12:38:28.049" v="459" actId="9405"/>
          <ac:inkMkLst>
            <pc:docMk/>
            <pc:sldMk cId="3029365653" sldId="260"/>
            <ac:inkMk id="11" creationId="{4B45D981-BC24-4892-8EE9-24F32BE47ADD}"/>
          </ac:inkMkLst>
        </pc:inkChg>
        <pc:inkChg chg="add">
          <ac:chgData name="Web Fnam" userId="300e0c66-ed77-4bee-ae3d-9a24c871b42f" providerId="ADAL" clId="{B7FA80A4-ED4C-4895-A987-696CDF39F2E4}" dt="2021-08-26T12:38:29.414" v="460" actId="9405"/>
          <ac:inkMkLst>
            <pc:docMk/>
            <pc:sldMk cId="3029365653" sldId="260"/>
            <ac:inkMk id="12" creationId="{A0022C20-6FCF-4CAC-987D-EAF0458D2726}"/>
          </ac:inkMkLst>
        </pc:inkChg>
        <pc:inkChg chg="add">
          <ac:chgData name="Web Fnam" userId="300e0c66-ed77-4bee-ae3d-9a24c871b42f" providerId="ADAL" clId="{B7FA80A4-ED4C-4895-A987-696CDF39F2E4}" dt="2021-08-26T12:38:40.452" v="461" actId="9405"/>
          <ac:inkMkLst>
            <pc:docMk/>
            <pc:sldMk cId="3029365653" sldId="260"/>
            <ac:inkMk id="13" creationId="{7D8EF3C5-107B-4834-8693-F513DAC0F43D}"/>
          </ac:inkMkLst>
        </pc:inkChg>
        <pc:inkChg chg="add">
          <ac:chgData name="Web Fnam" userId="300e0c66-ed77-4bee-ae3d-9a24c871b42f" providerId="ADAL" clId="{B7FA80A4-ED4C-4895-A987-696CDF39F2E4}" dt="2021-08-26T12:38:52.236" v="462" actId="9405"/>
          <ac:inkMkLst>
            <pc:docMk/>
            <pc:sldMk cId="3029365653" sldId="260"/>
            <ac:inkMk id="14" creationId="{485E1024-1C97-4E32-B59D-CE8DF1CBE3B1}"/>
          </ac:inkMkLst>
        </pc:inkChg>
        <pc:inkChg chg="add">
          <ac:chgData name="Web Fnam" userId="300e0c66-ed77-4bee-ae3d-9a24c871b42f" providerId="ADAL" clId="{B7FA80A4-ED4C-4895-A987-696CDF39F2E4}" dt="2021-08-26T12:38:53.123" v="463" actId="9405"/>
          <ac:inkMkLst>
            <pc:docMk/>
            <pc:sldMk cId="3029365653" sldId="260"/>
            <ac:inkMk id="16" creationId="{DF32FE77-688C-429F-A213-87F075950A7F}"/>
          </ac:inkMkLst>
        </pc:inkChg>
        <pc:inkChg chg="add">
          <ac:chgData name="Web Fnam" userId="300e0c66-ed77-4bee-ae3d-9a24c871b42f" providerId="ADAL" clId="{B7FA80A4-ED4C-4895-A987-696CDF39F2E4}" dt="2021-08-26T12:38:54.743" v="464" actId="9405"/>
          <ac:inkMkLst>
            <pc:docMk/>
            <pc:sldMk cId="3029365653" sldId="260"/>
            <ac:inkMk id="18" creationId="{2A92E7EB-9318-48C4-90CD-675072CB9DEE}"/>
          </ac:inkMkLst>
        </pc:inkChg>
        <pc:inkChg chg="add">
          <ac:chgData name="Web Fnam" userId="300e0c66-ed77-4bee-ae3d-9a24c871b42f" providerId="ADAL" clId="{B7FA80A4-ED4C-4895-A987-696CDF39F2E4}" dt="2021-08-26T12:38:55.645" v="465" actId="9405"/>
          <ac:inkMkLst>
            <pc:docMk/>
            <pc:sldMk cId="3029365653" sldId="260"/>
            <ac:inkMk id="20" creationId="{67D4654A-10F7-4759-A11B-6DC78C46936B}"/>
          </ac:inkMkLst>
        </pc:inkChg>
        <pc:inkChg chg="add">
          <ac:chgData name="Web Fnam" userId="300e0c66-ed77-4bee-ae3d-9a24c871b42f" providerId="ADAL" clId="{B7FA80A4-ED4C-4895-A987-696CDF39F2E4}" dt="2021-08-26T12:38:58.904" v="466" actId="9405"/>
          <ac:inkMkLst>
            <pc:docMk/>
            <pc:sldMk cId="3029365653" sldId="260"/>
            <ac:inkMk id="21" creationId="{9A19545F-A9E7-4DB6-8E3F-2213104411D8}"/>
          </ac:inkMkLst>
        </pc:inkChg>
        <pc:inkChg chg="add">
          <ac:chgData name="Web Fnam" userId="300e0c66-ed77-4bee-ae3d-9a24c871b42f" providerId="ADAL" clId="{B7FA80A4-ED4C-4895-A987-696CDF39F2E4}" dt="2021-08-26T12:38:59.459" v="467" actId="9405"/>
          <ac:inkMkLst>
            <pc:docMk/>
            <pc:sldMk cId="3029365653" sldId="260"/>
            <ac:inkMk id="22" creationId="{8E8637D6-DB14-45EB-914B-39073E0C68CC}"/>
          </ac:inkMkLst>
        </pc:inkChg>
        <pc:inkChg chg="add">
          <ac:chgData name="Web Fnam" userId="300e0c66-ed77-4bee-ae3d-9a24c871b42f" providerId="ADAL" clId="{B7FA80A4-ED4C-4895-A987-696CDF39F2E4}" dt="2021-08-26T12:39:00.525" v="468" actId="9405"/>
          <ac:inkMkLst>
            <pc:docMk/>
            <pc:sldMk cId="3029365653" sldId="260"/>
            <ac:inkMk id="23" creationId="{8CBB836C-5CF2-432A-B775-A62B35372276}"/>
          </ac:inkMkLst>
        </pc:inkChg>
        <pc:inkChg chg="add">
          <ac:chgData name="Web Fnam" userId="300e0c66-ed77-4bee-ae3d-9a24c871b42f" providerId="ADAL" clId="{B7FA80A4-ED4C-4895-A987-696CDF39F2E4}" dt="2021-08-26T12:39:01.048" v="469" actId="9405"/>
          <ac:inkMkLst>
            <pc:docMk/>
            <pc:sldMk cId="3029365653" sldId="260"/>
            <ac:inkMk id="24" creationId="{F8C17290-824A-44C5-8790-A5CDB374639A}"/>
          </ac:inkMkLst>
        </pc:inkChg>
        <pc:inkChg chg="add">
          <ac:chgData name="Web Fnam" userId="300e0c66-ed77-4bee-ae3d-9a24c871b42f" providerId="ADAL" clId="{B7FA80A4-ED4C-4895-A987-696CDF39F2E4}" dt="2021-08-26T12:39:22.610" v="470" actId="9405"/>
          <ac:inkMkLst>
            <pc:docMk/>
            <pc:sldMk cId="3029365653" sldId="260"/>
            <ac:inkMk id="25" creationId="{75722FF5-950F-4C21-AC5D-E863AA6D8910}"/>
          </ac:inkMkLst>
        </pc:inkChg>
        <pc:inkChg chg="add mod">
          <ac:chgData name="Web Fnam" userId="300e0c66-ed77-4bee-ae3d-9a24c871b42f" providerId="ADAL" clId="{B7FA80A4-ED4C-4895-A987-696CDF39F2E4}" dt="2021-08-26T12:42:38.050" v="479"/>
          <ac:inkMkLst>
            <pc:docMk/>
            <pc:sldMk cId="3029365653" sldId="260"/>
            <ac:inkMk id="26" creationId="{2159D780-D5C7-41D5-9872-FB6F2BB926A6}"/>
          </ac:inkMkLst>
        </pc:inkChg>
        <pc:inkChg chg="add mod">
          <ac:chgData name="Web Fnam" userId="300e0c66-ed77-4bee-ae3d-9a24c871b42f" providerId="ADAL" clId="{B7FA80A4-ED4C-4895-A987-696CDF39F2E4}" dt="2021-08-26T12:42:38.050" v="479"/>
          <ac:inkMkLst>
            <pc:docMk/>
            <pc:sldMk cId="3029365653" sldId="260"/>
            <ac:inkMk id="27" creationId="{590A8A27-539C-495F-AC7A-A88D6564CA7A}"/>
          </ac:inkMkLst>
        </pc:inkChg>
        <pc:inkChg chg="add mod">
          <ac:chgData name="Web Fnam" userId="300e0c66-ed77-4bee-ae3d-9a24c871b42f" providerId="ADAL" clId="{B7FA80A4-ED4C-4895-A987-696CDF39F2E4}" dt="2021-08-26T12:42:38.050" v="479"/>
          <ac:inkMkLst>
            <pc:docMk/>
            <pc:sldMk cId="3029365653" sldId="260"/>
            <ac:inkMk id="28" creationId="{117D73A0-67E1-4F0E-8E5B-7DD80761F065}"/>
          </ac:inkMkLst>
        </pc:inkChg>
        <pc:inkChg chg="add">
          <ac:chgData name="Web Fnam" userId="300e0c66-ed77-4bee-ae3d-9a24c871b42f" providerId="ADAL" clId="{B7FA80A4-ED4C-4895-A987-696CDF39F2E4}" dt="2021-08-26T12:41:41.919" v="475" actId="9405"/>
          <ac:inkMkLst>
            <pc:docMk/>
            <pc:sldMk cId="3029365653" sldId="260"/>
            <ac:inkMk id="30" creationId="{3D5FB59E-163F-4D4E-AA04-67219AAF7847}"/>
          </ac:inkMkLst>
        </pc:inkChg>
        <pc:inkChg chg="add">
          <ac:chgData name="Web Fnam" userId="300e0c66-ed77-4bee-ae3d-9a24c871b42f" providerId="ADAL" clId="{B7FA80A4-ED4C-4895-A987-696CDF39F2E4}" dt="2021-08-26T12:42:00.624" v="476" actId="9405"/>
          <ac:inkMkLst>
            <pc:docMk/>
            <pc:sldMk cId="3029365653" sldId="260"/>
            <ac:inkMk id="31" creationId="{30B98672-9081-4256-B7DA-91E1BE2AD4E0}"/>
          </ac:inkMkLst>
        </pc:inkChg>
        <pc:inkChg chg="add">
          <ac:chgData name="Web Fnam" userId="300e0c66-ed77-4bee-ae3d-9a24c871b42f" providerId="ADAL" clId="{B7FA80A4-ED4C-4895-A987-696CDF39F2E4}" dt="2021-08-26T12:42:25.435" v="477" actId="9405"/>
          <ac:inkMkLst>
            <pc:docMk/>
            <pc:sldMk cId="3029365653" sldId="260"/>
            <ac:inkMk id="32" creationId="{7ABD2A38-FE28-449D-B644-0E51F18A9E60}"/>
          </ac:inkMkLst>
        </pc:inkChg>
        <pc:inkChg chg="add mod">
          <ac:chgData name="Web Fnam" userId="300e0c66-ed77-4bee-ae3d-9a24c871b42f" providerId="ADAL" clId="{B7FA80A4-ED4C-4895-A987-696CDF39F2E4}" dt="2021-08-26T12:42:38.050" v="479"/>
          <ac:inkMkLst>
            <pc:docMk/>
            <pc:sldMk cId="3029365653" sldId="260"/>
            <ac:inkMk id="33" creationId="{D9E7FF78-D9D7-44F8-9387-318F51DA16CE}"/>
          </ac:inkMkLst>
        </pc:inkChg>
        <pc:inkChg chg="add">
          <ac:chgData name="Web Fnam" userId="300e0c66-ed77-4bee-ae3d-9a24c871b42f" providerId="ADAL" clId="{B7FA80A4-ED4C-4895-A987-696CDF39F2E4}" dt="2021-08-26T12:42:40.434" v="480" actId="9405"/>
          <ac:inkMkLst>
            <pc:docMk/>
            <pc:sldMk cId="3029365653" sldId="260"/>
            <ac:inkMk id="35" creationId="{81E0010C-08A3-4CC7-AAF4-4625C09E8D0A}"/>
          </ac:inkMkLst>
        </pc:inkChg>
        <pc:inkChg chg="add mod">
          <ac:chgData name="Web Fnam" userId="300e0c66-ed77-4bee-ae3d-9a24c871b42f" providerId="ADAL" clId="{B7FA80A4-ED4C-4895-A987-696CDF39F2E4}" dt="2021-08-26T12:43:00.026" v="483"/>
          <ac:inkMkLst>
            <pc:docMk/>
            <pc:sldMk cId="3029365653" sldId="260"/>
            <ac:inkMk id="36" creationId="{9CEF136D-97F7-476F-A9F1-3BD03FFB03CC}"/>
          </ac:inkMkLst>
        </pc:inkChg>
        <pc:inkChg chg="add mod">
          <ac:chgData name="Web Fnam" userId="300e0c66-ed77-4bee-ae3d-9a24c871b42f" providerId="ADAL" clId="{B7FA80A4-ED4C-4895-A987-696CDF39F2E4}" dt="2021-08-26T12:43:00.026" v="483"/>
          <ac:inkMkLst>
            <pc:docMk/>
            <pc:sldMk cId="3029365653" sldId="260"/>
            <ac:inkMk id="37" creationId="{356E8E12-F766-408A-9883-376F5C57B25A}"/>
          </ac:inkMkLst>
        </pc:inkChg>
      </pc:sldChg>
      <pc:sldChg chg="addSp delSp modSp add mod">
        <pc:chgData name="Web Fnam" userId="300e0c66-ed77-4bee-ae3d-9a24c871b42f" providerId="ADAL" clId="{B7FA80A4-ED4C-4895-A987-696CDF39F2E4}" dt="2021-08-30T13:57:13.746" v="1829" actId="207"/>
        <pc:sldMkLst>
          <pc:docMk/>
          <pc:sldMk cId="3652949721" sldId="261"/>
        </pc:sldMkLst>
        <pc:spChg chg="mod">
          <ac:chgData name="Web Fnam" userId="300e0c66-ed77-4bee-ae3d-9a24c871b42f" providerId="ADAL" clId="{B7FA80A4-ED4C-4895-A987-696CDF39F2E4}" dt="2021-08-30T13:57:13.746" v="1829" actId="207"/>
          <ac:spMkLst>
            <pc:docMk/>
            <pc:sldMk cId="3652949721" sldId="261"/>
            <ac:spMk id="3" creationId="{F44726FD-3D04-4282-AB7A-AB22A4253954}"/>
          </ac:spMkLst>
        </pc:spChg>
        <pc:spChg chg="mod">
          <ac:chgData name="Web Fnam" userId="300e0c66-ed77-4bee-ae3d-9a24c871b42f" providerId="ADAL" clId="{B7FA80A4-ED4C-4895-A987-696CDF39F2E4}" dt="2021-08-26T13:00:24.793" v="612" actId="20577"/>
          <ac:spMkLst>
            <pc:docMk/>
            <pc:sldMk cId="3652949721" sldId="261"/>
            <ac:spMk id="39" creationId="{FFE98BD4-06A2-47A2-A770-C433AE9B2EF5}"/>
          </ac:spMkLst>
        </pc:spChg>
        <pc:grpChg chg="del mod">
          <ac:chgData name="Web Fnam" userId="300e0c66-ed77-4bee-ae3d-9a24c871b42f" providerId="ADAL" clId="{B7FA80A4-ED4C-4895-A987-696CDF39F2E4}" dt="2021-08-26T12:54:16.416" v="555"/>
          <ac:grpSpMkLst>
            <pc:docMk/>
            <pc:sldMk cId="3652949721" sldId="261"/>
            <ac:grpSpMk id="49" creationId="{ECBD16D2-A43D-4809-8CD0-C50785EF0EBD}"/>
          </ac:grpSpMkLst>
        </pc:grpChg>
        <pc:grpChg chg="del mod">
          <ac:chgData name="Web Fnam" userId="300e0c66-ed77-4bee-ae3d-9a24c871b42f" providerId="ADAL" clId="{B7FA80A4-ED4C-4895-A987-696CDF39F2E4}" dt="2021-08-26T12:55:01.517" v="557"/>
          <ac:grpSpMkLst>
            <pc:docMk/>
            <pc:sldMk cId="3652949721" sldId="261"/>
            <ac:grpSpMk id="51" creationId="{BE3630CD-5175-4B37-A190-C3AFBB5F785E}"/>
          </ac:grpSpMkLst>
        </pc:grpChg>
        <pc:grpChg chg="mod">
          <ac:chgData name="Web Fnam" userId="300e0c66-ed77-4bee-ae3d-9a24c871b42f" providerId="ADAL" clId="{B7FA80A4-ED4C-4895-A987-696CDF39F2E4}" dt="2021-08-26T12:55:01.517" v="557"/>
          <ac:grpSpMkLst>
            <pc:docMk/>
            <pc:sldMk cId="3652949721" sldId="261"/>
            <ac:grpSpMk id="53" creationId="{DCD71D40-F27D-4FB3-8507-0283449A0135}"/>
          </ac:grpSpMkLst>
        </pc:grpChg>
        <pc:picChg chg="del">
          <ac:chgData name="Web Fnam" userId="300e0c66-ed77-4bee-ae3d-9a24c871b42f" providerId="ADAL" clId="{B7FA80A4-ED4C-4895-A987-696CDF39F2E4}" dt="2021-08-26T12:47:50.225" v="532" actId="478"/>
          <ac:picMkLst>
            <pc:docMk/>
            <pc:sldMk cId="3652949721" sldId="261"/>
            <ac:picMk id="2" creationId="{EE2AC81B-CD37-418E-A3D4-F58522BCF9B9}"/>
          </ac:picMkLst>
        </pc:picChg>
        <pc:picChg chg="add mod modCrop">
          <ac:chgData name="Web Fnam" userId="300e0c66-ed77-4bee-ae3d-9a24c871b42f" providerId="ADAL" clId="{B7FA80A4-ED4C-4895-A987-696CDF39F2E4}" dt="2021-08-26T12:49:13.432" v="541" actId="14861"/>
          <ac:picMkLst>
            <pc:docMk/>
            <pc:sldMk cId="3652949721" sldId="261"/>
            <ac:picMk id="40" creationId="{42FB1C80-A7A1-49B2-A4FF-D602D405EE5C}"/>
          </ac:picMkLst>
        </pc:picChg>
        <pc:inkChg chg="add">
          <ac:chgData name="Web Fnam" userId="300e0c66-ed77-4bee-ae3d-9a24c871b42f" providerId="ADAL" clId="{B7FA80A4-ED4C-4895-A987-696CDF39F2E4}" dt="2021-08-30T13:53:54.111" v="1810" actId="9405"/>
          <ac:inkMkLst>
            <pc:docMk/>
            <pc:sldMk cId="3652949721" sldId="261"/>
            <ac:inkMk id="2" creationId="{36BD442B-B66C-4745-B966-C69A34E8A676}"/>
          </ac:inkMkLst>
        </pc:inkChg>
        <pc:inkChg chg="add">
          <ac:chgData name="Web Fnam" userId="300e0c66-ed77-4bee-ae3d-9a24c871b42f" providerId="ADAL" clId="{B7FA80A4-ED4C-4895-A987-696CDF39F2E4}" dt="2021-08-26T12:49:35.250" v="542" actId="9405"/>
          <ac:inkMkLst>
            <pc:docMk/>
            <pc:sldMk cId="3652949721" sldId="261"/>
            <ac:inkMk id="5" creationId="{36007733-4F55-42C9-8E3D-A8E29BAAF772}"/>
          </ac:inkMkLst>
        </pc:inkChg>
        <pc:inkChg chg="add">
          <ac:chgData name="Web Fnam" userId="300e0c66-ed77-4bee-ae3d-9a24c871b42f" providerId="ADAL" clId="{B7FA80A4-ED4C-4895-A987-696CDF39F2E4}" dt="2021-08-26T12:49:35.866" v="543" actId="9405"/>
          <ac:inkMkLst>
            <pc:docMk/>
            <pc:sldMk cId="3652949721" sldId="261"/>
            <ac:inkMk id="10" creationId="{FEDAF95C-0AE1-43DF-8CB4-DB1786C2C911}"/>
          </ac:inkMkLst>
        </pc:inkChg>
        <pc:inkChg chg="add">
          <ac:chgData name="Web Fnam" userId="300e0c66-ed77-4bee-ae3d-9a24c871b42f" providerId="ADAL" clId="{B7FA80A4-ED4C-4895-A987-696CDF39F2E4}" dt="2021-08-30T13:54:01.251" v="1811" actId="9405"/>
          <ac:inkMkLst>
            <pc:docMk/>
            <pc:sldMk cId="3652949721" sldId="261"/>
            <ac:inkMk id="18" creationId="{032E5644-3393-4065-8227-CDBC44D1FB47}"/>
          </ac:inkMkLst>
        </pc:inkChg>
        <pc:inkChg chg="del">
          <ac:chgData name="Web Fnam" userId="300e0c66-ed77-4bee-ae3d-9a24c871b42f" providerId="ADAL" clId="{B7FA80A4-ED4C-4895-A987-696CDF39F2E4}" dt="2021-08-26T12:47:43.229" v="531" actId="478"/>
          <ac:inkMkLst>
            <pc:docMk/>
            <pc:sldMk cId="3652949721" sldId="261"/>
            <ac:inkMk id="18" creationId="{2A92E7EB-9318-48C4-90CD-675072CB9DEE}"/>
          </ac:inkMkLst>
        </pc:inkChg>
        <pc:inkChg chg="add">
          <ac:chgData name="Web Fnam" userId="300e0c66-ed77-4bee-ae3d-9a24c871b42f" providerId="ADAL" clId="{B7FA80A4-ED4C-4895-A987-696CDF39F2E4}" dt="2021-08-26T12:49:58.757" v="544" actId="9405"/>
          <ac:inkMkLst>
            <pc:docMk/>
            <pc:sldMk cId="3652949721" sldId="261"/>
            <ac:inkMk id="29" creationId="{69EE117C-3B58-420A-962D-7D8B1A8B26AC}"/>
          </ac:inkMkLst>
        </pc:inkChg>
        <pc:inkChg chg="add">
          <ac:chgData name="Web Fnam" userId="300e0c66-ed77-4bee-ae3d-9a24c871b42f" providerId="ADAL" clId="{B7FA80A4-ED4C-4895-A987-696CDF39F2E4}" dt="2021-08-26T12:51:16.345" v="545" actId="9405"/>
          <ac:inkMkLst>
            <pc:docMk/>
            <pc:sldMk cId="3652949721" sldId="261"/>
            <ac:inkMk id="41" creationId="{5A93625F-4ADF-4BCC-A5C0-893E45922D33}"/>
          </ac:inkMkLst>
        </pc:inkChg>
        <pc:inkChg chg="add">
          <ac:chgData name="Web Fnam" userId="300e0c66-ed77-4bee-ae3d-9a24c871b42f" providerId="ADAL" clId="{B7FA80A4-ED4C-4895-A987-696CDF39F2E4}" dt="2021-08-26T12:51:46.300" v="546" actId="9405"/>
          <ac:inkMkLst>
            <pc:docMk/>
            <pc:sldMk cId="3652949721" sldId="261"/>
            <ac:inkMk id="42" creationId="{FC91A0ED-7A14-4A85-BF0C-9505C0156A74}"/>
          </ac:inkMkLst>
        </pc:inkChg>
        <pc:inkChg chg="add">
          <ac:chgData name="Web Fnam" userId="300e0c66-ed77-4bee-ae3d-9a24c871b42f" providerId="ADAL" clId="{B7FA80A4-ED4C-4895-A987-696CDF39F2E4}" dt="2021-08-26T12:52:10.836" v="547" actId="9405"/>
          <ac:inkMkLst>
            <pc:docMk/>
            <pc:sldMk cId="3652949721" sldId="261"/>
            <ac:inkMk id="43" creationId="{564523EC-174D-44AD-B4B4-F28087249872}"/>
          </ac:inkMkLst>
        </pc:inkChg>
        <pc:inkChg chg="add">
          <ac:chgData name="Web Fnam" userId="300e0c66-ed77-4bee-ae3d-9a24c871b42f" providerId="ADAL" clId="{B7FA80A4-ED4C-4895-A987-696CDF39F2E4}" dt="2021-08-26T12:52:35.645" v="548" actId="9405"/>
          <ac:inkMkLst>
            <pc:docMk/>
            <pc:sldMk cId="3652949721" sldId="261"/>
            <ac:inkMk id="44" creationId="{4D8712A5-A074-4213-A9C7-C41C2A9EC4F3}"/>
          </ac:inkMkLst>
        </pc:inkChg>
        <pc:inkChg chg="add">
          <ac:chgData name="Web Fnam" userId="300e0c66-ed77-4bee-ae3d-9a24c871b42f" providerId="ADAL" clId="{B7FA80A4-ED4C-4895-A987-696CDF39F2E4}" dt="2021-08-26T12:53:20.919" v="549" actId="9405"/>
          <ac:inkMkLst>
            <pc:docMk/>
            <pc:sldMk cId="3652949721" sldId="261"/>
            <ac:inkMk id="45" creationId="{E880E60D-6A98-4033-9317-C7C1C1C3029C}"/>
          </ac:inkMkLst>
        </pc:inkChg>
        <pc:inkChg chg="add mod">
          <ac:chgData name="Web Fnam" userId="300e0c66-ed77-4bee-ae3d-9a24c871b42f" providerId="ADAL" clId="{B7FA80A4-ED4C-4895-A987-696CDF39F2E4}" dt="2021-08-26T12:55:01.517" v="557"/>
          <ac:inkMkLst>
            <pc:docMk/>
            <pc:sldMk cId="3652949721" sldId="261"/>
            <ac:inkMk id="46" creationId="{FE002B88-EB91-47F5-AD9B-678FB26F3966}"/>
          </ac:inkMkLst>
        </pc:inkChg>
        <pc:inkChg chg="add mod">
          <ac:chgData name="Web Fnam" userId="300e0c66-ed77-4bee-ae3d-9a24c871b42f" providerId="ADAL" clId="{B7FA80A4-ED4C-4895-A987-696CDF39F2E4}" dt="2021-08-26T12:55:01.517" v="557"/>
          <ac:inkMkLst>
            <pc:docMk/>
            <pc:sldMk cId="3652949721" sldId="261"/>
            <ac:inkMk id="47" creationId="{E615295A-BC6B-4536-B7F8-D778D88FF069}"/>
          </ac:inkMkLst>
        </pc:inkChg>
        <pc:inkChg chg="add mod">
          <ac:chgData name="Web Fnam" userId="300e0c66-ed77-4bee-ae3d-9a24c871b42f" providerId="ADAL" clId="{B7FA80A4-ED4C-4895-A987-696CDF39F2E4}" dt="2021-08-26T12:54:16.416" v="555"/>
          <ac:inkMkLst>
            <pc:docMk/>
            <pc:sldMk cId="3652949721" sldId="261"/>
            <ac:inkMk id="48" creationId="{0809E0EC-27B2-44F3-A5FA-9E16614B81B9}"/>
          </ac:inkMkLst>
        </pc:inkChg>
        <pc:inkChg chg="add">
          <ac:chgData name="Web Fnam" userId="300e0c66-ed77-4bee-ae3d-9a24c871b42f" providerId="ADAL" clId="{B7FA80A4-ED4C-4895-A987-696CDF39F2E4}" dt="2021-08-30T13:54:10.336" v="1812" actId="9405"/>
          <ac:inkMkLst>
            <pc:docMk/>
            <pc:sldMk cId="3652949721" sldId="261"/>
            <ac:inkMk id="49" creationId="{D410D115-C6B1-4CD7-9C8A-185D8252A680}"/>
          </ac:inkMkLst>
        </pc:inkChg>
        <pc:inkChg chg="add mod">
          <ac:chgData name="Web Fnam" userId="300e0c66-ed77-4bee-ae3d-9a24c871b42f" providerId="ADAL" clId="{B7FA80A4-ED4C-4895-A987-696CDF39F2E4}" dt="2021-08-26T12:55:01.517" v="557"/>
          <ac:inkMkLst>
            <pc:docMk/>
            <pc:sldMk cId="3652949721" sldId="261"/>
            <ac:inkMk id="50" creationId="{BF81DBFB-F34C-403B-A58F-823A4DAB9C78}"/>
          </ac:inkMkLst>
        </pc:inkChg>
        <pc:inkChg chg="add">
          <ac:chgData name="Web Fnam" userId="300e0c66-ed77-4bee-ae3d-9a24c871b42f" providerId="ADAL" clId="{B7FA80A4-ED4C-4895-A987-696CDF39F2E4}" dt="2021-08-30T13:54:25.866" v="1813" actId="9405"/>
          <ac:inkMkLst>
            <pc:docMk/>
            <pc:sldMk cId="3652949721" sldId="261"/>
            <ac:inkMk id="51" creationId="{0211A0F5-8247-4F52-8AEC-374D71FAFCE8}"/>
          </ac:inkMkLst>
        </pc:inkChg>
        <pc:inkChg chg="add mod">
          <ac:chgData name="Web Fnam" userId="300e0c66-ed77-4bee-ae3d-9a24c871b42f" providerId="ADAL" clId="{B7FA80A4-ED4C-4895-A987-696CDF39F2E4}" dt="2021-08-26T12:55:01.517" v="557"/>
          <ac:inkMkLst>
            <pc:docMk/>
            <pc:sldMk cId="3652949721" sldId="261"/>
            <ac:inkMk id="52" creationId="{9041819B-804A-443A-ABCE-535BF10EDA6F}"/>
          </ac:inkMkLst>
        </pc:inkChg>
        <pc:inkChg chg="add">
          <ac:chgData name="Web Fnam" userId="300e0c66-ed77-4bee-ae3d-9a24c871b42f" providerId="ADAL" clId="{B7FA80A4-ED4C-4895-A987-696CDF39F2E4}" dt="2021-08-26T12:55:31.243" v="558" actId="9405"/>
          <ac:inkMkLst>
            <pc:docMk/>
            <pc:sldMk cId="3652949721" sldId="261"/>
            <ac:inkMk id="54" creationId="{37133EE2-80F3-472C-AF9A-7828F5377A5D}"/>
          </ac:inkMkLst>
        </pc:inkChg>
        <pc:inkChg chg="add">
          <ac:chgData name="Web Fnam" userId="300e0c66-ed77-4bee-ae3d-9a24c871b42f" providerId="ADAL" clId="{B7FA80A4-ED4C-4895-A987-696CDF39F2E4}" dt="2021-08-26T12:55:47.289" v="559" actId="9405"/>
          <ac:inkMkLst>
            <pc:docMk/>
            <pc:sldMk cId="3652949721" sldId="261"/>
            <ac:inkMk id="55" creationId="{FDCA5037-35A2-4327-8C20-7E9E9271242F}"/>
          </ac:inkMkLst>
        </pc:inkChg>
        <pc:inkChg chg="add">
          <ac:chgData name="Web Fnam" userId="300e0c66-ed77-4bee-ae3d-9a24c871b42f" providerId="ADAL" clId="{B7FA80A4-ED4C-4895-A987-696CDF39F2E4}" dt="2021-08-26T12:56:00.728" v="560" actId="9405"/>
          <ac:inkMkLst>
            <pc:docMk/>
            <pc:sldMk cId="3652949721" sldId="261"/>
            <ac:inkMk id="56" creationId="{7B0DFD0C-90F4-4A5E-9FC9-4F645673B7B4}"/>
          </ac:inkMkLst>
        </pc:inkChg>
        <pc:inkChg chg="add del">
          <ac:chgData name="Web Fnam" userId="300e0c66-ed77-4bee-ae3d-9a24c871b42f" providerId="ADAL" clId="{B7FA80A4-ED4C-4895-A987-696CDF39F2E4}" dt="2021-08-26T12:59:21.601" v="562" actId="9405"/>
          <ac:inkMkLst>
            <pc:docMk/>
            <pc:sldMk cId="3652949721" sldId="261"/>
            <ac:inkMk id="57" creationId="{8BBA2AA5-3F68-4751-BD2F-CDFF713FFD71}"/>
          </ac:inkMkLst>
        </pc:inkChg>
        <pc:inkChg chg="add">
          <ac:chgData name="Web Fnam" userId="300e0c66-ed77-4bee-ae3d-9a24c871b42f" providerId="ADAL" clId="{B7FA80A4-ED4C-4895-A987-696CDF39F2E4}" dt="2021-08-30T13:54:45.864" v="1814" actId="9405"/>
          <ac:inkMkLst>
            <pc:docMk/>
            <pc:sldMk cId="3652949721" sldId="261"/>
            <ac:inkMk id="57" creationId="{BE81D67B-2C4C-4A8B-9F13-F770CAEF3AC4}"/>
          </ac:inkMkLst>
        </pc:inkChg>
        <pc:inkChg chg="add">
          <ac:chgData name="Web Fnam" userId="300e0c66-ed77-4bee-ae3d-9a24c871b42f" providerId="ADAL" clId="{B7FA80A4-ED4C-4895-A987-696CDF39F2E4}" dt="2021-08-30T13:55:05.230" v="1815" actId="9405"/>
          <ac:inkMkLst>
            <pc:docMk/>
            <pc:sldMk cId="3652949721" sldId="261"/>
            <ac:inkMk id="58" creationId="{9793108C-21BF-4C2D-87C6-0A5AACF0313D}"/>
          </ac:inkMkLst>
        </pc:inkChg>
        <pc:inkChg chg="add">
          <ac:chgData name="Web Fnam" userId="300e0c66-ed77-4bee-ae3d-9a24c871b42f" providerId="ADAL" clId="{B7FA80A4-ED4C-4895-A987-696CDF39F2E4}" dt="2021-08-30T13:55:16.662" v="1816" actId="9405"/>
          <ac:inkMkLst>
            <pc:docMk/>
            <pc:sldMk cId="3652949721" sldId="261"/>
            <ac:inkMk id="59" creationId="{91221CF8-EF19-4707-954E-5B775F42EA9D}"/>
          </ac:inkMkLst>
        </pc:inkChg>
        <pc:inkChg chg="add">
          <ac:chgData name="Web Fnam" userId="300e0c66-ed77-4bee-ae3d-9a24c871b42f" providerId="ADAL" clId="{B7FA80A4-ED4C-4895-A987-696CDF39F2E4}" dt="2021-08-30T13:55:20.802" v="1817" actId="9405"/>
          <ac:inkMkLst>
            <pc:docMk/>
            <pc:sldMk cId="3652949721" sldId="261"/>
            <ac:inkMk id="60" creationId="{4722D7B3-AB52-4E30-B5B5-A6459CF4EBA5}"/>
          </ac:inkMkLst>
        </pc:inkChg>
        <pc:inkChg chg="add">
          <ac:chgData name="Web Fnam" userId="300e0c66-ed77-4bee-ae3d-9a24c871b42f" providerId="ADAL" clId="{B7FA80A4-ED4C-4895-A987-696CDF39F2E4}" dt="2021-08-30T13:55:39.937" v="1818" actId="9405"/>
          <ac:inkMkLst>
            <pc:docMk/>
            <pc:sldMk cId="3652949721" sldId="261"/>
            <ac:inkMk id="61" creationId="{C1104506-ED79-4C53-B998-FE817C3FD24B}"/>
          </ac:inkMkLst>
        </pc:inkChg>
        <pc:inkChg chg="add">
          <ac:chgData name="Web Fnam" userId="300e0c66-ed77-4bee-ae3d-9a24c871b42f" providerId="ADAL" clId="{B7FA80A4-ED4C-4895-A987-696CDF39F2E4}" dt="2021-08-30T13:55:53.757" v="1819" actId="9405"/>
          <ac:inkMkLst>
            <pc:docMk/>
            <pc:sldMk cId="3652949721" sldId="261"/>
            <ac:inkMk id="62" creationId="{007DDA69-C046-46B4-BAE1-A5C0D4FAF335}"/>
          </ac:inkMkLst>
        </pc:inkChg>
        <pc:inkChg chg="add">
          <ac:chgData name="Web Fnam" userId="300e0c66-ed77-4bee-ae3d-9a24c871b42f" providerId="ADAL" clId="{B7FA80A4-ED4C-4895-A987-696CDF39F2E4}" dt="2021-08-30T13:55:59.192" v="1820" actId="9405"/>
          <ac:inkMkLst>
            <pc:docMk/>
            <pc:sldMk cId="3652949721" sldId="261"/>
            <ac:inkMk id="63" creationId="{A5A87594-F412-4D82-BCA6-AF86DF81AFA9}"/>
          </ac:inkMkLst>
        </pc:inkChg>
        <pc:inkChg chg="add">
          <ac:chgData name="Web Fnam" userId="300e0c66-ed77-4bee-ae3d-9a24c871b42f" providerId="ADAL" clId="{B7FA80A4-ED4C-4895-A987-696CDF39F2E4}" dt="2021-08-30T13:56:10.942" v="1821" actId="9405"/>
          <ac:inkMkLst>
            <pc:docMk/>
            <pc:sldMk cId="3652949721" sldId="261"/>
            <ac:inkMk id="64" creationId="{445605AB-878E-4575-8CB5-4591BD0BD1B1}"/>
          </ac:inkMkLst>
        </pc:inkChg>
        <pc:inkChg chg="add">
          <ac:chgData name="Web Fnam" userId="300e0c66-ed77-4bee-ae3d-9a24c871b42f" providerId="ADAL" clId="{B7FA80A4-ED4C-4895-A987-696CDF39F2E4}" dt="2021-08-30T13:56:21.813" v="1822" actId="9405"/>
          <ac:inkMkLst>
            <pc:docMk/>
            <pc:sldMk cId="3652949721" sldId="261"/>
            <ac:inkMk id="65" creationId="{59E32C3A-6F30-4135-8B99-A0EA1808A1E8}"/>
          </ac:inkMkLst>
        </pc:inkChg>
        <pc:inkChg chg="add">
          <ac:chgData name="Web Fnam" userId="300e0c66-ed77-4bee-ae3d-9a24c871b42f" providerId="ADAL" clId="{B7FA80A4-ED4C-4895-A987-696CDF39F2E4}" dt="2021-08-30T13:56:33.451" v="1823" actId="9405"/>
          <ac:inkMkLst>
            <pc:docMk/>
            <pc:sldMk cId="3652949721" sldId="261"/>
            <ac:inkMk id="66" creationId="{27B6C6A2-57E2-4F17-BBB5-252FD03B4463}"/>
          </ac:inkMkLst>
        </pc:inkChg>
        <pc:inkChg chg="add">
          <ac:chgData name="Web Fnam" userId="300e0c66-ed77-4bee-ae3d-9a24c871b42f" providerId="ADAL" clId="{B7FA80A4-ED4C-4895-A987-696CDF39F2E4}" dt="2021-08-30T13:56:46.968" v="1824" actId="9405"/>
          <ac:inkMkLst>
            <pc:docMk/>
            <pc:sldMk cId="3652949721" sldId="261"/>
            <ac:inkMk id="67" creationId="{05892065-185E-4E60-ABC5-1F12F8138963}"/>
          </ac:inkMkLst>
        </pc:inkChg>
        <pc:inkChg chg="add del">
          <ac:chgData name="Web Fnam" userId="300e0c66-ed77-4bee-ae3d-9a24c871b42f" providerId="ADAL" clId="{B7FA80A4-ED4C-4895-A987-696CDF39F2E4}" dt="2021-08-30T13:56:54.095" v="1826" actId="9405"/>
          <ac:inkMkLst>
            <pc:docMk/>
            <pc:sldMk cId="3652949721" sldId="261"/>
            <ac:inkMk id="68" creationId="{3C848B95-3239-478B-A542-48E32BB88D62}"/>
          </ac:inkMkLst>
        </pc:inkChg>
        <pc:inkChg chg="add del">
          <ac:chgData name="Web Fnam" userId="300e0c66-ed77-4bee-ae3d-9a24c871b42f" providerId="ADAL" clId="{B7FA80A4-ED4C-4895-A987-696CDF39F2E4}" dt="2021-08-30T13:56:59.646" v="1828" actId="9405"/>
          <ac:inkMkLst>
            <pc:docMk/>
            <pc:sldMk cId="3652949721" sldId="261"/>
            <ac:inkMk id="69" creationId="{3D74F742-0C9C-4C91-980C-9A836D208ADA}"/>
          </ac:inkMkLst>
        </pc:inkChg>
      </pc:sldChg>
      <pc:sldChg chg="addSp delSp modSp add mod">
        <pc:chgData name="Web Fnam" userId="300e0c66-ed77-4bee-ae3d-9a24c871b42f" providerId="ADAL" clId="{B7FA80A4-ED4C-4895-A987-696CDF39F2E4}" dt="2021-08-30T14:30:40.073" v="1939" actId="207"/>
        <pc:sldMkLst>
          <pc:docMk/>
          <pc:sldMk cId="958668785" sldId="262"/>
        </pc:sldMkLst>
        <pc:spChg chg="mod ord">
          <ac:chgData name="Web Fnam" userId="300e0c66-ed77-4bee-ae3d-9a24c871b42f" providerId="ADAL" clId="{B7FA80A4-ED4C-4895-A987-696CDF39F2E4}" dt="2021-08-30T14:30:40.073" v="1939" actId="207"/>
          <ac:spMkLst>
            <pc:docMk/>
            <pc:sldMk cId="958668785" sldId="262"/>
            <ac:spMk id="3" creationId="{F44726FD-3D04-4282-AB7A-AB22A4253954}"/>
          </ac:spMkLst>
        </pc:spChg>
        <pc:spChg chg="mod">
          <ac:chgData name="Web Fnam" userId="300e0c66-ed77-4bee-ae3d-9a24c871b42f" providerId="ADAL" clId="{B7FA80A4-ED4C-4895-A987-696CDF39F2E4}" dt="2021-08-30T13:03:19.841" v="1701" actId="20577"/>
          <ac:spMkLst>
            <pc:docMk/>
            <pc:sldMk cId="958668785" sldId="262"/>
            <ac:spMk id="39" creationId="{FFE98BD4-06A2-47A2-A770-C433AE9B2EF5}"/>
          </ac:spMkLst>
        </pc:spChg>
        <pc:grpChg chg="mod">
          <ac:chgData name="Web Fnam" userId="300e0c66-ed77-4bee-ae3d-9a24c871b42f" providerId="ADAL" clId="{B7FA80A4-ED4C-4895-A987-696CDF39F2E4}" dt="2021-08-26T13:10:49.497" v="661"/>
          <ac:grpSpMkLst>
            <pc:docMk/>
            <pc:sldMk cId="958668785" sldId="262"/>
            <ac:grpSpMk id="73" creationId="{2B6E1B8F-0D1C-40E4-95C0-25F01F93F424}"/>
          </ac:grpSpMkLst>
        </pc:grpChg>
        <pc:grpChg chg="mod">
          <ac:chgData name="Web Fnam" userId="300e0c66-ed77-4bee-ae3d-9a24c871b42f" providerId="ADAL" clId="{B7FA80A4-ED4C-4895-A987-696CDF39F2E4}" dt="2021-08-26T13:13:35.740" v="672"/>
          <ac:grpSpMkLst>
            <pc:docMk/>
            <pc:sldMk cId="958668785" sldId="262"/>
            <ac:grpSpMk id="83" creationId="{DE4AC068-9F11-4EFB-BC8B-AC55889AFB63}"/>
          </ac:grpSpMkLst>
        </pc:grpChg>
        <pc:grpChg chg="del mod">
          <ac:chgData name="Web Fnam" userId="300e0c66-ed77-4bee-ae3d-9a24c871b42f" providerId="ADAL" clId="{B7FA80A4-ED4C-4895-A987-696CDF39F2E4}" dt="2021-08-26T13:15:39.971" v="686"/>
          <ac:grpSpMkLst>
            <pc:docMk/>
            <pc:sldMk cId="958668785" sldId="262"/>
            <ac:grpSpMk id="90" creationId="{06F14237-F6A9-4B41-976E-099132A6B6BA}"/>
          </ac:grpSpMkLst>
        </pc:grpChg>
        <pc:grpChg chg="mod">
          <ac:chgData name="Web Fnam" userId="300e0c66-ed77-4bee-ae3d-9a24c871b42f" providerId="ADAL" clId="{B7FA80A4-ED4C-4895-A987-696CDF39F2E4}" dt="2021-08-26T13:15:39.971" v="686"/>
          <ac:grpSpMkLst>
            <pc:docMk/>
            <pc:sldMk cId="958668785" sldId="262"/>
            <ac:grpSpMk id="94" creationId="{EA4C5D40-CE8D-4B3A-9C81-A6A44C63D3C0}"/>
          </ac:grpSpMkLst>
        </pc:grpChg>
        <pc:grpChg chg="mod">
          <ac:chgData name="Web Fnam" userId="300e0c66-ed77-4bee-ae3d-9a24c871b42f" providerId="ADAL" clId="{B7FA80A4-ED4C-4895-A987-696CDF39F2E4}" dt="2021-08-30T13:59:33.136" v="1845"/>
          <ac:grpSpMkLst>
            <pc:docMk/>
            <pc:sldMk cId="958668785" sldId="262"/>
            <ac:grpSpMk id="103" creationId="{4D047A20-2F8B-4B82-B289-31B0118CDC2F}"/>
          </ac:grpSpMkLst>
        </pc:grpChg>
        <pc:picChg chg="del">
          <ac:chgData name="Web Fnam" userId="300e0c66-ed77-4bee-ae3d-9a24c871b42f" providerId="ADAL" clId="{B7FA80A4-ED4C-4895-A987-696CDF39F2E4}" dt="2021-08-26T13:02:08.115" v="620" actId="478"/>
          <ac:picMkLst>
            <pc:docMk/>
            <pc:sldMk cId="958668785" sldId="262"/>
            <ac:picMk id="40" creationId="{42FB1C80-A7A1-49B2-A4FF-D602D405EE5C}"/>
          </ac:picMkLst>
        </pc:picChg>
        <pc:picChg chg="add mod modCrop">
          <ac:chgData name="Web Fnam" userId="300e0c66-ed77-4bee-ae3d-9a24c871b42f" providerId="ADAL" clId="{B7FA80A4-ED4C-4895-A987-696CDF39F2E4}" dt="2021-08-26T13:08:00.422" v="648" actId="1076"/>
          <ac:picMkLst>
            <pc:docMk/>
            <pc:sldMk cId="958668785" sldId="262"/>
            <ac:picMk id="57" creationId="{FAC8642E-9F86-46FC-83B9-DBC818F1F781}"/>
          </ac:picMkLst>
        </pc:picChg>
        <pc:inkChg chg="add">
          <ac:chgData name="Web Fnam" userId="300e0c66-ed77-4bee-ae3d-9a24c871b42f" providerId="ADAL" clId="{B7FA80A4-ED4C-4895-A987-696CDF39F2E4}" dt="2021-08-26T13:03:47.169" v="638" actId="9405"/>
          <ac:inkMkLst>
            <pc:docMk/>
            <pc:sldMk cId="958668785" sldId="262"/>
            <ac:inkMk id="2" creationId="{2FC8919E-7CDB-45DB-85BC-0AD647E760D6}"/>
          </ac:inkMkLst>
        </pc:inkChg>
        <pc:inkChg chg="add">
          <ac:chgData name="Web Fnam" userId="300e0c66-ed77-4bee-ae3d-9a24c871b42f" providerId="ADAL" clId="{B7FA80A4-ED4C-4895-A987-696CDF39F2E4}" dt="2021-08-26T13:03:52.020" v="639" actId="9405"/>
          <ac:inkMkLst>
            <pc:docMk/>
            <pc:sldMk cId="958668785" sldId="262"/>
            <ac:inkMk id="18" creationId="{9508D30E-BA01-4D5C-9B8B-93D1C5577636}"/>
          </ac:inkMkLst>
        </pc:inkChg>
        <pc:inkChg chg="ord">
          <ac:chgData name="Web Fnam" userId="300e0c66-ed77-4bee-ae3d-9a24c871b42f" providerId="ADAL" clId="{B7FA80A4-ED4C-4895-A987-696CDF39F2E4}" dt="2021-08-26T13:03:12.608" v="635" actId="166"/>
          <ac:inkMkLst>
            <pc:docMk/>
            <pc:sldMk cId="958668785" sldId="262"/>
            <ac:inkMk id="24" creationId="{F8C17290-824A-44C5-8790-A5CDB374639A}"/>
          </ac:inkMkLst>
        </pc:inkChg>
        <pc:inkChg chg="add">
          <ac:chgData name="Web Fnam" userId="300e0c66-ed77-4bee-ae3d-9a24c871b42f" providerId="ADAL" clId="{B7FA80A4-ED4C-4895-A987-696CDF39F2E4}" dt="2021-08-30T13:57:58.604" v="1830" actId="9405"/>
          <ac:inkMkLst>
            <pc:docMk/>
            <pc:sldMk cId="958668785" sldId="262"/>
            <ac:inkMk id="40" creationId="{A84C947A-BD93-4ECC-A4D4-48FD4F0443E2}"/>
          </ac:inkMkLst>
        </pc:inkChg>
        <pc:inkChg chg="add">
          <ac:chgData name="Web Fnam" userId="300e0c66-ed77-4bee-ae3d-9a24c871b42f" providerId="ADAL" clId="{B7FA80A4-ED4C-4895-A987-696CDF39F2E4}" dt="2021-08-26T13:04:03.548" v="640" actId="9405"/>
          <ac:inkMkLst>
            <pc:docMk/>
            <pc:sldMk cId="958668785" sldId="262"/>
            <ac:inkMk id="49" creationId="{184597D2-FE1F-4765-9763-7AD3AA0F4C9B}"/>
          </ac:inkMkLst>
        </pc:inkChg>
        <pc:inkChg chg="add">
          <ac:chgData name="Web Fnam" userId="300e0c66-ed77-4bee-ae3d-9a24c871b42f" providerId="ADAL" clId="{B7FA80A4-ED4C-4895-A987-696CDF39F2E4}" dt="2021-08-26T13:04:11.812" v="641" actId="9405"/>
          <ac:inkMkLst>
            <pc:docMk/>
            <pc:sldMk cId="958668785" sldId="262"/>
            <ac:inkMk id="51" creationId="{82E90ABC-3421-46DD-8774-44E3397488D5}"/>
          </ac:inkMkLst>
        </pc:inkChg>
        <pc:inkChg chg="add">
          <ac:chgData name="Web Fnam" userId="300e0c66-ed77-4bee-ae3d-9a24c871b42f" providerId="ADAL" clId="{B7FA80A4-ED4C-4895-A987-696CDF39F2E4}" dt="2021-08-26T13:04:17.609" v="642" actId="9405"/>
          <ac:inkMkLst>
            <pc:docMk/>
            <pc:sldMk cId="958668785" sldId="262"/>
            <ac:inkMk id="58" creationId="{6CED98C1-BE20-491B-A32B-DB2B06814113}"/>
          </ac:inkMkLst>
        </pc:inkChg>
        <pc:inkChg chg="add del">
          <ac:chgData name="Web Fnam" userId="300e0c66-ed77-4bee-ae3d-9a24c871b42f" providerId="ADAL" clId="{B7FA80A4-ED4C-4895-A987-696CDF39F2E4}" dt="2021-08-26T13:04:46.463" v="644" actId="9405"/>
          <ac:inkMkLst>
            <pc:docMk/>
            <pc:sldMk cId="958668785" sldId="262"/>
            <ac:inkMk id="59" creationId="{38CABBCA-7746-4A5F-BADA-33141FDBE69F}"/>
          </ac:inkMkLst>
        </pc:inkChg>
        <pc:inkChg chg="add">
          <ac:chgData name="Web Fnam" userId="300e0c66-ed77-4bee-ae3d-9a24c871b42f" providerId="ADAL" clId="{B7FA80A4-ED4C-4895-A987-696CDF39F2E4}" dt="2021-08-30T13:58:02.542" v="1831" actId="9405"/>
          <ac:inkMkLst>
            <pc:docMk/>
            <pc:sldMk cId="958668785" sldId="262"/>
            <ac:inkMk id="59" creationId="{C0CE33F9-A981-4689-94D9-F32D269471A5}"/>
          </ac:inkMkLst>
        </pc:inkChg>
        <pc:inkChg chg="add">
          <ac:chgData name="Web Fnam" userId="300e0c66-ed77-4bee-ae3d-9a24c871b42f" providerId="ADAL" clId="{B7FA80A4-ED4C-4895-A987-696CDF39F2E4}" dt="2021-08-26T13:07:35.807" v="646" actId="9405"/>
          <ac:inkMkLst>
            <pc:docMk/>
            <pc:sldMk cId="958668785" sldId="262"/>
            <ac:inkMk id="60" creationId="{942D54AC-4945-4623-91C9-DC1B92A08BED}"/>
          </ac:inkMkLst>
        </pc:inkChg>
        <pc:inkChg chg="add">
          <ac:chgData name="Web Fnam" userId="300e0c66-ed77-4bee-ae3d-9a24c871b42f" providerId="ADAL" clId="{B7FA80A4-ED4C-4895-A987-696CDF39F2E4}" dt="2021-08-26T13:08:12.664" v="649" actId="9405"/>
          <ac:inkMkLst>
            <pc:docMk/>
            <pc:sldMk cId="958668785" sldId="262"/>
            <ac:inkMk id="61" creationId="{4A983815-317F-4631-AFF0-4AD7DC0DDCA8}"/>
          </ac:inkMkLst>
        </pc:inkChg>
        <pc:inkChg chg="add">
          <ac:chgData name="Web Fnam" userId="300e0c66-ed77-4bee-ae3d-9a24c871b42f" providerId="ADAL" clId="{B7FA80A4-ED4C-4895-A987-696CDF39F2E4}" dt="2021-08-26T13:08:24.543" v="650" actId="9405"/>
          <ac:inkMkLst>
            <pc:docMk/>
            <pc:sldMk cId="958668785" sldId="262"/>
            <ac:inkMk id="62" creationId="{9BB100D1-9F69-4454-B13F-86AC6637B217}"/>
          </ac:inkMkLst>
        </pc:inkChg>
        <pc:inkChg chg="add">
          <ac:chgData name="Web Fnam" userId="300e0c66-ed77-4bee-ae3d-9a24c871b42f" providerId="ADAL" clId="{B7FA80A4-ED4C-4895-A987-696CDF39F2E4}" dt="2021-08-26T13:08:46.119" v="651" actId="9405"/>
          <ac:inkMkLst>
            <pc:docMk/>
            <pc:sldMk cId="958668785" sldId="262"/>
            <ac:inkMk id="63" creationId="{344FBB1B-475F-4541-BB60-53E69445FD55}"/>
          </ac:inkMkLst>
        </pc:inkChg>
        <pc:inkChg chg="add">
          <ac:chgData name="Web Fnam" userId="300e0c66-ed77-4bee-ae3d-9a24c871b42f" providerId="ADAL" clId="{B7FA80A4-ED4C-4895-A987-696CDF39F2E4}" dt="2021-08-26T13:09:08.955" v="652" actId="9405"/>
          <ac:inkMkLst>
            <pc:docMk/>
            <pc:sldMk cId="958668785" sldId="262"/>
            <ac:inkMk id="64" creationId="{4B947397-717F-49E3-9CB3-9D4C94077686}"/>
          </ac:inkMkLst>
        </pc:inkChg>
        <pc:inkChg chg="add">
          <ac:chgData name="Web Fnam" userId="300e0c66-ed77-4bee-ae3d-9a24c871b42f" providerId="ADAL" clId="{B7FA80A4-ED4C-4895-A987-696CDF39F2E4}" dt="2021-08-26T13:09:47.354" v="653" actId="9405"/>
          <ac:inkMkLst>
            <pc:docMk/>
            <pc:sldMk cId="958668785" sldId="262"/>
            <ac:inkMk id="65" creationId="{012285D5-6873-4F5A-90BD-EB65BF7E97B4}"/>
          </ac:inkMkLst>
        </pc:inkChg>
        <pc:inkChg chg="add">
          <ac:chgData name="Web Fnam" userId="300e0c66-ed77-4bee-ae3d-9a24c871b42f" providerId="ADAL" clId="{B7FA80A4-ED4C-4895-A987-696CDF39F2E4}" dt="2021-08-26T13:09:52.425" v="654" actId="9405"/>
          <ac:inkMkLst>
            <pc:docMk/>
            <pc:sldMk cId="958668785" sldId="262"/>
            <ac:inkMk id="66" creationId="{6BBF3224-823A-41A5-AC88-46B2EBCDEEE4}"/>
          </ac:inkMkLst>
        </pc:inkChg>
        <pc:inkChg chg="add">
          <ac:chgData name="Web Fnam" userId="300e0c66-ed77-4bee-ae3d-9a24c871b42f" providerId="ADAL" clId="{B7FA80A4-ED4C-4895-A987-696CDF39F2E4}" dt="2021-08-26T13:10:23.939" v="655" actId="9405"/>
          <ac:inkMkLst>
            <pc:docMk/>
            <pc:sldMk cId="958668785" sldId="262"/>
            <ac:inkMk id="67" creationId="{13E4BFCC-0399-449F-8695-DC8E00B8FC35}"/>
          </ac:inkMkLst>
        </pc:inkChg>
        <pc:inkChg chg="add">
          <ac:chgData name="Web Fnam" userId="300e0c66-ed77-4bee-ae3d-9a24c871b42f" providerId="ADAL" clId="{B7FA80A4-ED4C-4895-A987-696CDF39F2E4}" dt="2021-08-26T13:10:29.417" v="656" actId="9405"/>
          <ac:inkMkLst>
            <pc:docMk/>
            <pc:sldMk cId="958668785" sldId="262"/>
            <ac:inkMk id="68" creationId="{96E56830-043B-4AFA-AAEA-BF085612FE5F}"/>
          </ac:inkMkLst>
        </pc:inkChg>
        <pc:inkChg chg="add mod">
          <ac:chgData name="Web Fnam" userId="300e0c66-ed77-4bee-ae3d-9a24c871b42f" providerId="ADAL" clId="{B7FA80A4-ED4C-4895-A987-696CDF39F2E4}" dt="2021-08-26T13:10:49.497" v="661"/>
          <ac:inkMkLst>
            <pc:docMk/>
            <pc:sldMk cId="958668785" sldId="262"/>
            <ac:inkMk id="69" creationId="{FD5144BB-B250-457E-9F86-5E21BAC6A49A}"/>
          </ac:inkMkLst>
        </pc:inkChg>
        <pc:inkChg chg="add mod">
          <ac:chgData name="Web Fnam" userId="300e0c66-ed77-4bee-ae3d-9a24c871b42f" providerId="ADAL" clId="{B7FA80A4-ED4C-4895-A987-696CDF39F2E4}" dt="2021-08-26T13:10:49.497" v="661"/>
          <ac:inkMkLst>
            <pc:docMk/>
            <pc:sldMk cId="958668785" sldId="262"/>
            <ac:inkMk id="70" creationId="{638EFDFF-6339-4026-8240-5AEA67AA5C02}"/>
          </ac:inkMkLst>
        </pc:inkChg>
        <pc:inkChg chg="add mod">
          <ac:chgData name="Web Fnam" userId="300e0c66-ed77-4bee-ae3d-9a24c871b42f" providerId="ADAL" clId="{B7FA80A4-ED4C-4895-A987-696CDF39F2E4}" dt="2021-08-26T13:10:49.497" v="661"/>
          <ac:inkMkLst>
            <pc:docMk/>
            <pc:sldMk cId="958668785" sldId="262"/>
            <ac:inkMk id="71" creationId="{CCFCF53E-4683-4F63-A195-CE45C1B24EAB}"/>
          </ac:inkMkLst>
        </pc:inkChg>
        <pc:inkChg chg="add mod">
          <ac:chgData name="Web Fnam" userId="300e0c66-ed77-4bee-ae3d-9a24c871b42f" providerId="ADAL" clId="{B7FA80A4-ED4C-4895-A987-696CDF39F2E4}" dt="2021-08-26T13:10:49.497" v="661"/>
          <ac:inkMkLst>
            <pc:docMk/>
            <pc:sldMk cId="958668785" sldId="262"/>
            <ac:inkMk id="72" creationId="{57962C77-1FB3-4958-9504-66B63197BDDC}"/>
          </ac:inkMkLst>
        </pc:inkChg>
        <pc:inkChg chg="add del">
          <ac:chgData name="Web Fnam" userId="300e0c66-ed77-4bee-ae3d-9a24c871b42f" providerId="ADAL" clId="{B7FA80A4-ED4C-4895-A987-696CDF39F2E4}" dt="2021-08-26T13:11:01.778" v="663" actId="9405"/>
          <ac:inkMkLst>
            <pc:docMk/>
            <pc:sldMk cId="958668785" sldId="262"/>
            <ac:inkMk id="74" creationId="{6A0FE35A-F3F1-4B64-B3C4-4775074A9C3C}"/>
          </ac:inkMkLst>
        </pc:inkChg>
        <pc:inkChg chg="add">
          <ac:chgData name="Web Fnam" userId="300e0c66-ed77-4bee-ae3d-9a24c871b42f" providerId="ADAL" clId="{B7FA80A4-ED4C-4895-A987-696CDF39F2E4}" dt="2021-08-30T13:58:07.426" v="1832" actId="9405"/>
          <ac:inkMkLst>
            <pc:docMk/>
            <pc:sldMk cId="958668785" sldId="262"/>
            <ac:inkMk id="74" creationId="{965DE5FF-F3E0-484E-9A5B-5C3347B02D0A}"/>
          </ac:inkMkLst>
        </pc:inkChg>
        <pc:inkChg chg="add">
          <ac:chgData name="Web Fnam" userId="300e0c66-ed77-4bee-ae3d-9a24c871b42f" providerId="ADAL" clId="{B7FA80A4-ED4C-4895-A987-696CDF39F2E4}" dt="2021-08-26T13:11:09.656" v="664" actId="9405"/>
          <ac:inkMkLst>
            <pc:docMk/>
            <pc:sldMk cId="958668785" sldId="262"/>
            <ac:inkMk id="75" creationId="{1BF22C24-D0EF-463D-BF61-36AF9F482EA9}"/>
          </ac:inkMkLst>
        </pc:inkChg>
        <pc:inkChg chg="add">
          <ac:chgData name="Web Fnam" userId="300e0c66-ed77-4bee-ae3d-9a24c871b42f" providerId="ADAL" clId="{B7FA80A4-ED4C-4895-A987-696CDF39F2E4}" dt="2021-08-26T13:12:21.943" v="665" actId="9405"/>
          <ac:inkMkLst>
            <pc:docMk/>
            <pc:sldMk cId="958668785" sldId="262"/>
            <ac:inkMk id="76" creationId="{09AB7D21-C7FF-4B65-A154-7A2336FE9525}"/>
          </ac:inkMkLst>
        </pc:inkChg>
        <pc:inkChg chg="add">
          <ac:chgData name="Web Fnam" userId="300e0c66-ed77-4bee-ae3d-9a24c871b42f" providerId="ADAL" clId="{B7FA80A4-ED4C-4895-A987-696CDF39F2E4}" dt="2021-08-26T13:12:43.005" v="666" actId="9405"/>
          <ac:inkMkLst>
            <pc:docMk/>
            <pc:sldMk cId="958668785" sldId="262"/>
            <ac:inkMk id="77" creationId="{219072BA-8627-4912-82D0-9C29814001A1}"/>
          </ac:inkMkLst>
        </pc:inkChg>
        <pc:inkChg chg="add">
          <ac:chgData name="Web Fnam" userId="300e0c66-ed77-4bee-ae3d-9a24c871b42f" providerId="ADAL" clId="{B7FA80A4-ED4C-4895-A987-696CDF39F2E4}" dt="2021-08-26T13:12:47.252" v="667" actId="9405"/>
          <ac:inkMkLst>
            <pc:docMk/>
            <pc:sldMk cId="958668785" sldId="262"/>
            <ac:inkMk id="78" creationId="{68BD66AC-1CA7-4947-99D7-40306D9FD5F8}"/>
          </ac:inkMkLst>
        </pc:inkChg>
        <pc:inkChg chg="add mod">
          <ac:chgData name="Web Fnam" userId="300e0c66-ed77-4bee-ae3d-9a24c871b42f" providerId="ADAL" clId="{B7FA80A4-ED4C-4895-A987-696CDF39F2E4}" dt="2021-08-26T13:13:35.740" v="672"/>
          <ac:inkMkLst>
            <pc:docMk/>
            <pc:sldMk cId="958668785" sldId="262"/>
            <ac:inkMk id="79" creationId="{CBBB81D1-7AC7-459F-81A5-A3644CD9BBE5}"/>
          </ac:inkMkLst>
        </pc:inkChg>
        <pc:inkChg chg="add mod">
          <ac:chgData name="Web Fnam" userId="300e0c66-ed77-4bee-ae3d-9a24c871b42f" providerId="ADAL" clId="{B7FA80A4-ED4C-4895-A987-696CDF39F2E4}" dt="2021-08-26T13:13:35.740" v="672"/>
          <ac:inkMkLst>
            <pc:docMk/>
            <pc:sldMk cId="958668785" sldId="262"/>
            <ac:inkMk id="80" creationId="{B34A1E19-01ED-4335-9362-EFAF76F88945}"/>
          </ac:inkMkLst>
        </pc:inkChg>
        <pc:inkChg chg="add">
          <ac:chgData name="Web Fnam" userId="300e0c66-ed77-4bee-ae3d-9a24c871b42f" providerId="ADAL" clId="{B7FA80A4-ED4C-4895-A987-696CDF39F2E4}" dt="2021-08-26T13:13:19.811" v="670" actId="9405"/>
          <ac:inkMkLst>
            <pc:docMk/>
            <pc:sldMk cId="958668785" sldId="262"/>
            <ac:inkMk id="81" creationId="{6E301E62-82A9-483D-91D8-C432A2EF3165}"/>
          </ac:inkMkLst>
        </pc:inkChg>
        <pc:inkChg chg="add mod">
          <ac:chgData name="Web Fnam" userId="300e0c66-ed77-4bee-ae3d-9a24c871b42f" providerId="ADAL" clId="{B7FA80A4-ED4C-4895-A987-696CDF39F2E4}" dt="2021-08-26T13:13:35.740" v="672"/>
          <ac:inkMkLst>
            <pc:docMk/>
            <pc:sldMk cId="958668785" sldId="262"/>
            <ac:inkMk id="82" creationId="{999D3D9D-988C-4CCD-BD13-D7D8823180E6}"/>
          </ac:inkMkLst>
        </pc:inkChg>
        <pc:inkChg chg="add">
          <ac:chgData name="Web Fnam" userId="300e0c66-ed77-4bee-ae3d-9a24c871b42f" providerId="ADAL" clId="{B7FA80A4-ED4C-4895-A987-696CDF39F2E4}" dt="2021-08-26T13:13:56.872" v="673" actId="9405"/>
          <ac:inkMkLst>
            <pc:docMk/>
            <pc:sldMk cId="958668785" sldId="262"/>
            <ac:inkMk id="84" creationId="{2B7CD1CD-93AD-464F-8D3D-402EB3174605}"/>
          </ac:inkMkLst>
        </pc:inkChg>
        <pc:inkChg chg="add">
          <ac:chgData name="Web Fnam" userId="300e0c66-ed77-4bee-ae3d-9a24c871b42f" providerId="ADAL" clId="{B7FA80A4-ED4C-4895-A987-696CDF39F2E4}" dt="2021-08-30T13:58:16.738" v="1833" actId="9405"/>
          <ac:inkMkLst>
            <pc:docMk/>
            <pc:sldMk cId="958668785" sldId="262"/>
            <ac:inkMk id="85" creationId="{9CB8DBFA-8AD2-4C1C-B959-F4F5CD083FB8}"/>
          </ac:inkMkLst>
        </pc:inkChg>
        <pc:inkChg chg="add del">
          <ac:chgData name="Web Fnam" userId="300e0c66-ed77-4bee-ae3d-9a24c871b42f" providerId="ADAL" clId="{B7FA80A4-ED4C-4895-A987-696CDF39F2E4}" dt="2021-08-26T13:14:06.912" v="675" actId="9405"/>
          <ac:inkMkLst>
            <pc:docMk/>
            <pc:sldMk cId="958668785" sldId="262"/>
            <ac:inkMk id="85" creationId="{A50BCE9F-EBD5-4BE4-BC64-001A58D3B64A}"/>
          </ac:inkMkLst>
        </pc:inkChg>
        <pc:inkChg chg="add del">
          <ac:chgData name="Web Fnam" userId="300e0c66-ed77-4bee-ae3d-9a24c871b42f" providerId="ADAL" clId="{B7FA80A4-ED4C-4895-A987-696CDF39F2E4}" dt="2021-08-26T13:14:41.968" v="677" actId="9405"/>
          <ac:inkMkLst>
            <pc:docMk/>
            <pc:sldMk cId="958668785" sldId="262"/>
            <ac:inkMk id="86" creationId="{10DD4B07-A1AB-47BA-A47A-3ECF17A1C4B8}"/>
          </ac:inkMkLst>
        </pc:inkChg>
        <pc:inkChg chg="add">
          <ac:chgData name="Web Fnam" userId="300e0c66-ed77-4bee-ae3d-9a24c871b42f" providerId="ADAL" clId="{B7FA80A4-ED4C-4895-A987-696CDF39F2E4}" dt="2021-08-30T13:58:22.936" v="1834" actId="9405"/>
          <ac:inkMkLst>
            <pc:docMk/>
            <pc:sldMk cId="958668785" sldId="262"/>
            <ac:inkMk id="86" creationId="{815C9D3F-2790-4B92-83FF-899054233315}"/>
          </ac:inkMkLst>
        </pc:inkChg>
        <pc:inkChg chg="add del">
          <ac:chgData name="Web Fnam" userId="300e0c66-ed77-4bee-ae3d-9a24c871b42f" providerId="ADAL" clId="{B7FA80A4-ED4C-4895-A987-696CDF39F2E4}" dt="2021-08-26T13:14:55.765" v="679" actId="9405"/>
          <ac:inkMkLst>
            <pc:docMk/>
            <pc:sldMk cId="958668785" sldId="262"/>
            <ac:inkMk id="87" creationId="{76D2471F-5C0D-4302-B730-B47B8D8B1152}"/>
          </ac:inkMkLst>
        </pc:inkChg>
        <pc:inkChg chg="add">
          <ac:chgData name="Web Fnam" userId="300e0c66-ed77-4bee-ae3d-9a24c871b42f" providerId="ADAL" clId="{B7FA80A4-ED4C-4895-A987-696CDF39F2E4}" dt="2021-08-30T13:58:33.851" v="1835" actId="9405"/>
          <ac:inkMkLst>
            <pc:docMk/>
            <pc:sldMk cId="958668785" sldId="262"/>
            <ac:inkMk id="87" creationId="{F2B21775-6055-44E1-AFF7-8C5865F4B6F1}"/>
          </ac:inkMkLst>
        </pc:inkChg>
        <pc:inkChg chg="add mod">
          <ac:chgData name="Web Fnam" userId="300e0c66-ed77-4bee-ae3d-9a24c871b42f" providerId="ADAL" clId="{B7FA80A4-ED4C-4895-A987-696CDF39F2E4}" dt="2021-08-26T13:15:39.971" v="686"/>
          <ac:inkMkLst>
            <pc:docMk/>
            <pc:sldMk cId="958668785" sldId="262"/>
            <ac:inkMk id="88" creationId="{B4C036EC-CCE4-44A1-8CF2-EEA0752F6F24}"/>
          </ac:inkMkLst>
        </pc:inkChg>
        <pc:inkChg chg="add mod">
          <ac:chgData name="Web Fnam" userId="300e0c66-ed77-4bee-ae3d-9a24c871b42f" providerId="ADAL" clId="{B7FA80A4-ED4C-4895-A987-696CDF39F2E4}" dt="2021-08-26T13:15:39.971" v="686"/>
          <ac:inkMkLst>
            <pc:docMk/>
            <pc:sldMk cId="958668785" sldId="262"/>
            <ac:inkMk id="89" creationId="{82334E68-8CAD-47CB-A687-88DA668FA2CC}"/>
          </ac:inkMkLst>
        </pc:inkChg>
        <pc:inkChg chg="add">
          <ac:chgData name="Web Fnam" userId="300e0c66-ed77-4bee-ae3d-9a24c871b42f" providerId="ADAL" clId="{B7FA80A4-ED4C-4895-A987-696CDF39F2E4}" dt="2021-08-30T13:58:37.904" v="1836" actId="9405"/>
          <ac:inkMkLst>
            <pc:docMk/>
            <pc:sldMk cId="958668785" sldId="262"/>
            <ac:inkMk id="90" creationId="{6A0E8629-7D97-471A-99DC-707EDACFA54F}"/>
          </ac:inkMkLst>
        </pc:inkChg>
        <pc:inkChg chg="add mod">
          <ac:chgData name="Web Fnam" userId="300e0c66-ed77-4bee-ae3d-9a24c871b42f" providerId="ADAL" clId="{B7FA80A4-ED4C-4895-A987-696CDF39F2E4}" dt="2021-08-26T13:15:39.971" v="686"/>
          <ac:inkMkLst>
            <pc:docMk/>
            <pc:sldMk cId="958668785" sldId="262"/>
            <ac:inkMk id="91" creationId="{966FFABE-C4FA-470C-B9A2-272AB3274373}"/>
          </ac:inkMkLst>
        </pc:inkChg>
        <pc:inkChg chg="add mod">
          <ac:chgData name="Web Fnam" userId="300e0c66-ed77-4bee-ae3d-9a24c871b42f" providerId="ADAL" clId="{B7FA80A4-ED4C-4895-A987-696CDF39F2E4}" dt="2021-08-26T13:15:39.971" v="686"/>
          <ac:inkMkLst>
            <pc:docMk/>
            <pc:sldMk cId="958668785" sldId="262"/>
            <ac:inkMk id="92" creationId="{3DC03705-A311-4C89-860D-FB903BC0AB7F}"/>
          </ac:inkMkLst>
        </pc:inkChg>
        <pc:inkChg chg="add mod">
          <ac:chgData name="Web Fnam" userId="300e0c66-ed77-4bee-ae3d-9a24c871b42f" providerId="ADAL" clId="{B7FA80A4-ED4C-4895-A987-696CDF39F2E4}" dt="2021-08-26T13:15:39.971" v="686"/>
          <ac:inkMkLst>
            <pc:docMk/>
            <pc:sldMk cId="958668785" sldId="262"/>
            <ac:inkMk id="93" creationId="{3E8BA433-A8F1-40DB-92CC-356A6D90F5F4}"/>
          </ac:inkMkLst>
        </pc:inkChg>
        <pc:inkChg chg="add">
          <ac:chgData name="Web Fnam" userId="300e0c66-ed77-4bee-ae3d-9a24c871b42f" providerId="ADAL" clId="{B7FA80A4-ED4C-4895-A987-696CDF39F2E4}" dt="2021-08-30T13:58:49.261" v="1837" actId="9405"/>
          <ac:inkMkLst>
            <pc:docMk/>
            <pc:sldMk cId="958668785" sldId="262"/>
            <ac:inkMk id="95" creationId="{68501B56-C210-4ED1-A6BA-AC07EE93378E}"/>
          </ac:inkMkLst>
        </pc:inkChg>
        <pc:inkChg chg="add">
          <ac:chgData name="Web Fnam" userId="300e0c66-ed77-4bee-ae3d-9a24c871b42f" providerId="ADAL" clId="{B7FA80A4-ED4C-4895-A987-696CDF39F2E4}" dt="2021-08-30T13:58:57.770" v="1838" actId="9405"/>
          <ac:inkMkLst>
            <pc:docMk/>
            <pc:sldMk cId="958668785" sldId="262"/>
            <ac:inkMk id="96" creationId="{A6C5E6F0-0243-46D8-9EF4-635D864CBF63}"/>
          </ac:inkMkLst>
        </pc:inkChg>
        <pc:inkChg chg="add">
          <ac:chgData name="Web Fnam" userId="300e0c66-ed77-4bee-ae3d-9a24c871b42f" providerId="ADAL" clId="{B7FA80A4-ED4C-4895-A987-696CDF39F2E4}" dt="2021-08-30T13:59:05.077" v="1839" actId="9405"/>
          <ac:inkMkLst>
            <pc:docMk/>
            <pc:sldMk cId="958668785" sldId="262"/>
            <ac:inkMk id="97" creationId="{672F10FD-ADE5-4D91-A2BD-6C321800F79D}"/>
          </ac:inkMkLst>
        </pc:inkChg>
        <pc:inkChg chg="add">
          <ac:chgData name="Web Fnam" userId="300e0c66-ed77-4bee-ae3d-9a24c871b42f" providerId="ADAL" clId="{B7FA80A4-ED4C-4895-A987-696CDF39F2E4}" dt="2021-08-30T13:59:12.394" v="1840" actId="9405"/>
          <ac:inkMkLst>
            <pc:docMk/>
            <pc:sldMk cId="958668785" sldId="262"/>
            <ac:inkMk id="98" creationId="{CE488068-608A-4583-AA13-FCC4CCCEBDF7}"/>
          </ac:inkMkLst>
        </pc:inkChg>
        <pc:inkChg chg="add">
          <ac:chgData name="Web Fnam" userId="300e0c66-ed77-4bee-ae3d-9a24c871b42f" providerId="ADAL" clId="{B7FA80A4-ED4C-4895-A987-696CDF39F2E4}" dt="2021-08-30T13:59:19.298" v="1841" actId="9405"/>
          <ac:inkMkLst>
            <pc:docMk/>
            <pc:sldMk cId="958668785" sldId="262"/>
            <ac:inkMk id="99" creationId="{686B8071-5F56-4827-8661-63825F3AB55A}"/>
          </ac:inkMkLst>
        </pc:inkChg>
        <pc:inkChg chg="add">
          <ac:chgData name="Web Fnam" userId="300e0c66-ed77-4bee-ae3d-9a24c871b42f" providerId="ADAL" clId="{B7FA80A4-ED4C-4895-A987-696CDF39F2E4}" dt="2021-08-30T13:59:26.614" v="1842" actId="9405"/>
          <ac:inkMkLst>
            <pc:docMk/>
            <pc:sldMk cId="958668785" sldId="262"/>
            <ac:inkMk id="100" creationId="{EBCBE56F-3F08-4E1E-828A-F1A974FC1702}"/>
          </ac:inkMkLst>
        </pc:inkChg>
        <pc:inkChg chg="add mod">
          <ac:chgData name="Web Fnam" userId="300e0c66-ed77-4bee-ae3d-9a24c871b42f" providerId="ADAL" clId="{B7FA80A4-ED4C-4895-A987-696CDF39F2E4}" dt="2021-08-30T13:59:33.136" v="1845"/>
          <ac:inkMkLst>
            <pc:docMk/>
            <pc:sldMk cId="958668785" sldId="262"/>
            <ac:inkMk id="101" creationId="{FDDBAA15-B93C-42DE-9F5D-8F25A6AE859A}"/>
          </ac:inkMkLst>
        </pc:inkChg>
        <pc:inkChg chg="add mod">
          <ac:chgData name="Web Fnam" userId="300e0c66-ed77-4bee-ae3d-9a24c871b42f" providerId="ADAL" clId="{B7FA80A4-ED4C-4895-A987-696CDF39F2E4}" dt="2021-08-30T13:59:33.136" v="1845"/>
          <ac:inkMkLst>
            <pc:docMk/>
            <pc:sldMk cId="958668785" sldId="262"/>
            <ac:inkMk id="102" creationId="{ACB05EAD-74F5-4CCF-88D9-2831CDCF34AC}"/>
          </ac:inkMkLst>
        </pc:inkChg>
      </pc:sldChg>
      <pc:sldChg chg="addSp delSp modSp add mod ord">
        <pc:chgData name="Web Fnam" userId="300e0c66-ed77-4bee-ae3d-9a24c871b42f" providerId="ADAL" clId="{B7FA80A4-ED4C-4895-A987-696CDF39F2E4}" dt="2021-08-30T14:30:45.753" v="1940" actId="207"/>
        <pc:sldMkLst>
          <pc:docMk/>
          <pc:sldMk cId="2377641512" sldId="263"/>
        </pc:sldMkLst>
        <pc:spChg chg="mod ord">
          <ac:chgData name="Web Fnam" userId="300e0c66-ed77-4bee-ae3d-9a24c871b42f" providerId="ADAL" clId="{B7FA80A4-ED4C-4895-A987-696CDF39F2E4}" dt="2021-08-30T14:30:45.753" v="1940" actId="207"/>
          <ac:spMkLst>
            <pc:docMk/>
            <pc:sldMk cId="2377641512" sldId="263"/>
            <ac:spMk id="3" creationId="{F44726FD-3D04-4282-AB7A-AB22A4253954}"/>
          </ac:spMkLst>
        </pc:spChg>
        <pc:spChg chg="mod">
          <ac:chgData name="Web Fnam" userId="300e0c66-ed77-4bee-ae3d-9a24c871b42f" providerId="ADAL" clId="{B7FA80A4-ED4C-4895-A987-696CDF39F2E4}" dt="2021-08-26T13:29:51.724" v="866" actId="20577"/>
          <ac:spMkLst>
            <pc:docMk/>
            <pc:sldMk cId="2377641512" sldId="263"/>
            <ac:spMk id="39" creationId="{FFE98BD4-06A2-47A2-A770-C433AE9B2EF5}"/>
          </ac:spMkLst>
        </pc:spChg>
        <pc:grpChg chg="mod">
          <ac:chgData name="Web Fnam" userId="300e0c66-ed77-4bee-ae3d-9a24c871b42f" providerId="ADAL" clId="{B7FA80A4-ED4C-4895-A987-696CDF39F2E4}" dt="2021-08-30T14:17:54.274" v="1856"/>
          <ac:grpSpMkLst>
            <pc:docMk/>
            <pc:sldMk cId="2377641512" sldId="263"/>
            <ac:grpSpMk id="61" creationId="{9E06BE80-0F15-45B1-9813-896856EEB875}"/>
          </ac:grpSpMkLst>
        </pc:grpChg>
        <pc:picChg chg="del">
          <ac:chgData name="Web Fnam" userId="300e0c66-ed77-4bee-ae3d-9a24c871b42f" providerId="ADAL" clId="{B7FA80A4-ED4C-4895-A987-696CDF39F2E4}" dt="2021-08-26T13:18:36.465" v="768" actId="478"/>
          <ac:picMkLst>
            <pc:docMk/>
            <pc:sldMk cId="2377641512" sldId="263"/>
            <ac:picMk id="2" creationId="{EE2AC81B-CD37-418E-A3D4-F58522BCF9B9}"/>
          </ac:picMkLst>
        </pc:picChg>
        <pc:picChg chg="add mod modCrop">
          <ac:chgData name="Web Fnam" userId="300e0c66-ed77-4bee-ae3d-9a24c871b42f" providerId="ADAL" clId="{B7FA80A4-ED4C-4895-A987-696CDF39F2E4}" dt="2021-08-26T13:20:12.291" v="780" actId="1076"/>
          <ac:picMkLst>
            <pc:docMk/>
            <pc:sldMk cId="2377641512" sldId="263"/>
            <ac:picMk id="40" creationId="{AC88D94F-9130-4D6E-9222-BD26CC3304BB}"/>
          </ac:picMkLst>
        </pc:picChg>
        <pc:inkChg chg="add">
          <ac:chgData name="Web Fnam" userId="300e0c66-ed77-4bee-ae3d-9a24c871b42f" providerId="ADAL" clId="{B7FA80A4-ED4C-4895-A987-696CDF39F2E4}" dt="2021-08-30T14:17:04.564" v="1846" actId="9405"/>
          <ac:inkMkLst>
            <pc:docMk/>
            <pc:sldMk cId="2377641512" sldId="263"/>
            <ac:inkMk id="2" creationId="{732C3714-A338-43B8-8426-692630978987}"/>
          </ac:inkMkLst>
        </pc:inkChg>
        <pc:inkChg chg="add">
          <ac:chgData name="Web Fnam" userId="300e0c66-ed77-4bee-ae3d-9a24c871b42f" providerId="ADAL" clId="{B7FA80A4-ED4C-4895-A987-696CDF39F2E4}" dt="2021-08-26T13:20:38.301" v="781" actId="9405"/>
          <ac:inkMkLst>
            <pc:docMk/>
            <pc:sldMk cId="2377641512" sldId="263"/>
            <ac:inkMk id="5" creationId="{389F3211-B6B7-431A-A135-E46EBEB9F1F7}"/>
          </ac:inkMkLst>
        </pc:inkChg>
        <pc:inkChg chg="add">
          <ac:chgData name="Web Fnam" userId="300e0c66-ed77-4bee-ae3d-9a24c871b42f" providerId="ADAL" clId="{B7FA80A4-ED4C-4895-A987-696CDF39F2E4}" dt="2021-08-26T13:20:42.945" v="782" actId="9405"/>
          <ac:inkMkLst>
            <pc:docMk/>
            <pc:sldMk cId="2377641512" sldId="263"/>
            <ac:inkMk id="10" creationId="{39DF4816-8E92-4FF0-897F-D574EA4991A7}"/>
          </ac:inkMkLst>
        </pc:inkChg>
        <pc:inkChg chg="add">
          <ac:chgData name="Web Fnam" userId="300e0c66-ed77-4bee-ae3d-9a24c871b42f" providerId="ADAL" clId="{B7FA80A4-ED4C-4895-A987-696CDF39F2E4}" dt="2021-08-26T13:22:32.917" v="783" actId="9405"/>
          <ac:inkMkLst>
            <pc:docMk/>
            <pc:sldMk cId="2377641512" sldId="263"/>
            <ac:inkMk id="29" creationId="{4C63FF41-6444-4315-8681-140DE42EDCB9}"/>
          </ac:inkMkLst>
        </pc:inkChg>
        <pc:inkChg chg="add">
          <ac:chgData name="Web Fnam" userId="300e0c66-ed77-4bee-ae3d-9a24c871b42f" providerId="ADAL" clId="{B7FA80A4-ED4C-4895-A987-696CDF39F2E4}" dt="2021-08-26T13:23:28.763" v="784" actId="9405"/>
          <ac:inkMkLst>
            <pc:docMk/>
            <pc:sldMk cId="2377641512" sldId="263"/>
            <ac:inkMk id="41" creationId="{8E1B1DBC-45EE-4D61-BB75-D803CC3E6214}"/>
          </ac:inkMkLst>
        </pc:inkChg>
        <pc:inkChg chg="add">
          <ac:chgData name="Web Fnam" userId="300e0c66-ed77-4bee-ae3d-9a24c871b42f" providerId="ADAL" clId="{B7FA80A4-ED4C-4895-A987-696CDF39F2E4}" dt="2021-08-26T13:24:05.289" v="785" actId="9405"/>
          <ac:inkMkLst>
            <pc:docMk/>
            <pc:sldMk cId="2377641512" sldId="263"/>
            <ac:inkMk id="42" creationId="{2501A013-AFCE-4549-94DA-6470D8721E84}"/>
          </ac:inkMkLst>
        </pc:inkChg>
        <pc:inkChg chg="add">
          <ac:chgData name="Web Fnam" userId="300e0c66-ed77-4bee-ae3d-9a24c871b42f" providerId="ADAL" clId="{B7FA80A4-ED4C-4895-A987-696CDF39F2E4}" dt="2021-08-26T13:26:19.681" v="786" actId="9405"/>
          <ac:inkMkLst>
            <pc:docMk/>
            <pc:sldMk cId="2377641512" sldId="263"/>
            <ac:inkMk id="43" creationId="{DBBE991B-0649-4AD0-9C4B-D647C87DD02D}"/>
          </ac:inkMkLst>
        </pc:inkChg>
        <pc:inkChg chg="add">
          <ac:chgData name="Web Fnam" userId="300e0c66-ed77-4bee-ae3d-9a24c871b42f" providerId="ADAL" clId="{B7FA80A4-ED4C-4895-A987-696CDF39F2E4}" dt="2021-08-26T13:26:53.969" v="787" actId="9405"/>
          <ac:inkMkLst>
            <pc:docMk/>
            <pc:sldMk cId="2377641512" sldId="263"/>
            <ac:inkMk id="44" creationId="{7E6C0BC8-4A7F-455C-B966-B3CB0F010649}"/>
          </ac:inkMkLst>
        </pc:inkChg>
        <pc:inkChg chg="add">
          <ac:chgData name="Web Fnam" userId="300e0c66-ed77-4bee-ae3d-9a24c871b42f" providerId="ADAL" clId="{B7FA80A4-ED4C-4895-A987-696CDF39F2E4}" dt="2021-08-26T13:26:59.690" v="788" actId="9405"/>
          <ac:inkMkLst>
            <pc:docMk/>
            <pc:sldMk cId="2377641512" sldId="263"/>
            <ac:inkMk id="45" creationId="{5BB7D3A2-F021-4869-BAF8-391490AD38A2}"/>
          </ac:inkMkLst>
        </pc:inkChg>
        <pc:inkChg chg="add">
          <ac:chgData name="Web Fnam" userId="300e0c66-ed77-4bee-ae3d-9a24c871b42f" providerId="ADAL" clId="{B7FA80A4-ED4C-4895-A987-696CDF39F2E4}" dt="2021-08-26T13:27:24.644" v="789" actId="9405"/>
          <ac:inkMkLst>
            <pc:docMk/>
            <pc:sldMk cId="2377641512" sldId="263"/>
            <ac:inkMk id="46" creationId="{A829EF35-D576-42DB-A2D9-52109A69304E}"/>
          </ac:inkMkLst>
        </pc:inkChg>
        <pc:inkChg chg="add">
          <ac:chgData name="Web Fnam" userId="300e0c66-ed77-4bee-ae3d-9a24c871b42f" providerId="ADAL" clId="{B7FA80A4-ED4C-4895-A987-696CDF39F2E4}" dt="2021-08-26T13:27:36.319" v="790" actId="9405"/>
          <ac:inkMkLst>
            <pc:docMk/>
            <pc:sldMk cId="2377641512" sldId="263"/>
            <ac:inkMk id="47" creationId="{4BFB0300-22E5-4508-B653-34268CF135A9}"/>
          </ac:inkMkLst>
        </pc:inkChg>
        <pc:inkChg chg="add">
          <ac:chgData name="Web Fnam" userId="300e0c66-ed77-4bee-ae3d-9a24c871b42f" providerId="ADAL" clId="{B7FA80A4-ED4C-4895-A987-696CDF39F2E4}" dt="2021-08-26T13:28:02.592" v="791" actId="9405"/>
          <ac:inkMkLst>
            <pc:docMk/>
            <pc:sldMk cId="2377641512" sldId="263"/>
            <ac:inkMk id="48" creationId="{B25B3930-C617-492F-BB56-CA9F671F8183}"/>
          </ac:inkMkLst>
        </pc:inkChg>
        <pc:inkChg chg="add">
          <ac:chgData name="Web Fnam" userId="300e0c66-ed77-4bee-ae3d-9a24c871b42f" providerId="ADAL" clId="{B7FA80A4-ED4C-4895-A987-696CDF39F2E4}" dt="2021-08-26T13:28:27.478" v="792" actId="9405"/>
          <ac:inkMkLst>
            <pc:docMk/>
            <pc:sldMk cId="2377641512" sldId="263"/>
            <ac:inkMk id="49" creationId="{3860444E-66BC-4C0C-B768-5B3E170F1FA1}"/>
          </ac:inkMkLst>
        </pc:inkChg>
        <pc:inkChg chg="add">
          <ac:chgData name="Web Fnam" userId="300e0c66-ed77-4bee-ae3d-9a24c871b42f" providerId="ADAL" clId="{B7FA80A4-ED4C-4895-A987-696CDF39F2E4}" dt="2021-08-26T13:28:31.089" v="793" actId="9405"/>
          <ac:inkMkLst>
            <pc:docMk/>
            <pc:sldMk cId="2377641512" sldId="263"/>
            <ac:inkMk id="50" creationId="{36495F0E-882A-481E-A388-DC5DF81BAE81}"/>
          </ac:inkMkLst>
        </pc:inkChg>
        <pc:inkChg chg="add">
          <ac:chgData name="Web Fnam" userId="300e0c66-ed77-4bee-ae3d-9a24c871b42f" providerId="ADAL" clId="{B7FA80A4-ED4C-4895-A987-696CDF39F2E4}" dt="2021-08-26T13:28:44.923" v="794" actId="9405"/>
          <ac:inkMkLst>
            <pc:docMk/>
            <pc:sldMk cId="2377641512" sldId="263"/>
            <ac:inkMk id="51" creationId="{9CA89F09-1B64-47D6-B538-61E2989F12EC}"/>
          </ac:inkMkLst>
        </pc:inkChg>
        <pc:inkChg chg="add">
          <ac:chgData name="Web Fnam" userId="300e0c66-ed77-4bee-ae3d-9a24c871b42f" providerId="ADAL" clId="{B7FA80A4-ED4C-4895-A987-696CDF39F2E4}" dt="2021-08-30T14:17:11.141" v="1847" actId="9405"/>
          <ac:inkMkLst>
            <pc:docMk/>
            <pc:sldMk cId="2377641512" sldId="263"/>
            <ac:inkMk id="52" creationId="{7C5C2EE3-1BED-4424-BEC5-A846498CBD36}"/>
          </ac:inkMkLst>
        </pc:inkChg>
        <pc:inkChg chg="add del">
          <ac:chgData name="Web Fnam" userId="300e0c66-ed77-4bee-ae3d-9a24c871b42f" providerId="ADAL" clId="{B7FA80A4-ED4C-4895-A987-696CDF39F2E4}" dt="2021-08-26T13:28:56.967" v="796" actId="9405"/>
          <ac:inkMkLst>
            <pc:docMk/>
            <pc:sldMk cId="2377641512" sldId="263"/>
            <ac:inkMk id="52" creationId="{862ADE3C-7B15-4B18-8288-6FDDFA8625F8}"/>
          </ac:inkMkLst>
        </pc:inkChg>
        <pc:inkChg chg="add">
          <ac:chgData name="Web Fnam" userId="300e0c66-ed77-4bee-ae3d-9a24c871b42f" providerId="ADAL" clId="{B7FA80A4-ED4C-4895-A987-696CDF39F2E4}" dt="2021-08-30T14:17:18.101" v="1848" actId="9405"/>
          <ac:inkMkLst>
            <pc:docMk/>
            <pc:sldMk cId="2377641512" sldId="263"/>
            <ac:inkMk id="53" creationId="{1C82E5E4-BC85-4CCC-B67E-72251EA0824A}"/>
          </ac:inkMkLst>
        </pc:inkChg>
        <pc:inkChg chg="add">
          <ac:chgData name="Web Fnam" userId="300e0c66-ed77-4bee-ae3d-9a24c871b42f" providerId="ADAL" clId="{B7FA80A4-ED4C-4895-A987-696CDF39F2E4}" dt="2021-08-30T14:17:24.937" v="1849" actId="9405"/>
          <ac:inkMkLst>
            <pc:docMk/>
            <pc:sldMk cId="2377641512" sldId="263"/>
            <ac:inkMk id="54" creationId="{B08F8076-2E55-403B-85D8-677D5F7E8745}"/>
          </ac:inkMkLst>
        </pc:inkChg>
        <pc:inkChg chg="add">
          <ac:chgData name="Web Fnam" userId="300e0c66-ed77-4bee-ae3d-9a24c871b42f" providerId="ADAL" clId="{B7FA80A4-ED4C-4895-A987-696CDF39F2E4}" dt="2021-08-30T14:17:30.339" v="1850" actId="9405"/>
          <ac:inkMkLst>
            <pc:docMk/>
            <pc:sldMk cId="2377641512" sldId="263"/>
            <ac:inkMk id="55" creationId="{EB85856D-1CF4-4ACA-B10C-B2203979DAB1}"/>
          </ac:inkMkLst>
        </pc:inkChg>
        <pc:inkChg chg="add">
          <ac:chgData name="Web Fnam" userId="300e0c66-ed77-4bee-ae3d-9a24c871b42f" providerId="ADAL" clId="{B7FA80A4-ED4C-4895-A987-696CDF39F2E4}" dt="2021-08-30T14:17:38.544" v="1851" actId="9405"/>
          <ac:inkMkLst>
            <pc:docMk/>
            <pc:sldMk cId="2377641512" sldId="263"/>
            <ac:inkMk id="56" creationId="{94972FEC-477F-43F6-A4E4-A32883393689}"/>
          </ac:inkMkLst>
        </pc:inkChg>
        <pc:inkChg chg="add">
          <ac:chgData name="Web Fnam" userId="300e0c66-ed77-4bee-ae3d-9a24c871b42f" providerId="ADAL" clId="{B7FA80A4-ED4C-4895-A987-696CDF39F2E4}" dt="2021-08-30T14:17:44.780" v="1852" actId="9405"/>
          <ac:inkMkLst>
            <pc:docMk/>
            <pc:sldMk cId="2377641512" sldId="263"/>
            <ac:inkMk id="57" creationId="{B5C7FB07-A0AF-4EAB-A562-3CC2CCDE437D}"/>
          </ac:inkMkLst>
        </pc:inkChg>
        <pc:inkChg chg="add">
          <ac:chgData name="Web Fnam" userId="300e0c66-ed77-4bee-ae3d-9a24c871b42f" providerId="ADAL" clId="{B7FA80A4-ED4C-4895-A987-696CDF39F2E4}" dt="2021-08-30T14:17:48.877" v="1853" actId="9405"/>
          <ac:inkMkLst>
            <pc:docMk/>
            <pc:sldMk cId="2377641512" sldId="263"/>
            <ac:inkMk id="58" creationId="{FC8BE2C6-96FC-4245-B9B1-7DD06F30173E}"/>
          </ac:inkMkLst>
        </pc:inkChg>
        <pc:inkChg chg="add mod">
          <ac:chgData name="Web Fnam" userId="300e0c66-ed77-4bee-ae3d-9a24c871b42f" providerId="ADAL" clId="{B7FA80A4-ED4C-4895-A987-696CDF39F2E4}" dt="2021-08-30T14:17:54.274" v="1856"/>
          <ac:inkMkLst>
            <pc:docMk/>
            <pc:sldMk cId="2377641512" sldId="263"/>
            <ac:inkMk id="59" creationId="{8307D858-7BAD-4D84-8D88-A38DA859E146}"/>
          </ac:inkMkLst>
        </pc:inkChg>
        <pc:inkChg chg="add mod">
          <ac:chgData name="Web Fnam" userId="300e0c66-ed77-4bee-ae3d-9a24c871b42f" providerId="ADAL" clId="{B7FA80A4-ED4C-4895-A987-696CDF39F2E4}" dt="2021-08-30T14:17:54.274" v="1856"/>
          <ac:inkMkLst>
            <pc:docMk/>
            <pc:sldMk cId="2377641512" sldId="263"/>
            <ac:inkMk id="60" creationId="{191B5311-30F5-4B67-AC16-5BE724972096}"/>
          </ac:inkMkLst>
        </pc:inkChg>
      </pc:sldChg>
      <pc:sldChg chg="new del">
        <pc:chgData name="Web Fnam" userId="300e0c66-ed77-4bee-ae3d-9a24c871b42f" providerId="ADAL" clId="{B7FA80A4-ED4C-4895-A987-696CDF39F2E4}" dt="2021-08-26T13:31:25.092" v="869" actId="47"/>
        <pc:sldMkLst>
          <pc:docMk/>
          <pc:sldMk cId="411125019" sldId="264"/>
        </pc:sldMkLst>
      </pc:sldChg>
      <pc:sldChg chg="addSp delSp modSp add mod">
        <pc:chgData name="Web Fnam" userId="300e0c66-ed77-4bee-ae3d-9a24c871b42f" providerId="ADAL" clId="{B7FA80A4-ED4C-4895-A987-696CDF39F2E4}" dt="2021-08-30T14:30:52.972" v="1941" actId="207"/>
        <pc:sldMkLst>
          <pc:docMk/>
          <pc:sldMk cId="1134081197" sldId="264"/>
        </pc:sldMkLst>
        <pc:spChg chg="mod">
          <ac:chgData name="Web Fnam" userId="300e0c66-ed77-4bee-ae3d-9a24c871b42f" providerId="ADAL" clId="{B7FA80A4-ED4C-4895-A987-696CDF39F2E4}" dt="2021-08-30T14:30:52.972" v="1941" actId="207"/>
          <ac:spMkLst>
            <pc:docMk/>
            <pc:sldMk cId="1134081197" sldId="264"/>
            <ac:spMk id="3" creationId="{F44726FD-3D04-4282-AB7A-AB22A4253954}"/>
          </ac:spMkLst>
        </pc:spChg>
        <pc:spChg chg="mod ord">
          <ac:chgData name="Web Fnam" userId="300e0c66-ed77-4bee-ae3d-9a24c871b42f" providerId="ADAL" clId="{B7FA80A4-ED4C-4895-A987-696CDF39F2E4}" dt="2021-08-26T14:17:16.023" v="1072" actId="1076"/>
          <ac:spMkLst>
            <pc:docMk/>
            <pc:sldMk cId="1134081197" sldId="264"/>
            <ac:spMk id="39" creationId="{FFE98BD4-06A2-47A2-A770-C433AE9B2EF5}"/>
          </ac:spMkLst>
        </pc:spChg>
        <pc:grpChg chg="del mod">
          <ac:chgData name="Web Fnam" userId="300e0c66-ed77-4bee-ae3d-9a24c871b42f" providerId="ADAL" clId="{B7FA80A4-ED4C-4895-A987-696CDF39F2E4}" dt="2021-08-26T14:04:16.008" v="903"/>
          <ac:grpSpMkLst>
            <pc:docMk/>
            <pc:sldMk cId="1134081197" sldId="264"/>
            <ac:grpSpMk id="62" creationId="{87EBFFE0-7C50-4374-9E4F-48756B98EA85}"/>
          </ac:grpSpMkLst>
        </pc:grpChg>
        <pc:grpChg chg="del mod">
          <ac:chgData name="Web Fnam" userId="300e0c66-ed77-4bee-ae3d-9a24c871b42f" providerId="ADAL" clId="{B7FA80A4-ED4C-4895-A987-696CDF39F2E4}" dt="2021-08-26T14:09:24.048" v="933"/>
          <ac:grpSpMkLst>
            <pc:docMk/>
            <pc:sldMk cId="1134081197" sldId="264"/>
            <ac:grpSpMk id="66" creationId="{158F01C1-5542-4B92-95A0-1D37E414836E}"/>
          </ac:grpSpMkLst>
        </pc:grpChg>
        <pc:grpChg chg="del mod">
          <ac:chgData name="Web Fnam" userId="300e0c66-ed77-4bee-ae3d-9a24c871b42f" providerId="ADAL" clId="{B7FA80A4-ED4C-4895-A987-696CDF39F2E4}" dt="2021-08-26T14:05:51.520" v="906"/>
          <ac:grpSpMkLst>
            <pc:docMk/>
            <pc:sldMk cId="1134081197" sldId="264"/>
            <ac:grpSpMk id="67" creationId="{BC67F102-70D7-488E-B330-28204F791054}"/>
          </ac:grpSpMkLst>
        </pc:grpChg>
        <pc:grpChg chg="del mod">
          <ac:chgData name="Web Fnam" userId="300e0c66-ed77-4bee-ae3d-9a24c871b42f" providerId="ADAL" clId="{B7FA80A4-ED4C-4895-A987-696CDF39F2E4}" dt="2021-08-26T14:09:44.146" v="937"/>
          <ac:grpSpMkLst>
            <pc:docMk/>
            <pc:sldMk cId="1134081197" sldId="264"/>
            <ac:grpSpMk id="70" creationId="{0C60C2F5-65E8-4E51-8C95-4367AE3FD949}"/>
          </ac:grpSpMkLst>
        </pc:grpChg>
        <pc:grpChg chg="del mod">
          <ac:chgData name="Web Fnam" userId="300e0c66-ed77-4bee-ae3d-9a24c871b42f" providerId="ADAL" clId="{B7FA80A4-ED4C-4895-A987-696CDF39F2E4}" dt="2021-08-26T14:06:14.071" v="911"/>
          <ac:grpSpMkLst>
            <pc:docMk/>
            <pc:sldMk cId="1134081197" sldId="264"/>
            <ac:grpSpMk id="73" creationId="{3C43099F-5C41-4B7A-9868-17A44B0CE377}"/>
          </ac:grpSpMkLst>
        </pc:grpChg>
        <pc:grpChg chg="del mod">
          <ac:chgData name="Web Fnam" userId="300e0c66-ed77-4bee-ae3d-9a24c871b42f" providerId="ADAL" clId="{B7FA80A4-ED4C-4895-A987-696CDF39F2E4}" dt="2021-08-26T14:07:03.965" v="917"/>
          <ac:grpSpMkLst>
            <pc:docMk/>
            <pc:sldMk cId="1134081197" sldId="264"/>
            <ac:grpSpMk id="75" creationId="{044AF5B4-F816-4193-96DD-D4E14309441F}"/>
          </ac:grpSpMkLst>
        </pc:grpChg>
        <pc:grpChg chg="del mod">
          <ac:chgData name="Web Fnam" userId="300e0c66-ed77-4bee-ae3d-9a24c871b42f" providerId="ADAL" clId="{B7FA80A4-ED4C-4895-A987-696CDF39F2E4}" dt="2021-08-26T14:07:03.965" v="917"/>
          <ac:grpSpMkLst>
            <pc:docMk/>
            <pc:sldMk cId="1134081197" sldId="264"/>
            <ac:grpSpMk id="81" creationId="{F29C927B-2E9C-4A6B-8414-F1E65C28E427}"/>
          </ac:grpSpMkLst>
        </pc:grpChg>
        <pc:grpChg chg="del mod">
          <ac:chgData name="Web Fnam" userId="300e0c66-ed77-4bee-ae3d-9a24c871b42f" providerId="ADAL" clId="{B7FA80A4-ED4C-4895-A987-696CDF39F2E4}" dt="2021-08-26T14:07:29.412" v="919"/>
          <ac:grpSpMkLst>
            <pc:docMk/>
            <pc:sldMk cId="1134081197" sldId="264"/>
            <ac:grpSpMk id="82" creationId="{67A38CCE-B357-4FCF-B0A2-FF26EFAF0E59}"/>
          </ac:grpSpMkLst>
        </pc:grpChg>
        <pc:grpChg chg="del mod">
          <ac:chgData name="Web Fnam" userId="300e0c66-ed77-4bee-ae3d-9a24c871b42f" providerId="ADAL" clId="{B7FA80A4-ED4C-4895-A987-696CDF39F2E4}" dt="2021-08-26T14:08:32.777" v="928"/>
          <ac:grpSpMkLst>
            <pc:docMk/>
            <pc:sldMk cId="1134081197" sldId="264"/>
            <ac:grpSpMk id="84" creationId="{82F0164D-2A92-408D-9339-FB6BC9D5247C}"/>
          </ac:grpSpMkLst>
        </pc:grpChg>
        <pc:grpChg chg="del mod">
          <ac:chgData name="Web Fnam" userId="300e0c66-ed77-4bee-ae3d-9a24c871b42f" providerId="ADAL" clId="{B7FA80A4-ED4C-4895-A987-696CDF39F2E4}" dt="2021-08-26T14:09:05.744" v="931"/>
          <ac:grpSpMkLst>
            <pc:docMk/>
            <pc:sldMk cId="1134081197" sldId="264"/>
            <ac:grpSpMk id="93" creationId="{A595BEE6-556D-43D6-A5ED-5EA9E4AD9801}"/>
          </ac:grpSpMkLst>
        </pc:grpChg>
        <pc:grpChg chg="del mod">
          <ac:chgData name="Web Fnam" userId="300e0c66-ed77-4bee-ae3d-9a24c871b42f" providerId="ADAL" clId="{B7FA80A4-ED4C-4895-A987-696CDF39F2E4}" dt="2021-08-30T14:19:53.360" v="1871"/>
          <ac:grpSpMkLst>
            <pc:docMk/>
            <pc:sldMk cId="1134081197" sldId="264"/>
            <ac:grpSpMk id="96" creationId="{19C7672F-DA41-4672-8EE0-7BFE09138820}"/>
          </ac:grpSpMkLst>
        </pc:grpChg>
        <pc:grpChg chg="del mod">
          <ac:chgData name="Web Fnam" userId="300e0c66-ed77-4bee-ae3d-9a24c871b42f" providerId="ADAL" clId="{B7FA80A4-ED4C-4895-A987-696CDF39F2E4}" dt="2021-08-26T14:10:28.888" v="941"/>
          <ac:grpSpMkLst>
            <pc:docMk/>
            <pc:sldMk cId="1134081197" sldId="264"/>
            <ac:grpSpMk id="96" creationId="{57CBB93E-9A66-4313-B31A-F8AC547B995A}"/>
          </ac:grpSpMkLst>
        </pc:grpChg>
        <pc:grpChg chg="del mod">
          <ac:chgData name="Web Fnam" userId="300e0c66-ed77-4bee-ae3d-9a24c871b42f" providerId="ADAL" clId="{B7FA80A4-ED4C-4895-A987-696CDF39F2E4}" dt="2021-08-26T14:09:44.146" v="937"/>
          <ac:grpSpMkLst>
            <pc:docMk/>
            <pc:sldMk cId="1134081197" sldId="264"/>
            <ac:grpSpMk id="98" creationId="{940AB9EB-EB27-4795-A028-2407AE8E7706}"/>
          </ac:grpSpMkLst>
        </pc:grpChg>
        <pc:grpChg chg="mod">
          <ac:chgData name="Web Fnam" userId="300e0c66-ed77-4bee-ae3d-9a24c871b42f" providerId="ADAL" clId="{B7FA80A4-ED4C-4895-A987-696CDF39F2E4}" dt="2021-08-26T14:09:44.146" v="937"/>
          <ac:grpSpMkLst>
            <pc:docMk/>
            <pc:sldMk cId="1134081197" sldId="264"/>
            <ac:grpSpMk id="102" creationId="{D1041356-29D5-4E7D-A8BA-B13236B492FC}"/>
          </ac:grpSpMkLst>
        </pc:grpChg>
        <pc:grpChg chg="mod">
          <ac:chgData name="Web Fnam" userId="300e0c66-ed77-4bee-ae3d-9a24c871b42f" providerId="ADAL" clId="{B7FA80A4-ED4C-4895-A987-696CDF39F2E4}" dt="2021-08-26T14:10:28.888" v="941"/>
          <ac:grpSpMkLst>
            <pc:docMk/>
            <pc:sldMk cId="1134081197" sldId="264"/>
            <ac:grpSpMk id="106" creationId="{3D5BA4ED-8E08-44F5-8D34-6F099F1842BE}"/>
          </ac:grpSpMkLst>
        </pc:grpChg>
        <pc:grpChg chg="del mod">
          <ac:chgData name="Web Fnam" userId="300e0c66-ed77-4bee-ae3d-9a24c871b42f" providerId="ADAL" clId="{B7FA80A4-ED4C-4895-A987-696CDF39F2E4}" dt="2021-08-30T14:20:02.890" v="1874"/>
          <ac:grpSpMkLst>
            <pc:docMk/>
            <pc:sldMk cId="1134081197" sldId="264"/>
            <ac:grpSpMk id="108" creationId="{54358C94-EA48-4D7F-8FB5-4E74F1E888DA}"/>
          </ac:grpSpMkLst>
        </pc:grpChg>
        <pc:grpChg chg="mod">
          <ac:chgData name="Web Fnam" userId="300e0c66-ed77-4bee-ae3d-9a24c871b42f" providerId="ADAL" clId="{B7FA80A4-ED4C-4895-A987-696CDF39F2E4}" dt="2021-08-26T14:13:14.572" v="956"/>
          <ac:grpSpMkLst>
            <pc:docMk/>
            <pc:sldMk cId="1134081197" sldId="264"/>
            <ac:grpSpMk id="110" creationId="{776CB64D-B911-4126-8923-6863370E8A7C}"/>
          </ac:grpSpMkLst>
        </pc:grpChg>
        <pc:grpChg chg="del mod">
          <ac:chgData name="Web Fnam" userId="300e0c66-ed77-4bee-ae3d-9a24c871b42f" providerId="ADAL" clId="{B7FA80A4-ED4C-4895-A987-696CDF39F2E4}" dt="2021-08-30T14:20:10.487" v="1876"/>
          <ac:grpSpMkLst>
            <pc:docMk/>
            <pc:sldMk cId="1134081197" sldId="264"/>
            <ac:grpSpMk id="111" creationId="{DF25220D-22CE-4EDE-8DE4-626DA0A77AD1}"/>
          </ac:grpSpMkLst>
        </pc:grpChg>
        <pc:grpChg chg="del mod">
          <ac:chgData name="Web Fnam" userId="300e0c66-ed77-4bee-ae3d-9a24c871b42f" providerId="ADAL" clId="{B7FA80A4-ED4C-4895-A987-696CDF39F2E4}" dt="2021-08-30T14:20:31.579" v="1878"/>
          <ac:grpSpMkLst>
            <pc:docMk/>
            <pc:sldMk cId="1134081197" sldId="264"/>
            <ac:grpSpMk id="113" creationId="{EB703AD3-43CA-48E6-9112-785BC7904BAB}"/>
          </ac:grpSpMkLst>
        </pc:grpChg>
        <pc:grpChg chg="mod">
          <ac:chgData name="Web Fnam" userId="300e0c66-ed77-4bee-ae3d-9a24c871b42f" providerId="ADAL" clId="{B7FA80A4-ED4C-4895-A987-696CDF39F2E4}" dt="2021-08-30T14:20:31.579" v="1878"/>
          <ac:grpSpMkLst>
            <pc:docMk/>
            <pc:sldMk cId="1134081197" sldId="264"/>
            <ac:grpSpMk id="115" creationId="{E8A96F92-33C6-4432-B891-5BE6F47BE38D}"/>
          </ac:grpSpMkLst>
        </pc:grpChg>
        <pc:picChg chg="del">
          <ac:chgData name="Web Fnam" userId="300e0c66-ed77-4bee-ae3d-9a24c871b42f" providerId="ADAL" clId="{B7FA80A4-ED4C-4895-A987-696CDF39F2E4}" dt="2021-08-26T13:47:32.910" v="871" actId="478"/>
          <ac:picMkLst>
            <pc:docMk/>
            <pc:sldMk cId="1134081197" sldId="264"/>
            <ac:picMk id="40" creationId="{AC88D94F-9130-4D6E-9222-BD26CC3304BB}"/>
          </ac:picMkLst>
        </pc:picChg>
        <pc:picChg chg="add mod modCrop">
          <ac:chgData name="Web Fnam" userId="300e0c66-ed77-4bee-ae3d-9a24c871b42f" providerId="ADAL" clId="{B7FA80A4-ED4C-4895-A987-696CDF39F2E4}" dt="2021-08-26T13:49:59.940" v="887" actId="14100"/>
          <ac:picMkLst>
            <pc:docMk/>
            <pc:sldMk cId="1134081197" sldId="264"/>
            <ac:picMk id="52" creationId="{266BC2D5-F602-442F-8F85-A310EBAED210}"/>
          </ac:picMkLst>
        </pc:picChg>
        <pc:inkChg chg="add del">
          <ac:chgData name="Web Fnam" userId="300e0c66-ed77-4bee-ae3d-9a24c871b42f" providerId="ADAL" clId="{B7FA80A4-ED4C-4895-A987-696CDF39F2E4}" dt="2021-08-26T13:50:24.358" v="889" actId="9405"/>
          <ac:inkMkLst>
            <pc:docMk/>
            <pc:sldMk cId="1134081197" sldId="264"/>
            <ac:inkMk id="2" creationId="{8CBFBC43-D28E-4DF0-9BB7-E0C868E679EA}"/>
          </ac:inkMkLst>
        </pc:inkChg>
        <pc:inkChg chg="add">
          <ac:chgData name="Web Fnam" userId="300e0c66-ed77-4bee-ae3d-9a24c871b42f" providerId="ADAL" clId="{B7FA80A4-ED4C-4895-A987-696CDF39F2E4}" dt="2021-08-30T14:18:35.477" v="1857" actId="9405"/>
          <ac:inkMkLst>
            <pc:docMk/>
            <pc:sldMk cId="1134081197" sldId="264"/>
            <ac:inkMk id="2" creationId="{CAB330D8-4E23-41DA-BD29-BF83B837BD67}"/>
          </ac:inkMkLst>
        </pc:inkChg>
        <pc:inkChg chg="add">
          <ac:chgData name="Web Fnam" userId="300e0c66-ed77-4bee-ae3d-9a24c871b42f" providerId="ADAL" clId="{B7FA80A4-ED4C-4895-A987-696CDF39F2E4}" dt="2021-08-30T14:18:39.567" v="1858" actId="9405"/>
          <ac:inkMkLst>
            <pc:docMk/>
            <pc:sldMk cId="1134081197" sldId="264"/>
            <ac:inkMk id="40" creationId="{DEBB348C-C6DE-4F26-872C-6551BD5B36A1}"/>
          </ac:inkMkLst>
        </pc:inkChg>
        <pc:inkChg chg="add">
          <ac:chgData name="Web Fnam" userId="300e0c66-ed77-4bee-ae3d-9a24c871b42f" providerId="ADAL" clId="{B7FA80A4-ED4C-4895-A987-696CDF39F2E4}" dt="2021-08-26T14:02:23.206" v="890" actId="9405"/>
          <ac:inkMkLst>
            <pc:docMk/>
            <pc:sldMk cId="1134081197" sldId="264"/>
            <ac:inkMk id="53" creationId="{04CC654C-59FE-4394-B6A4-CF849423132C}"/>
          </ac:inkMkLst>
        </pc:inkChg>
        <pc:inkChg chg="add">
          <ac:chgData name="Web Fnam" userId="300e0c66-ed77-4bee-ae3d-9a24c871b42f" providerId="ADAL" clId="{B7FA80A4-ED4C-4895-A987-696CDF39F2E4}" dt="2021-08-26T14:03:11.436" v="891" actId="9405"/>
          <ac:inkMkLst>
            <pc:docMk/>
            <pc:sldMk cId="1134081197" sldId="264"/>
            <ac:inkMk id="54" creationId="{43AB418C-9423-41B9-82CD-91030BBA74A2}"/>
          </ac:inkMkLst>
        </pc:inkChg>
        <pc:inkChg chg="add">
          <ac:chgData name="Web Fnam" userId="300e0c66-ed77-4bee-ae3d-9a24c871b42f" providerId="ADAL" clId="{B7FA80A4-ED4C-4895-A987-696CDF39F2E4}" dt="2021-08-26T14:03:15.888" v="892" actId="9405"/>
          <ac:inkMkLst>
            <pc:docMk/>
            <pc:sldMk cId="1134081197" sldId="264"/>
            <ac:inkMk id="55" creationId="{441EE65F-DA06-4630-8D54-ABDE85F3BCE0}"/>
          </ac:inkMkLst>
        </pc:inkChg>
        <pc:inkChg chg="add">
          <ac:chgData name="Web Fnam" userId="300e0c66-ed77-4bee-ae3d-9a24c871b42f" providerId="ADAL" clId="{B7FA80A4-ED4C-4895-A987-696CDF39F2E4}" dt="2021-08-26T14:03:20.983" v="893" actId="9405"/>
          <ac:inkMkLst>
            <pc:docMk/>
            <pc:sldMk cId="1134081197" sldId="264"/>
            <ac:inkMk id="56" creationId="{99C9D624-8006-4C35-B3E9-72321F07F583}"/>
          </ac:inkMkLst>
        </pc:inkChg>
        <pc:inkChg chg="add">
          <ac:chgData name="Web Fnam" userId="300e0c66-ed77-4bee-ae3d-9a24c871b42f" providerId="ADAL" clId="{B7FA80A4-ED4C-4895-A987-696CDF39F2E4}" dt="2021-08-26T14:03:32.286" v="894" actId="9405"/>
          <ac:inkMkLst>
            <pc:docMk/>
            <pc:sldMk cId="1134081197" sldId="264"/>
            <ac:inkMk id="57" creationId="{E2A91C51-9445-42A3-9DED-D367E4201172}"/>
          </ac:inkMkLst>
        </pc:inkChg>
        <pc:inkChg chg="add">
          <ac:chgData name="Web Fnam" userId="300e0c66-ed77-4bee-ae3d-9a24c871b42f" providerId="ADAL" clId="{B7FA80A4-ED4C-4895-A987-696CDF39F2E4}" dt="2021-08-26T14:03:44.043" v="895" actId="9405"/>
          <ac:inkMkLst>
            <pc:docMk/>
            <pc:sldMk cId="1134081197" sldId="264"/>
            <ac:inkMk id="58" creationId="{6A53ACCF-CD7B-4601-B1C5-A5B33C842A15}"/>
          </ac:inkMkLst>
        </pc:inkChg>
        <pc:inkChg chg="add mod">
          <ac:chgData name="Web Fnam" userId="300e0c66-ed77-4bee-ae3d-9a24c871b42f" providerId="ADAL" clId="{B7FA80A4-ED4C-4895-A987-696CDF39F2E4}" dt="2021-08-26T14:09:44.146" v="937"/>
          <ac:inkMkLst>
            <pc:docMk/>
            <pc:sldMk cId="1134081197" sldId="264"/>
            <ac:inkMk id="59" creationId="{31955C86-EDED-43FA-9C1F-E2FBF39A646C}"/>
          </ac:inkMkLst>
        </pc:inkChg>
        <pc:inkChg chg="add mod">
          <ac:chgData name="Web Fnam" userId="300e0c66-ed77-4bee-ae3d-9a24c871b42f" providerId="ADAL" clId="{B7FA80A4-ED4C-4895-A987-696CDF39F2E4}" dt="2021-08-26T14:09:44.146" v="937"/>
          <ac:inkMkLst>
            <pc:docMk/>
            <pc:sldMk cId="1134081197" sldId="264"/>
            <ac:inkMk id="60" creationId="{B8B72CD8-74BF-40DF-A817-67D59CA8DDE0}"/>
          </ac:inkMkLst>
        </pc:inkChg>
        <pc:inkChg chg="add mod">
          <ac:chgData name="Web Fnam" userId="300e0c66-ed77-4bee-ae3d-9a24c871b42f" providerId="ADAL" clId="{B7FA80A4-ED4C-4895-A987-696CDF39F2E4}" dt="2021-08-26T14:09:44.146" v="937"/>
          <ac:inkMkLst>
            <pc:docMk/>
            <pc:sldMk cId="1134081197" sldId="264"/>
            <ac:inkMk id="61" creationId="{64EE7864-DE05-45AF-AE08-DD99BC22BC35}"/>
          </ac:inkMkLst>
        </pc:inkChg>
        <pc:inkChg chg="add">
          <ac:chgData name="Web Fnam" userId="300e0c66-ed77-4bee-ae3d-9a24c871b42f" providerId="ADAL" clId="{B7FA80A4-ED4C-4895-A987-696CDF39F2E4}" dt="2021-08-30T14:18:48.409" v="1859" actId="9405"/>
          <ac:inkMkLst>
            <pc:docMk/>
            <pc:sldMk cId="1134081197" sldId="264"/>
            <ac:inkMk id="62" creationId="{28299822-73C9-4975-8336-335DEACA3F1F}"/>
          </ac:inkMkLst>
        </pc:inkChg>
        <pc:inkChg chg="add mod">
          <ac:chgData name="Web Fnam" userId="300e0c66-ed77-4bee-ae3d-9a24c871b42f" providerId="ADAL" clId="{B7FA80A4-ED4C-4895-A987-696CDF39F2E4}" dt="2021-08-26T14:05:51.520" v="906"/>
          <ac:inkMkLst>
            <pc:docMk/>
            <pc:sldMk cId="1134081197" sldId="264"/>
            <ac:inkMk id="63" creationId="{3D0B70C9-2ED6-40F0-BF2B-6C279C809340}"/>
          </ac:inkMkLst>
        </pc:inkChg>
        <pc:inkChg chg="add mod">
          <ac:chgData name="Web Fnam" userId="300e0c66-ed77-4bee-ae3d-9a24c871b42f" providerId="ADAL" clId="{B7FA80A4-ED4C-4895-A987-696CDF39F2E4}" dt="2021-08-26T14:09:44.146" v="937"/>
          <ac:inkMkLst>
            <pc:docMk/>
            <pc:sldMk cId="1134081197" sldId="264"/>
            <ac:inkMk id="64" creationId="{794D743B-D621-4B52-922D-128C6D0A204B}"/>
          </ac:inkMkLst>
        </pc:inkChg>
        <pc:inkChg chg="add mod">
          <ac:chgData name="Web Fnam" userId="300e0c66-ed77-4bee-ae3d-9a24c871b42f" providerId="ADAL" clId="{B7FA80A4-ED4C-4895-A987-696CDF39F2E4}" dt="2021-08-26T14:09:44.146" v="937"/>
          <ac:inkMkLst>
            <pc:docMk/>
            <pc:sldMk cId="1134081197" sldId="264"/>
            <ac:inkMk id="65" creationId="{17EE1BFA-FAEF-4901-B72A-8D07C69DA982}"/>
          </ac:inkMkLst>
        </pc:inkChg>
        <pc:inkChg chg="add">
          <ac:chgData name="Web Fnam" userId="300e0c66-ed77-4bee-ae3d-9a24c871b42f" providerId="ADAL" clId="{B7FA80A4-ED4C-4895-A987-696CDF39F2E4}" dt="2021-08-30T14:18:52.021" v="1860" actId="9405"/>
          <ac:inkMkLst>
            <pc:docMk/>
            <pc:sldMk cId="1134081197" sldId="264"/>
            <ac:inkMk id="66" creationId="{0F254FA7-0555-4336-A623-D25054752B2A}"/>
          </ac:inkMkLst>
        </pc:inkChg>
        <pc:inkChg chg="add">
          <ac:chgData name="Web Fnam" userId="300e0c66-ed77-4bee-ae3d-9a24c871b42f" providerId="ADAL" clId="{B7FA80A4-ED4C-4895-A987-696CDF39F2E4}" dt="2021-08-30T14:18:58.928" v="1861" actId="9405"/>
          <ac:inkMkLst>
            <pc:docMk/>
            <pc:sldMk cId="1134081197" sldId="264"/>
            <ac:inkMk id="67" creationId="{13AFBFF4-78E6-47B2-9D74-3AB470CAD0B3}"/>
          </ac:inkMkLst>
        </pc:inkChg>
        <pc:inkChg chg="add">
          <ac:chgData name="Web Fnam" userId="300e0c66-ed77-4bee-ae3d-9a24c871b42f" providerId="ADAL" clId="{B7FA80A4-ED4C-4895-A987-696CDF39F2E4}" dt="2021-08-26T14:05:09.711" v="904" actId="9405"/>
          <ac:inkMkLst>
            <pc:docMk/>
            <pc:sldMk cId="1134081197" sldId="264"/>
            <ac:inkMk id="68" creationId="{E1561739-018F-4127-B958-F275194ACD6E}"/>
          </ac:inkMkLst>
        </pc:inkChg>
        <pc:inkChg chg="add mod">
          <ac:chgData name="Web Fnam" userId="300e0c66-ed77-4bee-ae3d-9a24c871b42f" providerId="ADAL" clId="{B7FA80A4-ED4C-4895-A987-696CDF39F2E4}" dt="2021-08-26T14:09:44.146" v="937"/>
          <ac:inkMkLst>
            <pc:docMk/>
            <pc:sldMk cId="1134081197" sldId="264"/>
            <ac:inkMk id="69" creationId="{57828ED4-DAE0-4648-9390-5ECE152F9A38}"/>
          </ac:inkMkLst>
        </pc:inkChg>
        <pc:inkChg chg="add">
          <ac:chgData name="Web Fnam" userId="300e0c66-ed77-4bee-ae3d-9a24c871b42f" providerId="ADAL" clId="{B7FA80A4-ED4C-4895-A987-696CDF39F2E4}" dt="2021-08-30T14:19:03.309" v="1862" actId="9405"/>
          <ac:inkMkLst>
            <pc:docMk/>
            <pc:sldMk cId="1134081197" sldId="264"/>
            <ac:inkMk id="70" creationId="{14822940-BC47-45B3-AF0B-06AC146363FC}"/>
          </ac:inkMkLst>
        </pc:inkChg>
        <pc:inkChg chg="add mod">
          <ac:chgData name="Web Fnam" userId="300e0c66-ed77-4bee-ae3d-9a24c871b42f" providerId="ADAL" clId="{B7FA80A4-ED4C-4895-A987-696CDF39F2E4}" dt="2021-08-26T14:10:28.888" v="941"/>
          <ac:inkMkLst>
            <pc:docMk/>
            <pc:sldMk cId="1134081197" sldId="264"/>
            <ac:inkMk id="71" creationId="{A990342B-8281-4F22-855B-6B52228D93CE}"/>
          </ac:inkMkLst>
        </pc:inkChg>
        <pc:inkChg chg="add mod">
          <ac:chgData name="Web Fnam" userId="300e0c66-ed77-4bee-ae3d-9a24c871b42f" providerId="ADAL" clId="{B7FA80A4-ED4C-4895-A987-696CDF39F2E4}" dt="2021-08-26T14:10:28.888" v="941"/>
          <ac:inkMkLst>
            <pc:docMk/>
            <pc:sldMk cId="1134081197" sldId="264"/>
            <ac:inkMk id="72" creationId="{AD55FBCC-5837-4D0A-B1AE-DD509C811D46}"/>
          </ac:inkMkLst>
        </pc:inkChg>
        <pc:inkChg chg="add">
          <ac:chgData name="Web Fnam" userId="300e0c66-ed77-4bee-ae3d-9a24c871b42f" providerId="ADAL" clId="{B7FA80A4-ED4C-4895-A987-696CDF39F2E4}" dt="2021-08-30T14:19:11.209" v="1863" actId="9405"/>
          <ac:inkMkLst>
            <pc:docMk/>
            <pc:sldMk cId="1134081197" sldId="264"/>
            <ac:inkMk id="73" creationId="{325D241A-9DC8-4570-B44E-B264FB63724C}"/>
          </ac:inkMkLst>
        </pc:inkChg>
        <pc:inkChg chg="add mod">
          <ac:chgData name="Web Fnam" userId="300e0c66-ed77-4bee-ae3d-9a24c871b42f" providerId="ADAL" clId="{B7FA80A4-ED4C-4895-A987-696CDF39F2E4}" dt="2021-08-26T14:07:03.965" v="917"/>
          <ac:inkMkLst>
            <pc:docMk/>
            <pc:sldMk cId="1134081197" sldId="264"/>
            <ac:inkMk id="74" creationId="{E9590936-3648-4FD9-B100-DBB92FD7A33F}"/>
          </ac:inkMkLst>
        </pc:inkChg>
        <pc:inkChg chg="add">
          <ac:chgData name="Web Fnam" userId="300e0c66-ed77-4bee-ae3d-9a24c871b42f" providerId="ADAL" clId="{B7FA80A4-ED4C-4895-A987-696CDF39F2E4}" dt="2021-08-30T14:19:15.032" v="1864" actId="9405"/>
          <ac:inkMkLst>
            <pc:docMk/>
            <pc:sldMk cId="1134081197" sldId="264"/>
            <ac:inkMk id="75" creationId="{EDBB0A0C-5AB6-4AF4-B4DE-45EF8FED27DA}"/>
          </ac:inkMkLst>
        </pc:inkChg>
        <pc:inkChg chg="add mod">
          <ac:chgData name="Web Fnam" userId="300e0c66-ed77-4bee-ae3d-9a24c871b42f" providerId="ADAL" clId="{B7FA80A4-ED4C-4895-A987-696CDF39F2E4}" dt="2021-08-26T14:10:28.888" v="941"/>
          <ac:inkMkLst>
            <pc:docMk/>
            <pc:sldMk cId="1134081197" sldId="264"/>
            <ac:inkMk id="76" creationId="{A4AE8DD5-2425-47EC-A027-2F527ABFA714}"/>
          </ac:inkMkLst>
        </pc:inkChg>
        <pc:inkChg chg="add mod">
          <ac:chgData name="Web Fnam" userId="300e0c66-ed77-4bee-ae3d-9a24c871b42f" providerId="ADAL" clId="{B7FA80A4-ED4C-4895-A987-696CDF39F2E4}" dt="2021-08-26T14:10:28.888" v="941"/>
          <ac:inkMkLst>
            <pc:docMk/>
            <pc:sldMk cId="1134081197" sldId="264"/>
            <ac:inkMk id="77" creationId="{4EE88498-78E4-4482-B3EE-E4A9A16F6D1B}"/>
          </ac:inkMkLst>
        </pc:inkChg>
        <pc:inkChg chg="add mod">
          <ac:chgData name="Web Fnam" userId="300e0c66-ed77-4bee-ae3d-9a24c871b42f" providerId="ADAL" clId="{B7FA80A4-ED4C-4895-A987-696CDF39F2E4}" dt="2021-08-26T14:10:28.888" v="941"/>
          <ac:inkMkLst>
            <pc:docMk/>
            <pc:sldMk cId="1134081197" sldId="264"/>
            <ac:inkMk id="78" creationId="{6204A2F5-F568-45B1-978A-F981436DB5DE}"/>
          </ac:inkMkLst>
        </pc:inkChg>
        <pc:inkChg chg="add mod">
          <ac:chgData name="Web Fnam" userId="300e0c66-ed77-4bee-ae3d-9a24c871b42f" providerId="ADAL" clId="{B7FA80A4-ED4C-4895-A987-696CDF39F2E4}" dt="2021-08-26T14:07:29.412" v="919"/>
          <ac:inkMkLst>
            <pc:docMk/>
            <pc:sldMk cId="1134081197" sldId="264"/>
            <ac:inkMk id="79" creationId="{96178B1D-AD8D-4015-B525-5CC66C36B067}"/>
          </ac:inkMkLst>
        </pc:inkChg>
        <pc:inkChg chg="add mod">
          <ac:chgData name="Web Fnam" userId="300e0c66-ed77-4bee-ae3d-9a24c871b42f" providerId="ADAL" clId="{B7FA80A4-ED4C-4895-A987-696CDF39F2E4}" dt="2021-08-26T14:07:03.965" v="917"/>
          <ac:inkMkLst>
            <pc:docMk/>
            <pc:sldMk cId="1134081197" sldId="264"/>
            <ac:inkMk id="80" creationId="{6AB59D77-F9E8-48B5-8D21-F2064894F597}"/>
          </ac:inkMkLst>
        </pc:inkChg>
        <pc:inkChg chg="add">
          <ac:chgData name="Web Fnam" userId="300e0c66-ed77-4bee-ae3d-9a24c871b42f" providerId="ADAL" clId="{B7FA80A4-ED4C-4895-A987-696CDF39F2E4}" dt="2021-08-30T14:19:19.277" v="1865" actId="9405"/>
          <ac:inkMkLst>
            <pc:docMk/>
            <pc:sldMk cId="1134081197" sldId="264"/>
            <ac:inkMk id="81" creationId="{5C59F5E1-3497-4AC5-A323-5B5C59060B45}"/>
          </ac:inkMkLst>
        </pc:inkChg>
        <pc:inkChg chg="add">
          <ac:chgData name="Web Fnam" userId="300e0c66-ed77-4bee-ae3d-9a24c871b42f" providerId="ADAL" clId="{B7FA80A4-ED4C-4895-A987-696CDF39F2E4}" dt="2021-08-30T14:19:27.942" v="1866" actId="9405"/>
          <ac:inkMkLst>
            <pc:docMk/>
            <pc:sldMk cId="1134081197" sldId="264"/>
            <ac:inkMk id="82" creationId="{AE735ED0-471D-47CD-B5F1-9426A62C61D5}"/>
          </ac:inkMkLst>
        </pc:inkChg>
        <pc:inkChg chg="add mod">
          <ac:chgData name="Web Fnam" userId="300e0c66-ed77-4bee-ae3d-9a24c871b42f" providerId="ADAL" clId="{B7FA80A4-ED4C-4895-A987-696CDF39F2E4}" dt="2021-08-26T14:08:32.777" v="928"/>
          <ac:inkMkLst>
            <pc:docMk/>
            <pc:sldMk cId="1134081197" sldId="264"/>
            <ac:inkMk id="83" creationId="{F3FE51AB-6452-406D-919F-CDC7D6CDB1FD}"/>
          </ac:inkMkLst>
        </pc:inkChg>
        <pc:inkChg chg="add mod">
          <ac:chgData name="Web Fnam" userId="300e0c66-ed77-4bee-ae3d-9a24c871b42f" providerId="ADAL" clId="{B7FA80A4-ED4C-4895-A987-696CDF39F2E4}" dt="2021-08-30T14:20:31.579" v="1878"/>
          <ac:inkMkLst>
            <pc:docMk/>
            <pc:sldMk cId="1134081197" sldId="264"/>
            <ac:inkMk id="84" creationId="{88B3841E-313E-49F2-9DBB-6E1F43BC3C30}"/>
          </ac:inkMkLst>
        </pc:inkChg>
        <pc:inkChg chg="add">
          <ac:chgData name="Web Fnam" userId="300e0c66-ed77-4bee-ae3d-9a24c871b42f" providerId="ADAL" clId="{B7FA80A4-ED4C-4895-A987-696CDF39F2E4}" dt="2021-08-26T14:07:50.440" v="920" actId="9405"/>
          <ac:inkMkLst>
            <pc:docMk/>
            <pc:sldMk cId="1134081197" sldId="264"/>
            <ac:inkMk id="85" creationId="{E9B4EAAC-B630-474A-A669-6854D72E092E}"/>
          </ac:inkMkLst>
        </pc:inkChg>
        <pc:inkChg chg="add mod">
          <ac:chgData name="Web Fnam" userId="300e0c66-ed77-4bee-ae3d-9a24c871b42f" providerId="ADAL" clId="{B7FA80A4-ED4C-4895-A987-696CDF39F2E4}" dt="2021-08-26T14:10:28.888" v="941"/>
          <ac:inkMkLst>
            <pc:docMk/>
            <pc:sldMk cId="1134081197" sldId="264"/>
            <ac:inkMk id="86" creationId="{4785D70C-A45D-4663-B2E3-DD0BADFD78EA}"/>
          </ac:inkMkLst>
        </pc:inkChg>
        <pc:inkChg chg="add mod">
          <ac:chgData name="Web Fnam" userId="300e0c66-ed77-4bee-ae3d-9a24c871b42f" providerId="ADAL" clId="{B7FA80A4-ED4C-4895-A987-696CDF39F2E4}" dt="2021-08-26T14:10:28.888" v="941"/>
          <ac:inkMkLst>
            <pc:docMk/>
            <pc:sldMk cId="1134081197" sldId="264"/>
            <ac:inkMk id="87" creationId="{0C380C48-6FF2-44AE-98E2-C1C6B8BB575F}"/>
          </ac:inkMkLst>
        </pc:inkChg>
        <pc:inkChg chg="add mod">
          <ac:chgData name="Web Fnam" userId="300e0c66-ed77-4bee-ae3d-9a24c871b42f" providerId="ADAL" clId="{B7FA80A4-ED4C-4895-A987-696CDF39F2E4}" dt="2021-08-26T14:10:28.888" v="941"/>
          <ac:inkMkLst>
            <pc:docMk/>
            <pc:sldMk cId="1134081197" sldId="264"/>
            <ac:inkMk id="88" creationId="{7B2A2166-9FB3-4364-B037-5124307355B4}"/>
          </ac:inkMkLst>
        </pc:inkChg>
        <pc:inkChg chg="add mod">
          <ac:chgData name="Web Fnam" userId="300e0c66-ed77-4bee-ae3d-9a24c871b42f" providerId="ADAL" clId="{B7FA80A4-ED4C-4895-A987-696CDF39F2E4}" dt="2021-08-26T14:10:28.888" v="941"/>
          <ac:inkMkLst>
            <pc:docMk/>
            <pc:sldMk cId="1134081197" sldId="264"/>
            <ac:inkMk id="89" creationId="{C016ACAF-AC5E-44FB-A130-5A9A9B754F2C}"/>
          </ac:inkMkLst>
        </pc:inkChg>
        <pc:inkChg chg="add mod">
          <ac:chgData name="Web Fnam" userId="300e0c66-ed77-4bee-ae3d-9a24c871b42f" providerId="ADAL" clId="{B7FA80A4-ED4C-4895-A987-696CDF39F2E4}" dt="2021-08-26T14:10:28.888" v="941"/>
          <ac:inkMkLst>
            <pc:docMk/>
            <pc:sldMk cId="1134081197" sldId="264"/>
            <ac:inkMk id="90" creationId="{300D5B9E-EB68-4C35-8785-D9C82C1B0E13}"/>
          </ac:inkMkLst>
        </pc:inkChg>
        <pc:inkChg chg="add mod">
          <ac:chgData name="Web Fnam" userId="300e0c66-ed77-4bee-ae3d-9a24c871b42f" providerId="ADAL" clId="{B7FA80A4-ED4C-4895-A987-696CDF39F2E4}" dt="2021-08-26T14:10:28.888" v="941"/>
          <ac:inkMkLst>
            <pc:docMk/>
            <pc:sldMk cId="1134081197" sldId="264"/>
            <ac:inkMk id="91" creationId="{F30F02B4-E95E-41C3-8365-4D1F85ACD7BA}"/>
          </ac:inkMkLst>
        </pc:inkChg>
        <pc:inkChg chg="add mod">
          <ac:chgData name="Web Fnam" userId="300e0c66-ed77-4bee-ae3d-9a24c871b42f" providerId="ADAL" clId="{B7FA80A4-ED4C-4895-A987-696CDF39F2E4}" dt="2021-08-26T14:10:28.888" v="941"/>
          <ac:inkMkLst>
            <pc:docMk/>
            <pc:sldMk cId="1134081197" sldId="264"/>
            <ac:inkMk id="92" creationId="{7667BB56-141C-4FD3-83D9-BB12A8574045}"/>
          </ac:inkMkLst>
        </pc:inkChg>
        <pc:inkChg chg="add mod">
          <ac:chgData name="Web Fnam" userId="300e0c66-ed77-4bee-ae3d-9a24c871b42f" providerId="ADAL" clId="{B7FA80A4-ED4C-4895-A987-696CDF39F2E4}" dt="2021-08-30T14:20:31.579" v="1878"/>
          <ac:inkMkLst>
            <pc:docMk/>
            <pc:sldMk cId="1134081197" sldId="264"/>
            <ac:inkMk id="93" creationId="{CE7AF7A7-211D-447D-91BF-A302DB32659F}"/>
          </ac:inkMkLst>
        </pc:inkChg>
        <pc:inkChg chg="add mod">
          <ac:chgData name="Web Fnam" userId="300e0c66-ed77-4bee-ae3d-9a24c871b42f" providerId="ADAL" clId="{B7FA80A4-ED4C-4895-A987-696CDF39F2E4}" dt="2021-08-26T14:10:28.888" v="941"/>
          <ac:inkMkLst>
            <pc:docMk/>
            <pc:sldMk cId="1134081197" sldId="264"/>
            <ac:inkMk id="94" creationId="{816E8171-53C5-4433-BC31-164BE190343B}"/>
          </ac:inkMkLst>
        </pc:inkChg>
        <pc:inkChg chg="add">
          <ac:chgData name="Web Fnam" userId="300e0c66-ed77-4bee-ae3d-9a24c871b42f" providerId="ADAL" clId="{B7FA80A4-ED4C-4895-A987-696CDF39F2E4}" dt="2021-08-26T14:09:05.188" v="930" actId="9405"/>
          <ac:inkMkLst>
            <pc:docMk/>
            <pc:sldMk cId="1134081197" sldId="264"/>
            <ac:inkMk id="95" creationId="{E05BA0C1-C261-43BD-B19B-69B9461B0FA4}"/>
          </ac:inkMkLst>
        </pc:inkChg>
        <pc:inkChg chg="add mod">
          <ac:chgData name="Web Fnam" userId="300e0c66-ed77-4bee-ae3d-9a24c871b42f" providerId="ADAL" clId="{B7FA80A4-ED4C-4895-A987-696CDF39F2E4}" dt="2021-08-26T14:09:44.146" v="937"/>
          <ac:inkMkLst>
            <pc:docMk/>
            <pc:sldMk cId="1134081197" sldId="264"/>
            <ac:inkMk id="97" creationId="{244CB449-DC74-4504-952D-26C3854C5AE1}"/>
          </ac:inkMkLst>
        </pc:inkChg>
        <pc:inkChg chg="add mod">
          <ac:chgData name="Web Fnam" userId="300e0c66-ed77-4bee-ae3d-9a24c871b42f" providerId="ADAL" clId="{B7FA80A4-ED4C-4895-A987-696CDF39F2E4}" dt="2021-08-30T14:20:02.890" v="1874"/>
          <ac:inkMkLst>
            <pc:docMk/>
            <pc:sldMk cId="1134081197" sldId="264"/>
            <ac:inkMk id="98" creationId="{B3B5CA8F-0CCC-4C64-9E75-FA92B25F1431}"/>
          </ac:inkMkLst>
        </pc:inkChg>
        <pc:inkChg chg="add mod">
          <ac:chgData name="Web Fnam" userId="300e0c66-ed77-4bee-ae3d-9a24c871b42f" providerId="ADAL" clId="{B7FA80A4-ED4C-4895-A987-696CDF39F2E4}" dt="2021-08-26T14:09:44.146" v="937"/>
          <ac:inkMkLst>
            <pc:docMk/>
            <pc:sldMk cId="1134081197" sldId="264"/>
            <ac:inkMk id="99" creationId="{44A37887-0857-4FCF-AF08-DA088FE3C182}"/>
          </ac:inkMkLst>
        </pc:inkChg>
        <pc:inkChg chg="add mod">
          <ac:chgData name="Web Fnam" userId="300e0c66-ed77-4bee-ae3d-9a24c871b42f" providerId="ADAL" clId="{B7FA80A4-ED4C-4895-A987-696CDF39F2E4}" dt="2021-08-26T14:09:44.146" v="937"/>
          <ac:inkMkLst>
            <pc:docMk/>
            <pc:sldMk cId="1134081197" sldId="264"/>
            <ac:inkMk id="100" creationId="{1A1501D0-865E-467A-8E61-304D8287E736}"/>
          </ac:inkMkLst>
        </pc:inkChg>
        <pc:inkChg chg="add mod">
          <ac:chgData name="Web Fnam" userId="300e0c66-ed77-4bee-ae3d-9a24c871b42f" providerId="ADAL" clId="{B7FA80A4-ED4C-4895-A987-696CDF39F2E4}" dt="2021-08-26T14:09:44.146" v="937"/>
          <ac:inkMkLst>
            <pc:docMk/>
            <pc:sldMk cId="1134081197" sldId="264"/>
            <ac:inkMk id="101" creationId="{C5E6C3A3-7513-40A9-B09B-A609111B1BD7}"/>
          </ac:inkMkLst>
        </pc:inkChg>
        <pc:inkChg chg="add">
          <ac:chgData name="Web Fnam" userId="300e0c66-ed77-4bee-ae3d-9a24c871b42f" providerId="ADAL" clId="{B7FA80A4-ED4C-4895-A987-696CDF39F2E4}" dt="2021-08-26T14:09:55.262" v="938" actId="9405"/>
          <ac:inkMkLst>
            <pc:docMk/>
            <pc:sldMk cId="1134081197" sldId="264"/>
            <ac:inkMk id="103" creationId="{A7B559D3-A40A-4BEF-ADD1-2519783542D4}"/>
          </ac:inkMkLst>
        </pc:inkChg>
        <pc:inkChg chg="add">
          <ac:chgData name="Web Fnam" userId="300e0c66-ed77-4bee-ae3d-9a24c871b42f" providerId="ADAL" clId="{B7FA80A4-ED4C-4895-A987-696CDF39F2E4}" dt="2021-08-26T14:10:19.845" v="939" actId="9405"/>
          <ac:inkMkLst>
            <pc:docMk/>
            <pc:sldMk cId="1134081197" sldId="264"/>
            <ac:inkMk id="104" creationId="{0B077782-1A0B-4F2C-9DFC-E8010048B3C7}"/>
          </ac:inkMkLst>
        </pc:inkChg>
        <pc:inkChg chg="add mod">
          <ac:chgData name="Web Fnam" userId="300e0c66-ed77-4bee-ae3d-9a24c871b42f" providerId="ADAL" clId="{B7FA80A4-ED4C-4895-A987-696CDF39F2E4}" dt="2021-08-26T14:10:28.888" v="941"/>
          <ac:inkMkLst>
            <pc:docMk/>
            <pc:sldMk cId="1134081197" sldId="264"/>
            <ac:inkMk id="105" creationId="{D6B27931-6EB9-4B82-A73D-F51657FFAEDC}"/>
          </ac:inkMkLst>
        </pc:inkChg>
        <pc:inkChg chg="add">
          <ac:chgData name="Web Fnam" userId="300e0c66-ed77-4bee-ae3d-9a24c871b42f" providerId="ADAL" clId="{B7FA80A4-ED4C-4895-A987-696CDF39F2E4}" dt="2021-08-26T14:10:45.548" v="942" actId="9405"/>
          <ac:inkMkLst>
            <pc:docMk/>
            <pc:sldMk cId="1134081197" sldId="264"/>
            <ac:inkMk id="107" creationId="{8DDF8708-7CD0-497D-AFDA-52AED9E92108}"/>
          </ac:inkMkLst>
        </pc:inkChg>
        <pc:inkChg chg="add del mod">
          <ac:chgData name="Web Fnam" userId="300e0c66-ed77-4bee-ae3d-9a24c871b42f" providerId="ADAL" clId="{B7FA80A4-ED4C-4895-A987-696CDF39F2E4}" dt="2021-08-26T14:13:15.373" v="957" actId="9405"/>
          <ac:inkMkLst>
            <pc:docMk/>
            <pc:sldMk cId="1134081197" sldId="264"/>
            <ac:inkMk id="108" creationId="{9400335D-94B5-44B5-BF7B-748DFB72EABE}"/>
          </ac:inkMkLst>
        </pc:inkChg>
        <pc:inkChg chg="add del mod">
          <ac:chgData name="Web Fnam" userId="300e0c66-ed77-4bee-ae3d-9a24c871b42f" providerId="ADAL" clId="{B7FA80A4-ED4C-4895-A987-696CDF39F2E4}" dt="2021-08-26T14:13:14.572" v="956"/>
          <ac:inkMkLst>
            <pc:docMk/>
            <pc:sldMk cId="1134081197" sldId="264"/>
            <ac:inkMk id="109" creationId="{06B58018-B74E-4A47-BAC4-15F362E78EE1}"/>
          </ac:inkMkLst>
        </pc:inkChg>
        <pc:inkChg chg="add">
          <ac:chgData name="Web Fnam" userId="300e0c66-ed77-4bee-ae3d-9a24c871b42f" providerId="ADAL" clId="{B7FA80A4-ED4C-4895-A987-696CDF39F2E4}" dt="2021-08-30T14:19:58.462" v="1872" actId="9405"/>
          <ac:inkMkLst>
            <pc:docMk/>
            <pc:sldMk cId="1134081197" sldId="264"/>
            <ac:inkMk id="109" creationId="{4CF823AB-A863-44FD-98F4-639146540C6B}"/>
          </ac:inkMkLst>
        </pc:inkChg>
        <pc:inkChg chg="add mod">
          <ac:chgData name="Web Fnam" userId="300e0c66-ed77-4bee-ae3d-9a24c871b42f" providerId="ADAL" clId="{B7FA80A4-ED4C-4895-A987-696CDF39F2E4}" dt="2021-08-30T14:20:10.487" v="1876"/>
          <ac:inkMkLst>
            <pc:docMk/>
            <pc:sldMk cId="1134081197" sldId="264"/>
            <ac:inkMk id="110" creationId="{331216B9-8953-43E8-8266-43082944D487}"/>
          </ac:inkMkLst>
        </pc:inkChg>
        <pc:inkChg chg="add mod">
          <ac:chgData name="Web Fnam" userId="300e0c66-ed77-4bee-ae3d-9a24c871b42f" providerId="ADAL" clId="{B7FA80A4-ED4C-4895-A987-696CDF39F2E4}" dt="2021-08-30T14:20:31.579" v="1878"/>
          <ac:inkMkLst>
            <pc:docMk/>
            <pc:sldMk cId="1134081197" sldId="264"/>
            <ac:inkMk id="112" creationId="{B9E74396-6801-41E6-80A5-FC4ABF7AA50B}"/>
          </ac:inkMkLst>
        </pc:inkChg>
        <pc:inkChg chg="add mod">
          <ac:chgData name="Web Fnam" userId="300e0c66-ed77-4bee-ae3d-9a24c871b42f" providerId="ADAL" clId="{B7FA80A4-ED4C-4895-A987-696CDF39F2E4}" dt="2021-08-30T14:20:31.579" v="1878"/>
          <ac:inkMkLst>
            <pc:docMk/>
            <pc:sldMk cId="1134081197" sldId="264"/>
            <ac:inkMk id="114" creationId="{7C83DA96-FBD8-427D-8163-C13B12CFFAC9}"/>
          </ac:inkMkLst>
        </pc:inkChg>
      </pc:sldChg>
      <pc:sldChg chg="addSp delSp modSp add mod">
        <pc:chgData name="Web Fnam" userId="300e0c66-ed77-4bee-ae3d-9a24c871b42f" providerId="ADAL" clId="{B7FA80A4-ED4C-4895-A987-696CDF39F2E4}" dt="2021-08-30T14:30:59.033" v="1942" actId="207"/>
        <pc:sldMkLst>
          <pc:docMk/>
          <pc:sldMk cId="3281418900" sldId="265"/>
        </pc:sldMkLst>
        <pc:spChg chg="mod">
          <ac:chgData name="Web Fnam" userId="300e0c66-ed77-4bee-ae3d-9a24c871b42f" providerId="ADAL" clId="{B7FA80A4-ED4C-4895-A987-696CDF39F2E4}" dt="2021-08-30T14:30:59.033" v="1942" actId="207"/>
          <ac:spMkLst>
            <pc:docMk/>
            <pc:sldMk cId="3281418900" sldId="265"/>
            <ac:spMk id="3" creationId="{F44726FD-3D04-4282-AB7A-AB22A4253954}"/>
          </ac:spMkLst>
        </pc:spChg>
        <pc:spChg chg="mod">
          <ac:chgData name="Web Fnam" userId="300e0c66-ed77-4bee-ae3d-9a24c871b42f" providerId="ADAL" clId="{B7FA80A4-ED4C-4895-A987-696CDF39F2E4}" dt="2021-08-26T14:32:05.125" v="1290" actId="20577"/>
          <ac:spMkLst>
            <pc:docMk/>
            <pc:sldMk cId="3281418900" sldId="265"/>
            <ac:spMk id="39" creationId="{FFE98BD4-06A2-47A2-A770-C433AE9B2EF5}"/>
          </ac:spMkLst>
        </pc:spChg>
        <pc:grpChg chg="del mod">
          <ac:chgData name="Web Fnam" userId="300e0c66-ed77-4bee-ae3d-9a24c871b42f" providerId="ADAL" clId="{B7FA80A4-ED4C-4895-A987-696CDF39F2E4}" dt="2021-08-26T14:21:41.356" v="1179"/>
          <ac:grpSpMkLst>
            <pc:docMk/>
            <pc:sldMk cId="3281418900" sldId="265"/>
            <ac:grpSpMk id="109" creationId="{F6506D99-4D09-4D55-944A-D854AFC75D4E}"/>
          </ac:grpSpMkLst>
        </pc:grpChg>
        <pc:grpChg chg="del mod">
          <ac:chgData name="Web Fnam" userId="300e0c66-ed77-4bee-ae3d-9a24c871b42f" providerId="ADAL" clId="{B7FA80A4-ED4C-4895-A987-696CDF39F2E4}" dt="2021-08-26T14:21:43.212" v="1181"/>
          <ac:grpSpMkLst>
            <pc:docMk/>
            <pc:sldMk cId="3281418900" sldId="265"/>
            <ac:grpSpMk id="111" creationId="{EFDB8A65-EEB7-4C89-971F-11CC10CC5BF0}"/>
          </ac:grpSpMkLst>
        </pc:grpChg>
        <pc:grpChg chg="del mod">
          <ac:chgData name="Web Fnam" userId="300e0c66-ed77-4bee-ae3d-9a24c871b42f" providerId="ADAL" clId="{B7FA80A4-ED4C-4895-A987-696CDF39F2E4}" dt="2021-08-26T14:22:27.899" v="1183"/>
          <ac:grpSpMkLst>
            <pc:docMk/>
            <pc:sldMk cId="3281418900" sldId="265"/>
            <ac:grpSpMk id="113" creationId="{5A12293E-C5A0-41E0-9729-8309B64B0B08}"/>
          </ac:grpSpMkLst>
        </pc:grpChg>
        <pc:grpChg chg="del mod">
          <ac:chgData name="Web Fnam" userId="300e0c66-ed77-4bee-ae3d-9a24c871b42f" providerId="ADAL" clId="{B7FA80A4-ED4C-4895-A987-696CDF39F2E4}" dt="2021-08-30T14:21:50.519" v="1886"/>
          <ac:grpSpMkLst>
            <pc:docMk/>
            <pc:sldMk cId="3281418900" sldId="265"/>
            <ac:grpSpMk id="115" creationId="{31FA5D7D-E6DC-40AB-99CA-72974E61F435}"/>
          </ac:grpSpMkLst>
        </pc:grpChg>
        <pc:grpChg chg="del mod">
          <ac:chgData name="Web Fnam" userId="300e0c66-ed77-4bee-ae3d-9a24c871b42f" providerId="ADAL" clId="{B7FA80A4-ED4C-4895-A987-696CDF39F2E4}" dt="2021-08-26T14:27:12.769" v="1202"/>
          <ac:grpSpMkLst>
            <pc:docMk/>
            <pc:sldMk cId="3281418900" sldId="265"/>
            <ac:grpSpMk id="115" creationId="{C7658A3C-96D5-467A-8DF9-6C3E66BC3AF2}"/>
          </ac:grpSpMkLst>
        </pc:grpChg>
        <pc:grpChg chg="del mod">
          <ac:chgData name="Web Fnam" userId="300e0c66-ed77-4bee-ae3d-9a24c871b42f" providerId="ADAL" clId="{B7FA80A4-ED4C-4895-A987-696CDF39F2E4}" dt="2021-08-26T14:23:40.140" v="1189"/>
          <ac:grpSpMkLst>
            <pc:docMk/>
            <pc:sldMk cId="3281418900" sldId="265"/>
            <ac:grpSpMk id="119" creationId="{A6839792-39A9-4203-9A8B-82231F761907}"/>
          </ac:grpSpMkLst>
        </pc:grpChg>
        <pc:grpChg chg="mod">
          <ac:chgData name="Web Fnam" userId="300e0c66-ed77-4bee-ae3d-9a24c871b42f" providerId="ADAL" clId="{B7FA80A4-ED4C-4895-A987-696CDF39F2E4}" dt="2021-08-26T14:23:40.140" v="1189"/>
          <ac:grpSpMkLst>
            <pc:docMk/>
            <pc:sldMk cId="3281418900" sldId="265"/>
            <ac:grpSpMk id="121" creationId="{348BA7F0-8616-4E56-A4A0-B971FD3B4190}"/>
          </ac:grpSpMkLst>
        </pc:grpChg>
        <pc:grpChg chg="del mod">
          <ac:chgData name="Web Fnam" userId="300e0c66-ed77-4bee-ae3d-9a24c871b42f" providerId="ADAL" clId="{B7FA80A4-ED4C-4895-A987-696CDF39F2E4}" dt="2021-08-26T14:25:27.779" v="1195"/>
          <ac:grpSpMkLst>
            <pc:docMk/>
            <pc:sldMk cId="3281418900" sldId="265"/>
            <ac:grpSpMk id="125" creationId="{7DDC5134-C91D-4C0F-B31D-EBA069F77247}"/>
          </ac:grpSpMkLst>
        </pc:grpChg>
        <pc:grpChg chg="del mod">
          <ac:chgData name="Web Fnam" userId="300e0c66-ed77-4bee-ae3d-9a24c871b42f" providerId="ADAL" clId="{B7FA80A4-ED4C-4895-A987-696CDF39F2E4}" dt="2021-08-30T14:21:58.777" v="1888"/>
          <ac:grpSpMkLst>
            <pc:docMk/>
            <pc:sldMk cId="3281418900" sldId="265"/>
            <ac:grpSpMk id="127" creationId="{3AFB4A77-8505-4C66-8D4B-55FBEC680C10}"/>
          </ac:grpSpMkLst>
        </pc:grpChg>
        <pc:grpChg chg="del mod">
          <ac:chgData name="Web Fnam" userId="300e0c66-ed77-4bee-ae3d-9a24c871b42f" providerId="ADAL" clId="{B7FA80A4-ED4C-4895-A987-696CDF39F2E4}" dt="2021-08-26T14:27:35.224" v="1204"/>
          <ac:grpSpMkLst>
            <pc:docMk/>
            <pc:sldMk cId="3281418900" sldId="265"/>
            <ac:grpSpMk id="127" creationId="{BCEBA34A-AC21-40E4-9A06-96F8E77CC522}"/>
          </ac:grpSpMkLst>
        </pc:grpChg>
        <pc:grpChg chg="mod">
          <ac:chgData name="Web Fnam" userId="300e0c66-ed77-4bee-ae3d-9a24c871b42f" providerId="ADAL" clId="{B7FA80A4-ED4C-4895-A987-696CDF39F2E4}" dt="2021-08-26T14:27:12.769" v="1202"/>
          <ac:grpSpMkLst>
            <pc:docMk/>
            <pc:sldMk cId="3281418900" sldId="265"/>
            <ac:grpSpMk id="134" creationId="{5EE6DB96-403F-4B09-A705-B8934521DC05}"/>
          </ac:grpSpMkLst>
        </pc:grpChg>
        <pc:grpChg chg="del mod">
          <ac:chgData name="Web Fnam" userId="300e0c66-ed77-4bee-ae3d-9a24c871b42f" providerId="ADAL" clId="{B7FA80A4-ED4C-4895-A987-696CDF39F2E4}" dt="2021-08-26T14:27:49.649" v="1206"/>
          <ac:grpSpMkLst>
            <pc:docMk/>
            <pc:sldMk cId="3281418900" sldId="265"/>
            <ac:grpSpMk id="136" creationId="{4A030EC1-E29C-49DF-995B-B59C15C08B15}"/>
          </ac:grpSpMkLst>
        </pc:grpChg>
        <pc:grpChg chg="del mod">
          <ac:chgData name="Web Fnam" userId="300e0c66-ed77-4bee-ae3d-9a24c871b42f" providerId="ADAL" clId="{B7FA80A4-ED4C-4895-A987-696CDF39F2E4}" dt="2021-08-30T14:22:06.605" v="1890"/>
          <ac:grpSpMkLst>
            <pc:docMk/>
            <pc:sldMk cId="3281418900" sldId="265"/>
            <ac:grpSpMk id="136" creationId="{9A1CF3F8-43C0-42F9-995B-BB8FA7491692}"/>
          </ac:grpSpMkLst>
        </pc:grpChg>
        <pc:grpChg chg="mod">
          <ac:chgData name="Web Fnam" userId="300e0c66-ed77-4bee-ae3d-9a24c871b42f" providerId="ADAL" clId="{B7FA80A4-ED4C-4895-A987-696CDF39F2E4}" dt="2021-08-26T14:27:49.649" v="1206"/>
          <ac:grpSpMkLst>
            <pc:docMk/>
            <pc:sldMk cId="3281418900" sldId="265"/>
            <ac:grpSpMk id="138" creationId="{13B059AB-7A35-444D-AD18-57D421C67B47}"/>
          </ac:grpSpMkLst>
        </pc:grpChg>
        <pc:grpChg chg="mod">
          <ac:chgData name="Web Fnam" userId="300e0c66-ed77-4bee-ae3d-9a24c871b42f" providerId="ADAL" clId="{B7FA80A4-ED4C-4895-A987-696CDF39F2E4}" dt="2021-08-26T14:28:45.939" v="1216"/>
          <ac:grpSpMkLst>
            <pc:docMk/>
            <pc:sldMk cId="3281418900" sldId="265"/>
            <ac:grpSpMk id="148" creationId="{5C970DCA-80DB-4E42-89F6-45F63948E011}"/>
          </ac:grpSpMkLst>
        </pc:grpChg>
        <pc:grpChg chg="del mod">
          <ac:chgData name="Web Fnam" userId="300e0c66-ed77-4bee-ae3d-9a24c871b42f" providerId="ADAL" clId="{B7FA80A4-ED4C-4895-A987-696CDF39F2E4}" dt="2021-08-30T14:22:19.439" v="1892"/>
          <ac:grpSpMkLst>
            <pc:docMk/>
            <pc:sldMk cId="3281418900" sldId="265"/>
            <ac:grpSpMk id="152" creationId="{4FCC0F63-39D7-4D25-8FEA-63EA69F78C96}"/>
          </ac:grpSpMkLst>
        </pc:grpChg>
        <pc:grpChg chg="mod">
          <ac:chgData name="Web Fnam" userId="300e0c66-ed77-4bee-ae3d-9a24c871b42f" providerId="ADAL" clId="{B7FA80A4-ED4C-4895-A987-696CDF39F2E4}" dt="2021-08-26T14:30:12.779" v="1223"/>
          <ac:grpSpMkLst>
            <pc:docMk/>
            <pc:sldMk cId="3281418900" sldId="265"/>
            <ac:grpSpMk id="153" creationId="{4CFE9023-DE3D-4913-B4D6-AB2D0169070B}"/>
          </ac:grpSpMkLst>
        </pc:grpChg>
        <pc:grpChg chg="del mod">
          <ac:chgData name="Web Fnam" userId="300e0c66-ed77-4bee-ae3d-9a24c871b42f" providerId="ADAL" clId="{B7FA80A4-ED4C-4895-A987-696CDF39F2E4}" dt="2021-08-30T14:22:29.733" v="1894"/>
          <ac:grpSpMkLst>
            <pc:docMk/>
            <pc:sldMk cId="3281418900" sldId="265"/>
            <ac:grpSpMk id="154" creationId="{FCAF0149-68E3-4070-AC39-FCBF48F9CE7B}"/>
          </ac:grpSpMkLst>
        </pc:grpChg>
        <pc:grpChg chg="del mod">
          <ac:chgData name="Web Fnam" userId="300e0c66-ed77-4bee-ae3d-9a24c871b42f" providerId="ADAL" clId="{B7FA80A4-ED4C-4895-A987-696CDF39F2E4}" dt="2021-08-30T14:22:36.104" v="1896"/>
          <ac:grpSpMkLst>
            <pc:docMk/>
            <pc:sldMk cId="3281418900" sldId="265"/>
            <ac:grpSpMk id="156" creationId="{69176C66-49EE-4CE0-A196-70341E4B1E9D}"/>
          </ac:grpSpMkLst>
        </pc:grpChg>
        <pc:grpChg chg="del mod">
          <ac:chgData name="Web Fnam" userId="300e0c66-ed77-4bee-ae3d-9a24c871b42f" providerId="ADAL" clId="{B7FA80A4-ED4C-4895-A987-696CDF39F2E4}" dt="2021-08-30T14:22:45.286" v="1898"/>
          <ac:grpSpMkLst>
            <pc:docMk/>
            <pc:sldMk cId="3281418900" sldId="265"/>
            <ac:grpSpMk id="158" creationId="{2139BE7A-0B65-42CD-8199-1BC07887E69C}"/>
          </ac:grpSpMkLst>
        </pc:grpChg>
        <pc:grpChg chg="mod">
          <ac:chgData name="Web Fnam" userId="300e0c66-ed77-4bee-ae3d-9a24c871b42f" providerId="ADAL" clId="{B7FA80A4-ED4C-4895-A987-696CDF39F2E4}" dt="2021-08-30T14:22:45.286" v="1898"/>
          <ac:grpSpMkLst>
            <pc:docMk/>
            <pc:sldMk cId="3281418900" sldId="265"/>
            <ac:grpSpMk id="160" creationId="{8FB86C00-1515-461F-A5B3-50E4F3882583}"/>
          </ac:grpSpMkLst>
        </pc:grpChg>
        <pc:picChg chg="del">
          <ac:chgData name="Web Fnam" userId="300e0c66-ed77-4bee-ae3d-9a24c871b42f" providerId="ADAL" clId="{B7FA80A4-ED4C-4895-A987-696CDF39F2E4}" dt="2021-08-26T14:17:37.299" v="1074" actId="478"/>
          <ac:picMkLst>
            <pc:docMk/>
            <pc:sldMk cId="3281418900" sldId="265"/>
            <ac:picMk id="52" creationId="{266BC2D5-F602-442F-8F85-A310EBAED210}"/>
          </ac:picMkLst>
        </pc:picChg>
        <pc:picChg chg="add mod ord modCrop">
          <ac:chgData name="Web Fnam" userId="300e0c66-ed77-4bee-ae3d-9a24c871b42f" providerId="ADAL" clId="{B7FA80A4-ED4C-4895-A987-696CDF39F2E4}" dt="2021-08-26T14:19:43.091" v="1090" actId="14100"/>
          <ac:picMkLst>
            <pc:docMk/>
            <pc:sldMk cId="3281418900" sldId="265"/>
            <ac:picMk id="96" creationId="{7C0FDEEE-9795-4629-8A67-B953451A1CA4}"/>
          </ac:picMkLst>
        </pc:picChg>
        <pc:inkChg chg="add">
          <ac:chgData name="Web Fnam" userId="300e0c66-ed77-4bee-ae3d-9a24c871b42f" providerId="ADAL" clId="{B7FA80A4-ED4C-4895-A987-696CDF39F2E4}" dt="2021-08-26T14:21:11.768" v="1163" actId="9405"/>
          <ac:inkMkLst>
            <pc:docMk/>
            <pc:sldMk cId="3281418900" sldId="265"/>
            <ac:inkMk id="2" creationId="{3EB30140-4ED9-4FF2-90AC-738B49B1A78C}"/>
          </ac:inkMkLst>
        </pc:inkChg>
        <pc:inkChg chg="add">
          <ac:chgData name="Web Fnam" userId="300e0c66-ed77-4bee-ae3d-9a24c871b42f" providerId="ADAL" clId="{B7FA80A4-ED4C-4895-A987-696CDF39F2E4}" dt="2021-08-26T14:21:17.718" v="1164" actId="9405"/>
          <ac:inkMkLst>
            <pc:docMk/>
            <pc:sldMk cId="3281418900" sldId="265"/>
            <ac:inkMk id="40" creationId="{BFBE9A0C-525F-47CE-889A-0FBB7DFA3E7F}"/>
          </ac:inkMkLst>
        </pc:inkChg>
        <pc:inkChg chg="add">
          <ac:chgData name="Web Fnam" userId="300e0c66-ed77-4bee-ae3d-9a24c871b42f" providerId="ADAL" clId="{B7FA80A4-ED4C-4895-A987-696CDF39F2E4}" dt="2021-08-30T14:21:16.354" v="1879" actId="9405"/>
          <ac:inkMkLst>
            <pc:docMk/>
            <pc:sldMk cId="3281418900" sldId="265"/>
            <ac:inkMk id="52" creationId="{10ED1DCA-3588-4AA4-855C-1514569D74EF}"/>
          </ac:inkMkLst>
        </pc:inkChg>
        <pc:inkChg chg="add">
          <ac:chgData name="Web Fnam" userId="300e0c66-ed77-4bee-ae3d-9a24c871b42f" providerId="ADAL" clId="{B7FA80A4-ED4C-4895-A987-696CDF39F2E4}" dt="2021-08-26T14:21:20.846" v="1165" actId="9405"/>
          <ac:inkMkLst>
            <pc:docMk/>
            <pc:sldMk cId="3281418900" sldId="265"/>
            <ac:inkMk id="62" creationId="{795C8C86-ABB8-44CF-AC39-2087E91D1E3D}"/>
          </ac:inkMkLst>
        </pc:inkChg>
        <pc:inkChg chg="add mod">
          <ac:chgData name="Web Fnam" userId="300e0c66-ed77-4bee-ae3d-9a24c871b42f" providerId="ADAL" clId="{B7FA80A4-ED4C-4895-A987-696CDF39F2E4}" dt="2021-08-26T14:27:12.769" v="1202"/>
          <ac:inkMkLst>
            <pc:docMk/>
            <pc:sldMk cId="3281418900" sldId="265"/>
            <ac:inkMk id="66" creationId="{09F083E5-37FE-4424-91E8-488E0C59578C}"/>
          </ac:inkMkLst>
        </pc:inkChg>
        <pc:inkChg chg="add mod">
          <ac:chgData name="Web Fnam" userId="300e0c66-ed77-4bee-ae3d-9a24c871b42f" providerId="ADAL" clId="{B7FA80A4-ED4C-4895-A987-696CDF39F2E4}" dt="2021-08-26T14:27:12.769" v="1202"/>
          <ac:inkMkLst>
            <pc:docMk/>
            <pc:sldMk cId="3281418900" sldId="265"/>
            <ac:inkMk id="67" creationId="{CA1BDD66-528F-4BE4-848C-A03DE9C6066E}"/>
          </ac:inkMkLst>
        </pc:inkChg>
        <pc:inkChg chg="add mod">
          <ac:chgData name="Web Fnam" userId="300e0c66-ed77-4bee-ae3d-9a24c871b42f" providerId="ADAL" clId="{B7FA80A4-ED4C-4895-A987-696CDF39F2E4}" dt="2021-08-26T14:27:12.769" v="1202"/>
          <ac:inkMkLst>
            <pc:docMk/>
            <pc:sldMk cId="3281418900" sldId="265"/>
            <ac:inkMk id="70" creationId="{DCB4DDF7-E9F2-4D2D-BE4D-1787453763D8}"/>
          </ac:inkMkLst>
        </pc:inkChg>
        <pc:inkChg chg="add mod">
          <ac:chgData name="Web Fnam" userId="300e0c66-ed77-4bee-ae3d-9a24c871b42f" providerId="ADAL" clId="{B7FA80A4-ED4C-4895-A987-696CDF39F2E4}" dt="2021-08-26T14:27:12.769" v="1202"/>
          <ac:inkMkLst>
            <pc:docMk/>
            <pc:sldMk cId="3281418900" sldId="265"/>
            <ac:inkMk id="73" creationId="{B2D690FC-1D2F-4FA9-AA2F-C302F77A0103}"/>
          </ac:inkMkLst>
        </pc:inkChg>
        <pc:inkChg chg="add mod">
          <ac:chgData name="Web Fnam" userId="300e0c66-ed77-4bee-ae3d-9a24c871b42f" providerId="ADAL" clId="{B7FA80A4-ED4C-4895-A987-696CDF39F2E4}" dt="2021-08-26T14:27:12.769" v="1202"/>
          <ac:inkMkLst>
            <pc:docMk/>
            <pc:sldMk cId="3281418900" sldId="265"/>
            <ac:inkMk id="75" creationId="{1B2F31C7-A4B8-422D-8A7F-A0441BCFDA7C}"/>
          </ac:inkMkLst>
        </pc:inkChg>
        <pc:inkChg chg="add mod">
          <ac:chgData name="Web Fnam" userId="300e0c66-ed77-4bee-ae3d-9a24c871b42f" providerId="ADAL" clId="{B7FA80A4-ED4C-4895-A987-696CDF39F2E4}" dt="2021-08-26T14:27:12.769" v="1202"/>
          <ac:inkMkLst>
            <pc:docMk/>
            <pc:sldMk cId="3281418900" sldId="265"/>
            <ac:inkMk id="81" creationId="{60C4126A-F1E2-4074-8192-693A7905131F}"/>
          </ac:inkMkLst>
        </pc:inkChg>
        <pc:inkChg chg="add mod">
          <ac:chgData name="Web Fnam" userId="300e0c66-ed77-4bee-ae3d-9a24c871b42f" providerId="ADAL" clId="{B7FA80A4-ED4C-4895-A987-696CDF39F2E4}" dt="2021-08-26T14:27:12.769" v="1202"/>
          <ac:inkMkLst>
            <pc:docMk/>
            <pc:sldMk cId="3281418900" sldId="265"/>
            <ac:inkMk id="82" creationId="{0C21EB2E-13D6-42A1-AC79-D527C8DA4EED}"/>
          </ac:inkMkLst>
        </pc:inkChg>
        <pc:inkChg chg="add mod">
          <ac:chgData name="Web Fnam" userId="300e0c66-ed77-4bee-ae3d-9a24c871b42f" providerId="ADAL" clId="{B7FA80A4-ED4C-4895-A987-696CDF39F2E4}" dt="2021-08-26T14:27:12.769" v="1202"/>
          <ac:inkMkLst>
            <pc:docMk/>
            <pc:sldMk cId="3281418900" sldId="265"/>
            <ac:inkMk id="84" creationId="{2F24D888-F246-445F-8406-4D72BBBE3FAE}"/>
          </ac:inkMkLst>
        </pc:inkChg>
        <pc:inkChg chg="add mod">
          <ac:chgData name="Web Fnam" userId="300e0c66-ed77-4bee-ae3d-9a24c871b42f" providerId="ADAL" clId="{B7FA80A4-ED4C-4895-A987-696CDF39F2E4}" dt="2021-08-26T14:27:12.769" v="1202"/>
          <ac:inkMkLst>
            <pc:docMk/>
            <pc:sldMk cId="3281418900" sldId="265"/>
            <ac:inkMk id="93" creationId="{0F9153BF-D0D0-4470-8D20-C66C01AB60C0}"/>
          </ac:inkMkLst>
        </pc:inkChg>
        <pc:inkChg chg="add mod">
          <ac:chgData name="Web Fnam" userId="300e0c66-ed77-4bee-ae3d-9a24c871b42f" providerId="ADAL" clId="{B7FA80A4-ED4C-4895-A987-696CDF39F2E4}" dt="2021-08-26T14:27:12.769" v="1202"/>
          <ac:inkMkLst>
            <pc:docMk/>
            <pc:sldMk cId="3281418900" sldId="265"/>
            <ac:inkMk id="98" creationId="{499A90A7-1BFD-4F20-B6D4-FA5FC6A2674E}"/>
          </ac:inkMkLst>
        </pc:inkChg>
        <pc:inkChg chg="add mod">
          <ac:chgData name="Web Fnam" userId="300e0c66-ed77-4bee-ae3d-9a24c871b42f" providerId="ADAL" clId="{B7FA80A4-ED4C-4895-A987-696CDF39F2E4}" dt="2021-08-26T14:27:12.769" v="1202"/>
          <ac:inkMkLst>
            <pc:docMk/>
            <pc:sldMk cId="3281418900" sldId="265"/>
            <ac:inkMk id="108" creationId="{9575A2F7-431D-4923-AABD-0DC33B047772}"/>
          </ac:inkMkLst>
        </pc:inkChg>
        <pc:inkChg chg="add">
          <ac:chgData name="Web Fnam" userId="300e0c66-ed77-4bee-ae3d-9a24c871b42f" providerId="ADAL" clId="{B7FA80A4-ED4C-4895-A987-696CDF39F2E4}" dt="2021-08-30T14:21:22.536" v="1880" actId="9405"/>
          <ac:inkMkLst>
            <pc:docMk/>
            <pc:sldMk cId="3281418900" sldId="265"/>
            <ac:inkMk id="109" creationId="{99EA8742-5EE2-4A70-8796-98A603D8A602}"/>
          </ac:inkMkLst>
        </pc:inkChg>
        <pc:inkChg chg="add mod">
          <ac:chgData name="Web Fnam" userId="300e0c66-ed77-4bee-ae3d-9a24c871b42f" providerId="ADAL" clId="{B7FA80A4-ED4C-4895-A987-696CDF39F2E4}" dt="2021-08-26T14:27:12.769" v="1202"/>
          <ac:inkMkLst>
            <pc:docMk/>
            <pc:sldMk cId="3281418900" sldId="265"/>
            <ac:inkMk id="110" creationId="{EC95E3E8-DA9E-464E-B0E6-2AFDF1A8FBF4}"/>
          </ac:inkMkLst>
        </pc:inkChg>
        <pc:inkChg chg="add mod">
          <ac:chgData name="Web Fnam" userId="300e0c66-ed77-4bee-ae3d-9a24c871b42f" providerId="ADAL" clId="{B7FA80A4-ED4C-4895-A987-696CDF39F2E4}" dt="2021-08-30T14:22:45.286" v="1898"/>
          <ac:inkMkLst>
            <pc:docMk/>
            <pc:sldMk cId="3281418900" sldId="265"/>
            <ac:inkMk id="111" creationId="{5B778A59-C1CB-4BD2-9D9A-AD979601B612}"/>
          </ac:inkMkLst>
        </pc:inkChg>
        <pc:inkChg chg="add mod">
          <ac:chgData name="Web Fnam" userId="300e0c66-ed77-4bee-ae3d-9a24c871b42f" providerId="ADAL" clId="{B7FA80A4-ED4C-4895-A987-696CDF39F2E4}" dt="2021-08-26T14:27:12.769" v="1202"/>
          <ac:inkMkLst>
            <pc:docMk/>
            <pc:sldMk cId="3281418900" sldId="265"/>
            <ac:inkMk id="112" creationId="{9F3DC1DB-E902-4D56-9A91-F8BCDB2640FD}"/>
          </ac:inkMkLst>
        </pc:inkChg>
        <pc:inkChg chg="add mod">
          <ac:chgData name="Web Fnam" userId="300e0c66-ed77-4bee-ae3d-9a24c871b42f" providerId="ADAL" clId="{B7FA80A4-ED4C-4895-A987-696CDF39F2E4}" dt="2021-08-30T14:22:45.286" v="1898"/>
          <ac:inkMkLst>
            <pc:docMk/>
            <pc:sldMk cId="3281418900" sldId="265"/>
            <ac:inkMk id="113" creationId="{64C7AE1C-46D2-4912-8153-CB2641AD7F5D}"/>
          </ac:inkMkLst>
        </pc:inkChg>
        <pc:inkChg chg="add mod">
          <ac:chgData name="Web Fnam" userId="300e0c66-ed77-4bee-ae3d-9a24c871b42f" providerId="ADAL" clId="{B7FA80A4-ED4C-4895-A987-696CDF39F2E4}" dt="2021-08-26T14:27:12.769" v="1202"/>
          <ac:inkMkLst>
            <pc:docMk/>
            <pc:sldMk cId="3281418900" sldId="265"/>
            <ac:inkMk id="114" creationId="{691CBEAE-F133-4FE7-AC36-C2534BAC3556}"/>
          </ac:inkMkLst>
        </pc:inkChg>
        <pc:inkChg chg="add">
          <ac:chgData name="Web Fnam" userId="300e0c66-ed77-4bee-ae3d-9a24c871b42f" providerId="ADAL" clId="{B7FA80A4-ED4C-4895-A987-696CDF39F2E4}" dt="2021-08-26T14:22:59.615" v="1184" actId="9405"/>
          <ac:inkMkLst>
            <pc:docMk/>
            <pc:sldMk cId="3281418900" sldId="265"/>
            <ac:inkMk id="116" creationId="{D181A1A2-2D97-492C-A36F-E678FDAC83D6}"/>
          </ac:inkMkLst>
        </pc:inkChg>
        <pc:inkChg chg="add mod">
          <ac:chgData name="Web Fnam" userId="300e0c66-ed77-4bee-ae3d-9a24c871b42f" providerId="ADAL" clId="{B7FA80A4-ED4C-4895-A987-696CDF39F2E4}" dt="2021-08-26T14:23:40.140" v="1189"/>
          <ac:inkMkLst>
            <pc:docMk/>
            <pc:sldMk cId="3281418900" sldId="265"/>
            <ac:inkMk id="117" creationId="{52CE7CBD-119F-4AFB-9CA6-AA5EC67305ED}"/>
          </ac:inkMkLst>
        </pc:inkChg>
        <pc:inkChg chg="add mod">
          <ac:chgData name="Web Fnam" userId="300e0c66-ed77-4bee-ae3d-9a24c871b42f" providerId="ADAL" clId="{B7FA80A4-ED4C-4895-A987-696CDF39F2E4}" dt="2021-08-26T14:23:40.140" v="1189"/>
          <ac:inkMkLst>
            <pc:docMk/>
            <pc:sldMk cId="3281418900" sldId="265"/>
            <ac:inkMk id="118" creationId="{94DF9D4D-1FAE-495A-9DC5-1F0F5AA31D67}"/>
          </ac:inkMkLst>
        </pc:inkChg>
        <pc:inkChg chg="add mod">
          <ac:chgData name="Web Fnam" userId="300e0c66-ed77-4bee-ae3d-9a24c871b42f" providerId="ADAL" clId="{B7FA80A4-ED4C-4895-A987-696CDF39F2E4}" dt="2021-08-30T14:22:45.286" v="1898"/>
          <ac:inkMkLst>
            <pc:docMk/>
            <pc:sldMk cId="3281418900" sldId="265"/>
            <ac:inkMk id="119" creationId="{7E58F784-7319-4182-99A7-360EFCD42CC3}"/>
          </ac:inkMkLst>
        </pc:inkChg>
        <pc:inkChg chg="add mod">
          <ac:chgData name="Web Fnam" userId="300e0c66-ed77-4bee-ae3d-9a24c871b42f" providerId="ADAL" clId="{B7FA80A4-ED4C-4895-A987-696CDF39F2E4}" dt="2021-08-26T14:23:40.140" v="1189"/>
          <ac:inkMkLst>
            <pc:docMk/>
            <pc:sldMk cId="3281418900" sldId="265"/>
            <ac:inkMk id="120" creationId="{65D71F3E-F3C3-4549-BBCC-2EACA8DFD40E}"/>
          </ac:inkMkLst>
        </pc:inkChg>
        <pc:inkChg chg="add mod">
          <ac:chgData name="Web Fnam" userId="300e0c66-ed77-4bee-ae3d-9a24c871b42f" providerId="ADAL" clId="{B7FA80A4-ED4C-4895-A987-696CDF39F2E4}" dt="2021-08-26T14:27:49.649" v="1206"/>
          <ac:inkMkLst>
            <pc:docMk/>
            <pc:sldMk cId="3281418900" sldId="265"/>
            <ac:inkMk id="122" creationId="{B867898C-785D-4934-9D8A-30AC4E450C81}"/>
          </ac:inkMkLst>
        </pc:inkChg>
        <pc:inkChg chg="add mod">
          <ac:chgData name="Web Fnam" userId="300e0c66-ed77-4bee-ae3d-9a24c871b42f" providerId="ADAL" clId="{B7FA80A4-ED4C-4895-A987-696CDF39F2E4}" dt="2021-08-26T14:27:49.649" v="1206"/>
          <ac:inkMkLst>
            <pc:docMk/>
            <pc:sldMk cId="3281418900" sldId="265"/>
            <ac:inkMk id="123" creationId="{7A571703-DBF6-4184-91EF-E96AC6141906}"/>
          </ac:inkMkLst>
        </pc:inkChg>
        <pc:inkChg chg="add mod">
          <ac:chgData name="Web Fnam" userId="300e0c66-ed77-4bee-ae3d-9a24c871b42f" providerId="ADAL" clId="{B7FA80A4-ED4C-4895-A987-696CDF39F2E4}" dt="2021-08-26T14:27:49.649" v="1206"/>
          <ac:inkMkLst>
            <pc:docMk/>
            <pc:sldMk cId="3281418900" sldId="265"/>
            <ac:inkMk id="124" creationId="{DAE5C089-802D-4B5C-ABBF-D0A356722914}"/>
          </ac:inkMkLst>
        </pc:inkChg>
        <pc:inkChg chg="add mod">
          <ac:chgData name="Web Fnam" userId="300e0c66-ed77-4bee-ae3d-9a24c871b42f" providerId="ADAL" clId="{B7FA80A4-ED4C-4895-A987-696CDF39F2E4}" dt="2021-08-30T14:21:58.777" v="1888"/>
          <ac:inkMkLst>
            <pc:docMk/>
            <pc:sldMk cId="3281418900" sldId="265"/>
            <ac:inkMk id="125" creationId="{9493734F-8532-41A7-9663-7060781CDBC5}"/>
          </ac:inkMkLst>
        </pc:inkChg>
        <pc:inkChg chg="add mod">
          <ac:chgData name="Web Fnam" userId="300e0c66-ed77-4bee-ae3d-9a24c871b42f" providerId="ADAL" clId="{B7FA80A4-ED4C-4895-A987-696CDF39F2E4}" dt="2021-08-26T14:27:35.224" v="1204"/>
          <ac:inkMkLst>
            <pc:docMk/>
            <pc:sldMk cId="3281418900" sldId="265"/>
            <ac:inkMk id="126" creationId="{A9AD6684-5214-49B1-A4D6-5756DB8C9287}"/>
          </ac:inkMkLst>
        </pc:inkChg>
        <pc:inkChg chg="add">
          <ac:chgData name="Web Fnam" userId="300e0c66-ed77-4bee-ae3d-9a24c871b42f" providerId="ADAL" clId="{B7FA80A4-ED4C-4895-A987-696CDF39F2E4}" dt="2021-08-26T14:25:51.806" v="1196" actId="9405"/>
          <ac:inkMkLst>
            <pc:docMk/>
            <pc:sldMk cId="3281418900" sldId="265"/>
            <ac:inkMk id="128" creationId="{CDCB8297-A9EE-4A32-81A3-334F5DCA611B}"/>
          </ac:inkMkLst>
        </pc:inkChg>
        <pc:inkChg chg="add">
          <ac:chgData name="Web Fnam" userId="300e0c66-ed77-4bee-ae3d-9a24c871b42f" providerId="ADAL" clId="{B7FA80A4-ED4C-4895-A987-696CDF39F2E4}" dt="2021-08-26T14:26:14.530" v="1197" actId="9405"/>
          <ac:inkMkLst>
            <pc:docMk/>
            <pc:sldMk cId="3281418900" sldId="265"/>
            <ac:inkMk id="129" creationId="{3327926F-9CEC-4D8E-B62C-C8CB2EB8DC9A}"/>
          </ac:inkMkLst>
        </pc:inkChg>
        <pc:inkChg chg="add">
          <ac:chgData name="Web Fnam" userId="300e0c66-ed77-4bee-ae3d-9a24c871b42f" providerId="ADAL" clId="{B7FA80A4-ED4C-4895-A987-696CDF39F2E4}" dt="2021-08-26T14:26:26.026" v="1198" actId="9405"/>
          <ac:inkMkLst>
            <pc:docMk/>
            <pc:sldMk cId="3281418900" sldId="265"/>
            <ac:inkMk id="130" creationId="{8B292D83-41DA-4D6F-AAE0-8B02ADFD3DE3}"/>
          </ac:inkMkLst>
        </pc:inkChg>
        <pc:inkChg chg="add">
          <ac:chgData name="Web Fnam" userId="300e0c66-ed77-4bee-ae3d-9a24c871b42f" providerId="ADAL" clId="{B7FA80A4-ED4C-4895-A987-696CDF39F2E4}" dt="2021-08-26T14:26:32.802" v="1199" actId="9405"/>
          <ac:inkMkLst>
            <pc:docMk/>
            <pc:sldMk cId="3281418900" sldId="265"/>
            <ac:inkMk id="131" creationId="{4C7E663B-C711-4180-8B4E-2AC4169853EA}"/>
          </ac:inkMkLst>
        </pc:inkChg>
        <pc:inkChg chg="add mod">
          <ac:chgData name="Web Fnam" userId="300e0c66-ed77-4bee-ae3d-9a24c871b42f" providerId="ADAL" clId="{B7FA80A4-ED4C-4895-A987-696CDF39F2E4}" dt="2021-08-30T14:22:06.605" v="1890"/>
          <ac:inkMkLst>
            <pc:docMk/>
            <pc:sldMk cId="3281418900" sldId="265"/>
            <ac:inkMk id="132" creationId="{2194A391-D04B-4399-BE52-6D7B8B46BBDD}"/>
          </ac:inkMkLst>
        </pc:inkChg>
        <pc:inkChg chg="add del">
          <ac:chgData name="Web Fnam" userId="300e0c66-ed77-4bee-ae3d-9a24c871b42f" providerId="ADAL" clId="{B7FA80A4-ED4C-4895-A987-696CDF39F2E4}" dt="2021-08-26T14:29:05.583" v="1217"/>
          <ac:inkMkLst>
            <pc:docMk/>
            <pc:sldMk cId="3281418900" sldId="265"/>
            <ac:inkMk id="132" creationId="{5A293B81-EE12-452B-850D-65C8E6741DFB}"/>
          </ac:inkMkLst>
        </pc:inkChg>
        <pc:inkChg chg="add mod">
          <ac:chgData name="Web Fnam" userId="300e0c66-ed77-4bee-ae3d-9a24c871b42f" providerId="ADAL" clId="{B7FA80A4-ED4C-4895-A987-696CDF39F2E4}" dt="2021-08-26T14:27:12.769" v="1202"/>
          <ac:inkMkLst>
            <pc:docMk/>
            <pc:sldMk cId="3281418900" sldId="265"/>
            <ac:inkMk id="133" creationId="{F24526C8-568B-4A6C-AA8C-F78F30FA168A}"/>
          </ac:inkMkLst>
        </pc:inkChg>
        <pc:inkChg chg="add mod">
          <ac:chgData name="Web Fnam" userId="300e0c66-ed77-4bee-ae3d-9a24c871b42f" providerId="ADAL" clId="{B7FA80A4-ED4C-4895-A987-696CDF39F2E4}" dt="2021-08-26T14:27:49.649" v="1206"/>
          <ac:inkMkLst>
            <pc:docMk/>
            <pc:sldMk cId="3281418900" sldId="265"/>
            <ac:inkMk id="135" creationId="{54DEA928-1C81-4DE1-81C7-DBFAD9FEF644}"/>
          </ac:inkMkLst>
        </pc:inkChg>
        <pc:inkChg chg="add mod">
          <ac:chgData name="Web Fnam" userId="300e0c66-ed77-4bee-ae3d-9a24c871b42f" providerId="ADAL" clId="{B7FA80A4-ED4C-4895-A987-696CDF39F2E4}" dt="2021-08-26T14:27:49.649" v="1206"/>
          <ac:inkMkLst>
            <pc:docMk/>
            <pc:sldMk cId="3281418900" sldId="265"/>
            <ac:inkMk id="137" creationId="{96DC591C-77DA-40A6-846F-BDE4EFB47E47}"/>
          </ac:inkMkLst>
        </pc:inkChg>
        <pc:inkChg chg="add">
          <ac:chgData name="Web Fnam" userId="300e0c66-ed77-4bee-ae3d-9a24c871b42f" providerId="ADAL" clId="{B7FA80A4-ED4C-4895-A987-696CDF39F2E4}" dt="2021-08-26T14:28:10.432" v="1207" actId="9405"/>
          <ac:inkMkLst>
            <pc:docMk/>
            <pc:sldMk cId="3281418900" sldId="265"/>
            <ac:inkMk id="139" creationId="{70602F24-DB85-424F-9EFD-28558A75325A}"/>
          </ac:inkMkLst>
        </pc:inkChg>
        <pc:inkChg chg="add">
          <ac:chgData name="Web Fnam" userId="300e0c66-ed77-4bee-ae3d-9a24c871b42f" providerId="ADAL" clId="{B7FA80A4-ED4C-4895-A987-696CDF39F2E4}" dt="2021-08-26T14:28:18.887" v="1208" actId="9405"/>
          <ac:inkMkLst>
            <pc:docMk/>
            <pc:sldMk cId="3281418900" sldId="265"/>
            <ac:inkMk id="140" creationId="{E7BABEDF-0EB2-409A-AFC6-203745D95CDA}"/>
          </ac:inkMkLst>
        </pc:inkChg>
        <pc:inkChg chg="add">
          <ac:chgData name="Web Fnam" userId="300e0c66-ed77-4bee-ae3d-9a24c871b42f" providerId="ADAL" clId="{B7FA80A4-ED4C-4895-A987-696CDF39F2E4}" dt="2021-08-26T14:28:20.547" v="1209" actId="9405"/>
          <ac:inkMkLst>
            <pc:docMk/>
            <pc:sldMk cId="3281418900" sldId="265"/>
            <ac:inkMk id="141" creationId="{08608C2F-362E-494D-9A52-F23EA168A50E}"/>
          </ac:inkMkLst>
        </pc:inkChg>
        <pc:inkChg chg="add">
          <ac:chgData name="Web Fnam" userId="300e0c66-ed77-4bee-ae3d-9a24c871b42f" providerId="ADAL" clId="{B7FA80A4-ED4C-4895-A987-696CDF39F2E4}" dt="2021-08-26T14:28:21.296" v="1210" actId="9405"/>
          <ac:inkMkLst>
            <pc:docMk/>
            <pc:sldMk cId="3281418900" sldId="265"/>
            <ac:inkMk id="142" creationId="{F71AC97C-3731-416E-9224-69144E1B882E}"/>
          </ac:inkMkLst>
        </pc:inkChg>
        <pc:inkChg chg="add mod">
          <ac:chgData name="Web Fnam" userId="300e0c66-ed77-4bee-ae3d-9a24c871b42f" providerId="ADAL" clId="{B7FA80A4-ED4C-4895-A987-696CDF39F2E4}" dt="2021-08-26T14:28:45.939" v="1216"/>
          <ac:inkMkLst>
            <pc:docMk/>
            <pc:sldMk cId="3281418900" sldId="265"/>
            <ac:inkMk id="143" creationId="{5FB3A9B7-D353-40A9-86DA-6A75DBB206DF}"/>
          </ac:inkMkLst>
        </pc:inkChg>
        <pc:inkChg chg="add mod">
          <ac:chgData name="Web Fnam" userId="300e0c66-ed77-4bee-ae3d-9a24c871b42f" providerId="ADAL" clId="{B7FA80A4-ED4C-4895-A987-696CDF39F2E4}" dt="2021-08-26T14:28:45.939" v="1216"/>
          <ac:inkMkLst>
            <pc:docMk/>
            <pc:sldMk cId="3281418900" sldId="265"/>
            <ac:inkMk id="144" creationId="{731BA9BD-AA20-47C6-9E38-390F78976418}"/>
          </ac:inkMkLst>
        </pc:inkChg>
        <pc:inkChg chg="add mod">
          <ac:chgData name="Web Fnam" userId="300e0c66-ed77-4bee-ae3d-9a24c871b42f" providerId="ADAL" clId="{B7FA80A4-ED4C-4895-A987-696CDF39F2E4}" dt="2021-08-26T14:28:45.939" v="1216"/>
          <ac:inkMkLst>
            <pc:docMk/>
            <pc:sldMk cId="3281418900" sldId="265"/>
            <ac:inkMk id="145" creationId="{EF9AB5E7-4108-4B65-995B-E20E51B89A13}"/>
          </ac:inkMkLst>
        </pc:inkChg>
        <pc:inkChg chg="add mod">
          <ac:chgData name="Web Fnam" userId="300e0c66-ed77-4bee-ae3d-9a24c871b42f" providerId="ADAL" clId="{B7FA80A4-ED4C-4895-A987-696CDF39F2E4}" dt="2021-08-26T14:28:45.939" v="1216"/>
          <ac:inkMkLst>
            <pc:docMk/>
            <pc:sldMk cId="3281418900" sldId="265"/>
            <ac:inkMk id="146" creationId="{80A1E8EB-22D8-406A-B583-FF1008B7C7E6}"/>
          </ac:inkMkLst>
        </pc:inkChg>
        <pc:inkChg chg="add mod">
          <ac:chgData name="Web Fnam" userId="300e0c66-ed77-4bee-ae3d-9a24c871b42f" providerId="ADAL" clId="{B7FA80A4-ED4C-4895-A987-696CDF39F2E4}" dt="2021-08-26T14:28:45.939" v="1216"/>
          <ac:inkMkLst>
            <pc:docMk/>
            <pc:sldMk cId="3281418900" sldId="265"/>
            <ac:inkMk id="147" creationId="{863AEA29-78FC-47FB-842B-0B41DD6E440B}"/>
          </ac:inkMkLst>
        </pc:inkChg>
        <pc:inkChg chg="add">
          <ac:chgData name="Web Fnam" userId="300e0c66-ed77-4bee-ae3d-9a24c871b42f" providerId="ADAL" clId="{B7FA80A4-ED4C-4895-A987-696CDF39F2E4}" dt="2021-08-26T14:29:05.583" v="1217"/>
          <ac:inkMkLst>
            <pc:docMk/>
            <pc:sldMk cId="3281418900" sldId="265"/>
            <ac:inkMk id="149" creationId="{00A425A4-7056-4025-809A-FB87385ADAF7}"/>
          </ac:inkMkLst>
        </pc:inkChg>
        <pc:inkChg chg="add">
          <ac:chgData name="Web Fnam" userId="300e0c66-ed77-4bee-ae3d-9a24c871b42f" providerId="ADAL" clId="{B7FA80A4-ED4C-4895-A987-696CDF39F2E4}" dt="2021-08-26T14:29:20.924" v="1218" actId="9405"/>
          <ac:inkMkLst>
            <pc:docMk/>
            <pc:sldMk cId="3281418900" sldId="265"/>
            <ac:inkMk id="150" creationId="{E70B1A5E-A5E3-4FD2-A37B-F025E75611DF}"/>
          </ac:inkMkLst>
        </pc:inkChg>
        <pc:inkChg chg="add del mod">
          <ac:chgData name="Web Fnam" userId="300e0c66-ed77-4bee-ae3d-9a24c871b42f" providerId="ADAL" clId="{B7FA80A4-ED4C-4895-A987-696CDF39F2E4}" dt="2021-08-26T14:30:13.327" v="1224" actId="9405"/>
          <ac:inkMkLst>
            <pc:docMk/>
            <pc:sldMk cId="3281418900" sldId="265"/>
            <ac:inkMk id="151" creationId="{263D4442-6996-4645-8587-617B51034372}"/>
          </ac:inkMkLst>
        </pc:inkChg>
        <pc:inkChg chg="add mod">
          <ac:chgData name="Web Fnam" userId="300e0c66-ed77-4bee-ae3d-9a24c871b42f" providerId="ADAL" clId="{B7FA80A4-ED4C-4895-A987-696CDF39F2E4}" dt="2021-08-30T14:22:19.439" v="1892"/>
          <ac:inkMkLst>
            <pc:docMk/>
            <pc:sldMk cId="3281418900" sldId="265"/>
            <ac:inkMk id="151" creationId="{E6B40283-4350-4877-94C4-110EC9C6C91E}"/>
          </ac:inkMkLst>
        </pc:inkChg>
        <pc:inkChg chg="add del mod">
          <ac:chgData name="Web Fnam" userId="300e0c66-ed77-4bee-ae3d-9a24c871b42f" providerId="ADAL" clId="{B7FA80A4-ED4C-4895-A987-696CDF39F2E4}" dt="2021-08-26T14:30:12.779" v="1223"/>
          <ac:inkMkLst>
            <pc:docMk/>
            <pc:sldMk cId="3281418900" sldId="265"/>
            <ac:inkMk id="152" creationId="{108DEF4E-06A7-4DEE-9A3A-4957C0E003BC}"/>
          </ac:inkMkLst>
        </pc:inkChg>
        <pc:inkChg chg="add mod">
          <ac:chgData name="Web Fnam" userId="300e0c66-ed77-4bee-ae3d-9a24c871b42f" providerId="ADAL" clId="{B7FA80A4-ED4C-4895-A987-696CDF39F2E4}" dt="2021-08-30T14:22:29.733" v="1894"/>
          <ac:inkMkLst>
            <pc:docMk/>
            <pc:sldMk cId="3281418900" sldId="265"/>
            <ac:inkMk id="153" creationId="{3FAA82E5-2055-4BC1-8290-B9F238E12AA1}"/>
          </ac:inkMkLst>
        </pc:inkChg>
        <pc:inkChg chg="add mod">
          <ac:chgData name="Web Fnam" userId="300e0c66-ed77-4bee-ae3d-9a24c871b42f" providerId="ADAL" clId="{B7FA80A4-ED4C-4895-A987-696CDF39F2E4}" dt="2021-08-30T14:22:36.104" v="1896"/>
          <ac:inkMkLst>
            <pc:docMk/>
            <pc:sldMk cId="3281418900" sldId="265"/>
            <ac:inkMk id="155" creationId="{A764CCDA-1F6B-444E-8253-3D659021D1DF}"/>
          </ac:inkMkLst>
        </pc:inkChg>
        <pc:inkChg chg="add mod">
          <ac:chgData name="Web Fnam" userId="300e0c66-ed77-4bee-ae3d-9a24c871b42f" providerId="ADAL" clId="{B7FA80A4-ED4C-4895-A987-696CDF39F2E4}" dt="2021-08-30T14:22:45.286" v="1898"/>
          <ac:inkMkLst>
            <pc:docMk/>
            <pc:sldMk cId="3281418900" sldId="265"/>
            <ac:inkMk id="157" creationId="{E059EF40-F7B4-440C-B629-BB1E82A32A15}"/>
          </ac:inkMkLst>
        </pc:inkChg>
        <pc:inkChg chg="add mod">
          <ac:chgData name="Web Fnam" userId="300e0c66-ed77-4bee-ae3d-9a24c871b42f" providerId="ADAL" clId="{B7FA80A4-ED4C-4895-A987-696CDF39F2E4}" dt="2021-08-30T14:22:45.286" v="1898"/>
          <ac:inkMkLst>
            <pc:docMk/>
            <pc:sldMk cId="3281418900" sldId="265"/>
            <ac:inkMk id="159" creationId="{75E60C93-DD17-46B6-9902-CD445921CD1A}"/>
          </ac:inkMkLst>
        </pc:inkChg>
        <pc:inkChg chg="add">
          <ac:chgData name="Web Fnam" userId="300e0c66-ed77-4bee-ae3d-9a24c871b42f" providerId="ADAL" clId="{B7FA80A4-ED4C-4895-A987-696CDF39F2E4}" dt="2021-08-30T14:23:03.148" v="1899" actId="9405"/>
          <ac:inkMkLst>
            <pc:docMk/>
            <pc:sldMk cId="3281418900" sldId="265"/>
            <ac:inkMk id="161" creationId="{BF92063C-F79E-411D-9628-31DFD9EDD741}"/>
          </ac:inkMkLst>
        </pc:inkChg>
        <pc:inkChg chg="add">
          <ac:chgData name="Web Fnam" userId="300e0c66-ed77-4bee-ae3d-9a24c871b42f" providerId="ADAL" clId="{B7FA80A4-ED4C-4895-A987-696CDF39F2E4}" dt="2021-08-30T14:23:09.665" v="1900" actId="9405"/>
          <ac:inkMkLst>
            <pc:docMk/>
            <pc:sldMk cId="3281418900" sldId="265"/>
            <ac:inkMk id="162" creationId="{412484A8-928F-4283-91CD-74EB3A39AC87}"/>
          </ac:inkMkLst>
        </pc:inkChg>
        <pc:inkChg chg="add">
          <ac:chgData name="Web Fnam" userId="300e0c66-ed77-4bee-ae3d-9a24c871b42f" providerId="ADAL" clId="{B7FA80A4-ED4C-4895-A987-696CDF39F2E4}" dt="2021-08-30T14:23:14.658" v="1901" actId="9405"/>
          <ac:inkMkLst>
            <pc:docMk/>
            <pc:sldMk cId="3281418900" sldId="265"/>
            <ac:inkMk id="163" creationId="{4EDA184A-08C4-4321-98E5-455AC99D9A80}"/>
          </ac:inkMkLst>
        </pc:inkChg>
        <pc:inkChg chg="add">
          <ac:chgData name="Web Fnam" userId="300e0c66-ed77-4bee-ae3d-9a24c871b42f" providerId="ADAL" clId="{B7FA80A4-ED4C-4895-A987-696CDF39F2E4}" dt="2021-08-30T14:23:20.292" v="1902" actId="9405"/>
          <ac:inkMkLst>
            <pc:docMk/>
            <pc:sldMk cId="3281418900" sldId="265"/>
            <ac:inkMk id="164" creationId="{FB623AE4-C79E-46BD-8833-F43E3DADCA28}"/>
          </ac:inkMkLst>
        </pc:inkChg>
        <pc:inkChg chg="add">
          <ac:chgData name="Web Fnam" userId="300e0c66-ed77-4bee-ae3d-9a24c871b42f" providerId="ADAL" clId="{B7FA80A4-ED4C-4895-A987-696CDF39F2E4}" dt="2021-08-30T14:23:24.452" v="1903" actId="9405"/>
          <ac:inkMkLst>
            <pc:docMk/>
            <pc:sldMk cId="3281418900" sldId="265"/>
            <ac:inkMk id="165" creationId="{3CEF1A23-65AF-4541-BA4F-F45629394368}"/>
          </ac:inkMkLst>
        </pc:inkChg>
        <pc:inkChg chg="add">
          <ac:chgData name="Web Fnam" userId="300e0c66-ed77-4bee-ae3d-9a24c871b42f" providerId="ADAL" clId="{B7FA80A4-ED4C-4895-A987-696CDF39F2E4}" dt="2021-08-30T14:23:29.949" v="1904" actId="9405"/>
          <ac:inkMkLst>
            <pc:docMk/>
            <pc:sldMk cId="3281418900" sldId="265"/>
            <ac:inkMk id="166" creationId="{B37823EF-C433-4106-B663-371928CE9F08}"/>
          </ac:inkMkLst>
        </pc:inkChg>
      </pc:sldChg>
      <pc:sldChg chg="addSp delSp modSp add mod">
        <pc:chgData name="Web Fnam" userId="300e0c66-ed77-4bee-ae3d-9a24c871b42f" providerId="ADAL" clId="{B7FA80A4-ED4C-4895-A987-696CDF39F2E4}" dt="2021-08-30T14:31:03.678" v="1943" actId="207"/>
        <pc:sldMkLst>
          <pc:docMk/>
          <pc:sldMk cId="448994659" sldId="266"/>
        </pc:sldMkLst>
        <pc:spChg chg="mod ord">
          <ac:chgData name="Web Fnam" userId="300e0c66-ed77-4bee-ae3d-9a24c871b42f" providerId="ADAL" clId="{B7FA80A4-ED4C-4895-A987-696CDF39F2E4}" dt="2021-08-30T14:31:03.678" v="1943" actId="207"/>
          <ac:spMkLst>
            <pc:docMk/>
            <pc:sldMk cId="448994659" sldId="266"/>
            <ac:spMk id="3" creationId="{F44726FD-3D04-4282-AB7A-AB22A4253954}"/>
          </ac:spMkLst>
        </pc:spChg>
        <pc:spChg chg="mod ord">
          <ac:chgData name="Web Fnam" userId="300e0c66-ed77-4bee-ae3d-9a24c871b42f" providerId="ADAL" clId="{B7FA80A4-ED4C-4895-A987-696CDF39F2E4}" dt="2021-08-26T14:44:26.269" v="1405" actId="20577"/>
          <ac:spMkLst>
            <pc:docMk/>
            <pc:sldMk cId="448994659" sldId="266"/>
            <ac:spMk id="39" creationId="{FFE98BD4-06A2-47A2-A770-C433AE9B2EF5}"/>
          </ac:spMkLst>
        </pc:spChg>
        <pc:grpChg chg="mod">
          <ac:chgData name="Web Fnam" userId="300e0c66-ed77-4bee-ae3d-9a24c871b42f" providerId="ADAL" clId="{B7FA80A4-ED4C-4895-A987-696CDF39F2E4}" dt="2021-08-26T14:38:43.015" v="1339"/>
          <ac:grpSpMkLst>
            <pc:docMk/>
            <pc:sldMk cId="448994659" sldId="266"/>
            <ac:grpSpMk id="157" creationId="{2FB7E8CE-AE5D-483A-9935-3DF5071EC3FD}"/>
          </ac:grpSpMkLst>
        </pc:grpChg>
        <pc:grpChg chg="mod">
          <ac:chgData name="Web Fnam" userId="300e0c66-ed77-4bee-ae3d-9a24c871b42f" providerId="ADAL" clId="{B7FA80A4-ED4C-4895-A987-696CDF39F2E4}" dt="2021-08-30T14:26:41.537" v="1921"/>
          <ac:grpSpMkLst>
            <pc:docMk/>
            <pc:sldMk cId="448994659" sldId="266"/>
            <ac:grpSpMk id="178" creationId="{3540B5F3-3F8A-4EF7-A011-3CD3700C2EC2}"/>
          </ac:grpSpMkLst>
        </pc:grpChg>
        <pc:picChg chg="del">
          <ac:chgData name="Web Fnam" userId="300e0c66-ed77-4bee-ae3d-9a24c871b42f" providerId="ADAL" clId="{B7FA80A4-ED4C-4895-A987-696CDF39F2E4}" dt="2021-08-26T14:33:02.002" v="1292" actId="478"/>
          <ac:picMkLst>
            <pc:docMk/>
            <pc:sldMk cId="448994659" sldId="266"/>
            <ac:picMk id="96" creationId="{7C0FDEEE-9795-4629-8A67-B953451A1CA4}"/>
          </ac:picMkLst>
        </pc:picChg>
        <pc:picChg chg="add mod modCrop">
          <ac:chgData name="Web Fnam" userId="300e0c66-ed77-4bee-ae3d-9a24c871b42f" providerId="ADAL" clId="{B7FA80A4-ED4C-4895-A987-696CDF39F2E4}" dt="2021-08-26T14:34:54.134" v="1310" actId="14100"/>
          <ac:picMkLst>
            <pc:docMk/>
            <pc:sldMk cId="448994659" sldId="266"/>
            <ac:picMk id="151" creationId="{DA78706C-2549-43CA-AD66-9FB35BD6E998}"/>
          </ac:picMkLst>
        </pc:picChg>
        <pc:inkChg chg="add">
          <ac:chgData name="Web Fnam" userId="300e0c66-ed77-4bee-ae3d-9a24c871b42f" providerId="ADAL" clId="{B7FA80A4-ED4C-4895-A987-696CDF39F2E4}" dt="2021-08-26T14:35:36.345" v="1322" actId="9405"/>
          <ac:inkMkLst>
            <pc:docMk/>
            <pc:sldMk cId="448994659" sldId="266"/>
            <ac:inkMk id="52" creationId="{50C1C7A8-7E3E-4C3B-8DC7-49126F326A40}"/>
          </ac:inkMkLst>
        </pc:inkChg>
        <pc:inkChg chg="add del">
          <ac:chgData name="Web Fnam" userId="300e0c66-ed77-4bee-ae3d-9a24c871b42f" providerId="ADAL" clId="{B7FA80A4-ED4C-4895-A987-696CDF39F2E4}" dt="2021-08-30T14:24:34.355" v="1906" actId="9405"/>
          <ac:inkMkLst>
            <pc:docMk/>
            <pc:sldMk cId="448994659" sldId="266"/>
            <ac:inkMk id="96" creationId="{2AAC8858-BD33-47D0-B713-EF198C3F0343}"/>
          </ac:inkMkLst>
        </pc:inkChg>
        <pc:inkChg chg="add">
          <ac:chgData name="Web Fnam" userId="300e0c66-ed77-4bee-ae3d-9a24c871b42f" providerId="ADAL" clId="{B7FA80A4-ED4C-4895-A987-696CDF39F2E4}" dt="2021-08-26T14:35:41.847" v="1323" actId="9405"/>
          <ac:inkMkLst>
            <pc:docMk/>
            <pc:sldMk cId="448994659" sldId="266"/>
            <ac:inkMk id="109" creationId="{ACD2442F-F978-4083-B864-7B160E74E82C}"/>
          </ac:inkMkLst>
        </pc:inkChg>
        <pc:inkChg chg="add">
          <ac:chgData name="Web Fnam" userId="300e0c66-ed77-4bee-ae3d-9a24c871b42f" providerId="ADAL" clId="{B7FA80A4-ED4C-4895-A987-696CDF39F2E4}" dt="2021-08-26T14:36:08.895" v="1324" actId="9405"/>
          <ac:inkMkLst>
            <pc:docMk/>
            <pc:sldMk cId="448994659" sldId="266"/>
            <ac:inkMk id="111" creationId="{81E0B5E3-CFBA-42FE-99BE-017833F77A72}"/>
          </ac:inkMkLst>
        </pc:inkChg>
        <pc:inkChg chg="add">
          <ac:chgData name="Web Fnam" userId="300e0c66-ed77-4bee-ae3d-9a24c871b42f" providerId="ADAL" clId="{B7FA80A4-ED4C-4895-A987-696CDF39F2E4}" dt="2021-08-26T14:36:52.291" v="1325" actId="9405"/>
          <ac:inkMkLst>
            <pc:docMk/>
            <pc:sldMk cId="448994659" sldId="266"/>
            <ac:inkMk id="113" creationId="{1BDA94EA-553D-4607-A0CE-ECE13969785D}"/>
          </ac:inkMkLst>
        </pc:inkChg>
        <pc:inkChg chg="add">
          <ac:chgData name="Web Fnam" userId="300e0c66-ed77-4bee-ae3d-9a24c871b42f" providerId="ADAL" clId="{B7FA80A4-ED4C-4895-A987-696CDF39F2E4}" dt="2021-08-26T14:36:58.823" v="1326" actId="9405"/>
          <ac:inkMkLst>
            <pc:docMk/>
            <pc:sldMk cId="448994659" sldId="266"/>
            <ac:inkMk id="115" creationId="{4A6D986A-23DC-40D3-A2C0-5A5CCB17E7E3}"/>
          </ac:inkMkLst>
        </pc:inkChg>
        <pc:inkChg chg="add">
          <ac:chgData name="Web Fnam" userId="300e0c66-ed77-4bee-ae3d-9a24c871b42f" providerId="ADAL" clId="{B7FA80A4-ED4C-4895-A987-696CDF39F2E4}" dt="2021-08-26T14:37:07.685" v="1327" actId="9405"/>
          <ac:inkMkLst>
            <pc:docMk/>
            <pc:sldMk cId="448994659" sldId="266"/>
            <ac:inkMk id="119" creationId="{0CBDB4AE-1BA1-4394-B9C2-E6818A08AA6D}"/>
          </ac:inkMkLst>
        </pc:inkChg>
        <pc:inkChg chg="add">
          <ac:chgData name="Web Fnam" userId="300e0c66-ed77-4bee-ae3d-9a24c871b42f" providerId="ADAL" clId="{B7FA80A4-ED4C-4895-A987-696CDF39F2E4}" dt="2021-08-26T14:37:37.016" v="1328" actId="9405"/>
          <ac:inkMkLst>
            <pc:docMk/>
            <pc:sldMk cId="448994659" sldId="266"/>
            <ac:inkMk id="125" creationId="{28D8295D-CA30-4981-BFDC-49A6C147BC14}"/>
          </ac:inkMkLst>
        </pc:inkChg>
        <pc:inkChg chg="add">
          <ac:chgData name="Web Fnam" userId="300e0c66-ed77-4bee-ae3d-9a24c871b42f" providerId="ADAL" clId="{B7FA80A4-ED4C-4895-A987-696CDF39F2E4}" dt="2021-08-26T14:38:01.365" v="1329" actId="9405"/>
          <ac:inkMkLst>
            <pc:docMk/>
            <pc:sldMk cId="448994659" sldId="266"/>
            <ac:inkMk id="127" creationId="{37C62177-11CF-483D-AD84-0E3E5EE5E533}"/>
          </ac:inkMkLst>
        </pc:inkChg>
        <pc:inkChg chg="add">
          <ac:chgData name="Web Fnam" userId="300e0c66-ed77-4bee-ae3d-9a24c871b42f" providerId="ADAL" clId="{B7FA80A4-ED4C-4895-A987-696CDF39F2E4}" dt="2021-08-26T14:38:13.683" v="1330" actId="9405"/>
          <ac:inkMkLst>
            <pc:docMk/>
            <pc:sldMk cId="448994659" sldId="266"/>
            <ac:inkMk id="132" creationId="{DD415E57-8B41-45EF-8526-74CB33BBA634}"/>
          </ac:inkMkLst>
        </pc:inkChg>
        <pc:inkChg chg="add del">
          <ac:chgData name="Web Fnam" userId="300e0c66-ed77-4bee-ae3d-9a24c871b42f" providerId="ADAL" clId="{B7FA80A4-ED4C-4895-A987-696CDF39F2E4}" dt="2021-08-26T14:38:18.583" v="1332" actId="9405"/>
          <ac:inkMkLst>
            <pc:docMk/>
            <pc:sldMk cId="448994659" sldId="266"/>
            <ac:inkMk id="136" creationId="{83A030F7-FD09-486D-A2D6-88AF4451A369}"/>
          </ac:inkMkLst>
        </pc:inkChg>
        <pc:inkChg chg="add">
          <ac:chgData name="Web Fnam" userId="300e0c66-ed77-4bee-ae3d-9a24c871b42f" providerId="ADAL" clId="{B7FA80A4-ED4C-4895-A987-696CDF39F2E4}" dt="2021-08-30T14:24:45.012" v="1907" actId="9405"/>
          <ac:inkMkLst>
            <pc:docMk/>
            <pc:sldMk cId="448994659" sldId="266"/>
            <ac:inkMk id="136" creationId="{CA277818-7ABB-48D9-A6E8-E205EDE038D8}"/>
          </ac:inkMkLst>
        </pc:inkChg>
        <pc:inkChg chg="add">
          <ac:chgData name="Web Fnam" userId="300e0c66-ed77-4bee-ae3d-9a24c871b42f" providerId="ADAL" clId="{B7FA80A4-ED4C-4895-A987-696CDF39F2E4}" dt="2021-08-30T14:24:49.860" v="1908" actId="9405"/>
          <ac:inkMkLst>
            <pc:docMk/>
            <pc:sldMk cId="448994659" sldId="266"/>
            <ac:inkMk id="152" creationId="{AB0DC131-9AE6-4CA5-9932-6BA1C28BA095}"/>
          </ac:inkMkLst>
        </pc:inkChg>
        <pc:inkChg chg="add del">
          <ac:chgData name="Web Fnam" userId="300e0c66-ed77-4bee-ae3d-9a24c871b42f" providerId="ADAL" clId="{B7FA80A4-ED4C-4895-A987-696CDF39F2E4}" dt="2021-08-26T14:38:24.382" v="1334" actId="9405"/>
          <ac:inkMkLst>
            <pc:docMk/>
            <pc:sldMk cId="448994659" sldId="266"/>
            <ac:inkMk id="152" creationId="{BAAAF622-9330-487C-B286-8E91314A0A69}"/>
          </ac:inkMkLst>
        </pc:inkChg>
        <pc:inkChg chg="add">
          <ac:chgData name="Web Fnam" userId="300e0c66-ed77-4bee-ae3d-9a24c871b42f" providerId="ADAL" clId="{B7FA80A4-ED4C-4895-A987-696CDF39F2E4}" dt="2021-08-26T14:38:31.335" v="1335" actId="9405"/>
          <ac:inkMkLst>
            <pc:docMk/>
            <pc:sldMk cId="448994659" sldId="266"/>
            <ac:inkMk id="153" creationId="{5AE354B2-49FA-48FA-906D-5AD09F327197}"/>
          </ac:inkMkLst>
        </pc:inkChg>
        <pc:inkChg chg="add">
          <ac:chgData name="Web Fnam" userId="300e0c66-ed77-4bee-ae3d-9a24c871b42f" providerId="ADAL" clId="{B7FA80A4-ED4C-4895-A987-696CDF39F2E4}" dt="2021-08-26T14:38:34.831" v="1336" actId="9405"/>
          <ac:inkMkLst>
            <pc:docMk/>
            <pc:sldMk cId="448994659" sldId="266"/>
            <ac:inkMk id="154" creationId="{4C862084-3358-4AA4-8EF1-DFC85D0817EA}"/>
          </ac:inkMkLst>
        </pc:inkChg>
        <pc:inkChg chg="add mod">
          <ac:chgData name="Web Fnam" userId="300e0c66-ed77-4bee-ae3d-9a24c871b42f" providerId="ADAL" clId="{B7FA80A4-ED4C-4895-A987-696CDF39F2E4}" dt="2021-08-26T14:38:43.015" v="1339"/>
          <ac:inkMkLst>
            <pc:docMk/>
            <pc:sldMk cId="448994659" sldId="266"/>
            <ac:inkMk id="155" creationId="{0CC37FD6-0158-47A0-B696-F44F044D9558}"/>
          </ac:inkMkLst>
        </pc:inkChg>
        <pc:inkChg chg="add mod">
          <ac:chgData name="Web Fnam" userId="300e0c66-ed77-4bee-ae3d-9a24c871b42f" providerId="ADAL" clId="{B7FA80A4-ED4C-4895-A987-696CDF39F2E4}" dt="2021-08-26T14:38:43.015" v="1339"/>
          <ac:inkMkLst>
            <pc:docMk/>
            <pc:sldMk cId="448994659" sldId="266"/>
            <ac:inkMk id="156" creationId="{F3CF332A-D16D-4B6D-B414-318867AA08F4}"/>
          </ac:inkMkLst>
        </pc:inkChg>
        <pc:inkChg chg="add del">
          <ac:chgData name="Web Fnam" userId="300e0c66-ed77-4bee-ae3d-9a24c871b42f" providerId="ADAL" clId="{B7FA80A4-ED4C-4895-A987-696CDF39F2E4}" dt="2021-08-26T14:39:01.963" v="1341" actId="9405"/>
          <ac:inkMkLst>
            <pc:docMk/>
            <pc:sldMk cId="448994659" sldId="266"/>
            <ac:inkMk id="158" creationId="{B9AD9DD0-50C4-4FAE-A860-7979DB540762}"/>
          </ac:inkMkLst>
        </pc:inkChg>
        <pc:inkChg chg="add">
          <ac:chgData name="Web Fnam" userId="300e0c66-ed77-4bee-ae3d-9a24c871b42f" providerId="ADAL" clId="{B7FA80A4-ED4C-4895-A987-696CDF39F2E4}" dt="2021-08-30T14:24:56.749" v="1909" actId="9405"/>
          <ac:inkMkLst>
            <pc:docMk/>
            <pc:sldMk cId="448994659" sldId="266"/>
            <ac:inkMk id="158" creationId="{D7A3ECD4-02A8-4135-BBE3-9408D6912C18}"/>
          </ac:inkMkLst>
        </pc:inkChg>
        <pc:inkChg chg="add">
          <ac:chgData name="Web Fnam" userId="300e0c66-ed77-4bee-ae3d-9a24c871b42f" providerId="ADAL" clId="{B7FA80A4-ED4C-4895-A987-696CDF39F2E4}" dt="2021-08-26T14:39:38.181" v="1342" actId="9405"/>
          <ac:inkMkLst>
            <pc:docMk/>
            <pc:sldMk cId="448994659" sldId="266"/>
            <ac:inkMk id="159" creationId="{7F7B5494-CAB5-433E-B81D-A33C579A35D6}"/>
          </ac:inkMkLst>
        </pc:inkChg>
        <pc:inkChg chg="add">
          <ac:chgData name="Web Fnam" userId="300e0c66-ed77-4bee-ae3d-9a24c871b42f" providerId="ADAL" clId="{B7FA80A4-ED4C-4895-A987-696CDF39F2E4}" dt="2021-08-26T14:39:57.459" v="1343" actId="9405"/>
          <ac:inkMkLst>
            <pc:docMk/>
            <pc:sldMk cId="448994659" sldId="266"/>
            <ac:inkMk id="160" creationId="{2BBF5898-0D90-4B37-AA39-9AF6A2CB2D9D}"/>
          </ac:inkMkLst>
        </pc:inkChg>
        <pc:inkChg chg="add">
          <ac:chgData name="Web Fnam" userId="300e0c66-ed77-4bee-ae3d-9a24c871b42f" providerId="ADAL" clId="{B7FA80A4-ED4C-4895-A987-696CDF39F2E4}" dt="2021-08-26T14:40:17.331" v="1344" actId="9405"/>
          <ac:inkMkLst>
            <pc:docMk/>
            <pc:sldMk cId="448994659" sldId="266"/>
            <ac:inkMk id="161" creationId="{DC6464D4-00C3-4B2B-8F9F-A62CBAAA7AAA}"/>
          </ac:inkMkLst>
        </pc:inkChg>
        <pc:inkChg chg="add">
          <ac:chgData name="Web Fnam" userId="300e0c66-ed77-4bee-ae3d-9a24c871b42f" providerId="ADAL" clId="{B7FA80A4-ED4C-4895-A987-696CDF39F2E4}" dt="2021-08-26T14:40:20.784" v="1345" actId="9405"/>
          <ac:inkMkLst>
            <pc:docMk/>
            <pc:sldMk cId="448994659" sldId="266"/>
            <ac:inkMk id="162" creationId="{E1D67D1F-C01D-4580-970A-9BA97CC96447}"/>
          </ac:inkMkLst>
        </pc:inkChg>
        <pc:inkChg chg="add">
          <ac:chgData name="Web Fnam" userId="300e0c66-ed77-4bee-ae3d-9a24c871b42f" providerId="ADAL" clId="{B7FA80A4-ED4C-4895-A987-696CDF39F2E4}" dt="2021-08-26T14:40:52.669" v="1346" actId="9405"/>
          <ac:inkMkLst>
            <pc:docMk/>
            <pc:sldMk cId="448994659" sldId="266"/>
            <ac:inkMk id="163" creationId="{C2141128-DC70-45B4-873D-6A658E38F45D}"/>
          </ac:inkMkLst>
        </pc:inkChg>
        <pc:inkChg chg="add">
          <ac:chgData name="Web Fnam" userId="300e0c66-ed77-4bee-ae3d-9a24c871b42f" providerId="ADAL" clId="{B7FA80A4-ED4C-4895-A987-696CDF39F2E4}" dt="2021-08-26T14:41:24.782" v="1347" actId="9405"/>
          <ac:inkMkLst>
            <pc:docMk/>
            <pc:sldMk cId="448994659" sldId="266"/>
            <ac:inkMk id="164" creationId="{C6445A47-9047-401F-BA9D-D8D362432D38}"/>
          </ac:inkMkLst>
        </pc:inkChg>
        <pc:inkChg chg="add">
          <ac:chgData name="Web Fnam" userId="300e0c66-ed77-4bee-ae3d-9a24c871b42f" providerId="ADAL" clId="{B7FA80A4-ED4C-4895-A987-696CDF39F2E4}" dt="2021-08-26T14:42:14.652" v="1348" actId="9405"/>
          <ac:inkMkLst>
            <pc:docMk/>
            <pc:sldMk cId="448994659" sldId="266"/>
            <ac:inkMk id="165" creationId="{71CCFDF8-1AC5-4032-853A-95FDC51073EE}"/>
          </ac:inkMkLst>
        </pc:inkChg>
        <pc:inkChg chg="add">
          <ac:chgData name="Web Fnam" userId="300e0c66-ed77-4bee-ae3d-9a24c871b42f" providerId="ADAL" clId="{B7FA80A4-ED4C-4895-A987-696CDF39F2E4}" dt="2021-08-26T14:42:23.355" v="1349" actId="9405"/>
          <ac:inkMkLst>
            <pc:docMk/>
            <pc:sldMk cId="448994659" sldId="266"/>
            <ac:inkMk id="166" creationId="{D51059D5-84D0-4FE1-AD42-85D761E68169}"/>
          </ac:inkMkLst>
        </pc:inkChg>
        <pc:inkChg chg="add">
          <ac:chgData name="Web Fnam" userId="300e0c66-ed77-4bee-ae3d-9a24c871b42f" providerId="ADAL" clId="{B7FA80A4-ED4C-4895-A987-696CDF39F2E4}" dt="2021-08-30T14:25:03.660" v="1910" actId="9405"/>
          <ac:inkMkLst>
            <pc:docMk/>
            <pc:sldMk cId="448994659" sldId="266"/>
            <ac:inkMk id="167" creationId="{B923B498-3B51-4B06-80BE-EEECC6155EB6}"/>
          </ac:inkMkLst>
        </pc:inkChg>
        <pc:inkChg chg="add del">
          <ac:chgData name="Web Fnam" userId="300e0c66-ed77-4bee-ae3d-9a24c871b42f" providerId="ADAL" clId="{B7FA80A4-ED4C-4895-A987-696CDF39F2E4}" dt="2021-08-26T14:42:32.470" v="1351" actId="9405"/>
          <ac:inkMkLst>
            <pc:docMk/>
            <pc:sldMk cId="448994659" sldId="266"/>
            <ac:inkMk id="167" creationId="{C2762C4C-CB5D-44CE-89E6-F22FF524B89E}"/>
          </ac:inkMkLst>
        </pc:inkChg>
        <pc:inkChg chg="add">
          <ac:chgData name="Web Fnam" userId="300e0c66-ed77-4bee-ae3d-9a24c871b42f" providerId="ADAL" clId="{B7FA80A4-ED4C-4895-A987-696CDF39F2E4}" dt="2021-08-30T14:25:16.370" v="1911" actId="9405"/>
          <ac:inkMkLst>
            <pc:docMk/>
            <pc:sldMk cId="448994659" sldId="266"/>
            <ac:inkMk id="168" creationId="{140C7BB8-A9D4-42AC-BFDF-9BCB60B60DEE}"/>
          </ac:inkMkLst>
        </pc:inkChg>
        <pc:inkChg chg="add">
          <ac:chgData name="Web Fnam" userId="300e0c66-ed77-4bee-ae3d-9a24c871b42f" providerId="ADAL" clId="{B7FA80A4-ED4C-4895-A987-696CDF39F2E4}" dt="2021-08-30T14:25:26.325" v="1912" actId="9405"/>
          <ac:inkMkLst>
            <pc:docMk/>
            <pc:sldMk cId="448994659" sldId="266"/>
            <ac:inkMk id="169" creationId="{67619877-4D4A-4A17-BF84-5774F7A10F25}"/>
          </ac:inkMkLst>
        </pc:inkChg>
        <pc:inkChg chg="add">
          <ac:chgData name="Web Fnam" userId="300e0c66-ed77-4bee-ae3d-9a24c871b42f" providerId="ADAL" clId="{B7FA80A4-ED4C-4895-A987-696CDF39F2E4}" dt="2021-08-30T14:25:35.360" v="1913" actId="9405"/>
          <ac:inkMkLst>
            <pc:docMk/>
            <pc:sldMk cId="448994659" sldId="266"/>
            <ac:inkMk id="170" creationId="{C5BD85B0-E5FA-4A70-B44D-E87C762A7AE5}"/>
          </ac:inkMkLst>
        </pc:inkChg>
        <pc:inkChg chg="add">
          <ac:chgData name="Web Fnam" userId="300e0c66-ed77-4bee-ae3d-9a24c871b42f" providerId="ADAL" clId="{B7FA80A4-ED4C-4895-A987-696CDF39F2E4}" dt="2021-08-30T14:25:50.681" v="1914" actId="9405"/>
          <ac:inkMkLst>
            <pc:docMk/>
            <pc:sldMk cId="448994659" sldId="266"/>
            <ac:inkMk id="171" creationId="{ECBF124E-7508-4E0E-B199-FE2A3CEA3052}"/>
          </ac:inkMkLst>
        </pc:inkChg>
        <pc:inkChg chg="add">
          <ac:chgData name="Web Fnam" userId="300e0c66-ed77-4bee-ae3d-9a24c871b42f" providerId="ADAL" clId="{B7FA80A4-ED4C-4895-A987-696CDF39F2E4}" dt="2021-08-30T14:26:01.411" v="1915" actId="9405"/>
          <ac:inkMkLst>
            <pc:docMk/>
            <pc:sldMk cId="448994659" sldId="266"/>
            <ac:inkMk id="172" creationId="{87AD7FA9-532C-4632-8F7C-39A713775534}"/>
          </ac:inkMkLst>
        </pc:inkChg>
        <pc:inkChg chg="add">
          <ac:chgData name="Web Fnam" userId="300e0c66-ed77-4bee-ae3d-9a24c871b42f" providerId="ADAL" clId="{B7FA80A4-ED4C-4895-A987-696CDF39F2E4}" dt="2021-08-30T14:26:16.858" v="1916" actId="9405"/>
          <ac:inkMkLst>
            <pc:docMk/>
            <pc:sldMk cId="448994659" sldId="266"/>
            <ac:inkMk id="173" creationId="{F8780F51-AB56-40AB-82C5-3A308048B7E4}"/>
          </ac:inkMkLst>
        </pc:inkChg>
        <pc:inkChg chg="add">
          <ac:chgData name="Web Fnam" userId="300e0c66-ed77-4bee-ae3d-9a24c871b42f" providerId="ADAL" clId="{B7FA80A4-ED4C-4895-A987-696CDF39F2E4}" dt="2021-08-30T14:26:23.576" v="1917" actId="9405"/>
          <ac:inkMkLst>
            <pc:docMk/>
            <pc:sldMk cId="448994659" sldId="266"/>
            <ac:inkMk id="174" creationId="{109DC7F2-0A4A-4D3A-AB64-9EFE165757A9}"/>
          </ac:inkMkLst>
        </pc:inkChg>
        <pc:inkChg chg="add">
          <ac:chgData name="Web Fnam" userId="300e0c66-ed77-4bee-ae3d-9a24c871b42f" providerId="ADAL" clId="{B7FA80A4-ED4C-4895-A987-696CDF39F2E4}" dt="2021-08-30T14:26:30.377" v="1918" actId="9405"/>
          <ac:inkMkLst>
            <pc:docMk/>
            <pc:sldMk cId="448994659" sldId="266"/>
            <ac:inkMk id="175" creationId="{7BF114C0-5314-430A-9B72-C775A94358C2}"/>
          </ac:inkMkLst>
        </pc:inkChg>
        <pc:inkChg chg="add mod">
          <ac:chgData name="Web Fnam" userId="300e0c66-ed77-4bee-ae3d-9a24c871b42f" providerId="ADAL" clId="{B7FA80A4-ED4C-4895-A987-696CDF39F2E4}" dt="2021-08-30T14:26:41.537" v="1921"/>
          <ac:inkMkLst>
            <pc:docMk/>
            <pc:sldMk cId="448994659" sldId="266"/>
            <ac:inkMk id="176" creationId="{6FEA6019-833E-454C-ABE4-B2B55C665907}"/>
          </ac:inkMkLst>
        </pc:inkChg>
        <pc:inkChg chg="add mod">
          <ac:chgData name="Web Fnam" userId="300e0c66-ed77-4bee-ae3d-9a24c871b42f" providerId="ADAL" clId="{B7FA80A4-ED4C-4895-A987-696CDF39F2E4}" dt="2021-08-30T14:26:41.537" v="1921"/>
          <ac:inkMkLst>
            <pc:docMk/>
            <pc:sldMk cId="448994659" sldId="266"/>
            <ac:inkMk id="177" creationId="{2CB80988-161C-42F9-94F0-702E46D4C1B1}"/>
          </ac:inkMkLst>
        </pc:inkChg>
        <pc:inkChg chg="add">
          <ac:chgData name="Web Fnam" userId="300e0c66-ed77-4bee-ae3d-9a24c871b42f" providerId="ADAL" clId="{B7FA80A4-ED4C-4895-A987-696CDF39F2E4}" dt="2021-08-30T14:26:44.749" v="1922" actId="9405"/>
          <ac:inkMkLst>
            <pc:docMk/>
            <pc:sldMk cId="448994659" sldId="266"/>
            <ac:inkMk id="179" creationId="{0DFEFEB4-7902-4C75-85BC-7E1F72B17AB7}"/>
          </ac:inkMkLst>
        </pc:inkChg>
      </pc:sldChg>
      <pc:sldChg chg="addSp delSp modSp add mod">
        <pc:chgData name="Web Fnam" userId="300e0c66-ed77-4bee-ae3d-9a24c871b42f" providerId="ADAL" clId="{B7FA80A4-ED4C-4895-A987-696CDF39F2E4}" dt="2021-08-30T14:31:09.133" v="1944" actId="207"/>
        <pc:sldMkLst>
          <pc:docMk/>
          <pc:sldMk cId="3213899729" sldId="267"/>
        </pc:sldMkLst>
        <pc:spChg chg="mod ord">
          <ac:chgData name="Web Fnam" userId="300e0c66-ed77-4bee-ae3d-9a24c871b42f" providerId="ADAL" clId="{B7FA80A4-ED4C-4895-A987-696CDF39F2E4}" dt="2021-08-30T14:31:09.133" v="1944" actId="207"/>
          <ac:spMkLst>
            <pc:docMk/>
            <pc:sldMk cId="3213899729" sldId="267"/>
            <ac:spMk id="3" creationId="{F44726FD-3D04-4282-AB7A-AB22A4253954}"/>
          </ac:spMkLst>
        </pc:spChg>
        <pc:spChg chg="mod ord">
          <ac:chgData name="Web Fnam" userId="300e0c66-ed77-4bee-ae3d-9a24c871b42f" providerId="ADAL" clId="{B7FA80A4-ED4C-4895-A987-696CDF39F2E4}" dt="2021-08-26T14:55:52.787" v="1605" actId="20577"/>
          <ac:spMkLst>
            <pc:docMk/>
            <pc:sldMk cId="3213899729" sldId="267"/>
            <ac:spMk id="39" creationId="{FFE98BD4-06A2-47A2-A770-C433AE9B2EF5}"/>
          </ac:spMkLst>
        </pc:spChg>
        <pc:grpChg chg="del mod">
          <ac:chgData name="Web Fnam" userId="300e0c66-ed77-4bee-ae3d-9a24c871b42f" providerId="ADAL" clId="{B7FA80A4-ED4C-4895-A987-696CDF39F2E4}" dt="2021-08-26T14:49:13.786" v="1482"/>
          <ac:grpSpMkLst>
            <pc:docMk/>
            <pc:sldMk cId="3213899729" sldId="267"/>
            <ac:grpSpMk id="171" creationId="{9D6C706A-8151-4EE7-B2B6-58BC1EB8068D}"/>
          </ac:grpSpMkLst>
        </pc:grpChg>
        <pc:grpChg chg="del mod">
          <ac:chgData name="Web Fnam" userId="300e0c66-ed77-4bee-ae3d-9a24c871b42f" providerId="ADAL" clId="{B7FA80A4-ED4C-4895-A987-696CDF39F2E4}" dt="2021-08-26T14:49:25.059" v="1484"/>
          <ac:grpSpMkLst>
            <pc:docMk/>
            <pc:sldMk cId="3213899729" sldId="267"/>
            <ac:grpSpMk id="173" creationId="{333CCCF0-D035-41D6-BB4D-385EB692468A}"/>
          </ac:grpSpMkLst>
        </pc:grpChg>
        <pc:grpChg chg="del mod">
          <ac:chgData name="Web Fnam" userId="300e0c66-ed77-4bee-ae3d-9a24c871b42f" providerId="ADAL" clId="{B7FA80A4-ED4C-4895-A987-696CDF39F2E4}" dt="2021-08-26T14:49:47.965" v="1487"/>
          <ac:grpSpMkLst>
            <pc:docMk/>
            <pc:sldMk cId="3213899729" sldId="267"/>
            <ac:grpSpMk id="175" creationId="{E1C6AF52-CC50-4854-8B76-F6B1C828D984}"/>
          </ac:grpSpMkLst>
        </pc:grpChg>
        <pc:grpChg chg="del mod">
          <ac:chgData name="Web Fnam" userId="300e0c66-ed77-4bee-ae3d-9a24c871b42f" providerId="ADAL" clId="{B7FA80A4-ED4C-4895-A987-696CDF39F2E4}" dt="2021-08-30T14:27:57.052" v="1928"/>
          <ac:grpSpMkLst>
            <pc:docMk/>
            <pc:sldMk cId="3213899729" sldId="267"/>
            <ac:grpSpMk id="175" creationId="{F907A8D2-3225-401A-A444-45D8425CAFE8}"/>
          </ac:grpSpMkLst>
        </pc:grpChg>
        <pc:grpChg chg="del mod">
          <ac:chgData name="Web Fnam" userId="300e0c66-ed77-4bee-ae3d-9a24c871b42f" providerId="ADAL" clId="{B7FA80A4-ED4C-4895-A987-696CDF39F2E4}" dt="2021-08-26T14:49:56.599" v="1492"/>
          <ac:grpSpMkLst>
            <pc:docMk/>
            <pc:sldMk cId="3213899729" sldId="267"/>
            <ac:grpSpMk id="178" creationId="{2B5FBC63-6483-4EC6-B59C-7EBE9B9BDA4F}"/>
          </ac:grpSpMkLst>
        </pc:grpChg>
        <pc:grpChg chg="mod">
          <ac:chgData name="Web Fnam" userId="300e0c66-ed77-4bee-ae3d-9a24c871b42f" providerId="ADAL" clId="{B7FA80A4-ED4C-4895-A987-696CDF39F2E4}" dt="2021-08-30T14:27:57.052" v="1928"/>
          <ac:grpSpMkLst>
            <pc:docMk/>
            <pc:sldMk cId="3213899729" sldId="267"/>
            <ac:grpSpMk id="183" creationId="{04FE78B0-BD6B-4C97-BB5C-A8B2A8E32E1A}"/>
          </ac:grpSpMkLst>
        </pc:grpChg>
        <pc:grpChg chg="del mod">
          <ac:chgData name="Web Fnam" userId="300e0c66-ed77-4bee-ae3d-9a24c871b42f" providerId="ADAL" clId="{B7FA80A4-ED4C-4895-A987-696CDF39F2E4}" dt="2021-08-26T14:50:00.360" v="1495"/>
          <ac:grpSpMkLst>
            <pc:docMk/>
            <pc:sldMk cId="3213899729" sldId="267"/>
            <ac:grpSpMk id="183" creationId="{8E0463F9-7083-4783-9E68-8D75CFCD917B}"/>
          </ac:grpSpMkLst>
        </pc:grpChg>
        <pc:grpChg chg="del mod">
          <ac:chgData name="Web Fnam" userId="300e0c66-ed77-4bee-ae3d-9a24c871b42f" providerId="ADAL" clId="{B7FA80A4-ED4C-4895-A987-696CDF39F2E4}" dt="2021-08-26T14:50:03.385" v="1498"/>
          <ac:grpSpMkLst>
            <pc:docMk/>
            <pc:sldMk cId="3213899729" sldId="267"/>
            <ac:grpSpMk id="186" creationId="{22DE7EA9-5AD6-48AC-A44C-3F445BE0744E}"/>
          </ac:grpSpMkLst>
        </pc:grpChg>
        <pc:grpChg chg="del mod">
          <ac:chgData name="Web Fnam" userId="300e0c66-ed77-4bee-ae3d-9a24c871b42f" providerId="ADAL" clId="{B7FA80A4-ED4C-4895-A987-696CDF39F2E4}" dt="2021-08-26T14:50:05.893" v="1501"/>
          <ac:grpSpMkLst>
            <pc:docMk/>
            <pc:sldMk cId="3213899729" sldId="267"/>
            <ac:grpSpMk id="189" creationId="{5BBBF6D0-2824-4FA9-A558-9B5BEA92571C}"/>
          </ac:grpSpMkLst>
        </pc:grpChg>
        <pc:grpChg chg="del mod">
          <ac:chgData name="Web Fnam" userId="300e0c66-ed77-4bee-ae3d-9a24c871b42f" providerId="ADAL" clId="{B7FA80A4-ED4C-4895-A987-696CDF39F2E4}" dt="2021-08-26T14:50:13.769" v="1503"/>
          <ac:grpSpMkLst>
            <pc:docMk/>
            <pc:sldMk cId="3213899729" sldId="267"/>
            <ac:grpSpMk id="192" creationId="{C0380806-3935-48F1-920D-CE1F04A6D33B}"/>
          </ac:grpSpMkLst>
        </pc:grpChg>
        <pc:grpChg chg="del mod">
          <ac:chgData name="Web Fnam" userId="300e0c66-ed77-4bee-ae3d-9a24c871b42f" providerId="ADAL" clId="{B7FA80A4-ED4C-4895-A987-696CDF39F2E4}" dt="2021-08-26T14:50:27.391" v="1507"/>
          <ac:grpSpMkLst>
            <pc:docMk/>
            <pc:sldMk cId="3213899729" sldId="267"/>
            <ac:grpSpMk id="194" creationId="{E3AB7C16-6E0F-4612-AF62-A466C94EC698}"/>
          </ac:grpSpMkLst>
        </pc:grpChg>
        <pc:grpChg chg="del mod">
          <ac:chgData name="Web Fnam" userId="300e0c66-ed77-4bee-ae3d-9a24c871b42f" providerId="ADAL" clId="{B7FA80A4-ED4C-4895-A987-696CDF39F2E4}" dt="2021-08-26T14:50:36.233" v="1509"/>
          <ac:grpSpMkLst>
            <pc:docMk/>
            <pc:sldMk cId="3213899729" sldId="267"/>
            <ac:grpSpMk id="198" creationId="{9E154B0C-3F55-4979-9379-58EA642D7628}"/>
          </ac:grpSpMkLst>
        </pc:grpChg>
        <pc:grpChg chg="del mod">
          <ac:chgData name="Web Fnam" userId="300e0c66-ed77-4bee-ae3d-9a24c871b42f" providerId="ADAL" clId="{B7FA80A4-ED4C-4895-A987-696CDF39F2E4}" dt="2021-08-26T14:51:52.150" v="1518"/>
          <ac:grpSpMkLst>
            <pc:docMk/>
            <pc:sldMk cId="3213899729" sldId="267"/>
            <ac:grpSpMk id="200" creationId="{860DB40A-14BF-4724-A8DF-C8C44CC6DD15}"/>
          </ac:grpSpMkLst>
        </pc:grpChg>
        <pc:grpChg chg="mod">
          <ac:chgData name="Web Fnam" userId="300e0c66-ed77-4bee-ae3d-9a24c871b42f" providerId="ADAL" clId="{B7FA80A4-ED4C-4895-A987-696CDF39F2E4}" dt="2021-08-26T14:50:43.873" v="1512"/>
          <ac:grpSpMkLst>
            <pc:docMk/>
            <pc:sldMk cId="3213899729" sldId="267"/>
            <ac:grpSpMk id="203" creationId="{3B186745-D5D1-46F7-80F9-0DABD23A7BA8}"/>
          </ac:grpSpMkLst>
        </pc:grpChg>
        <pc:grpChg chg="del mod">
          <ac:chgData name="Web Fnam" userId="300e0c66-ed77-4bee-ae3d-9a24c871b42f" providerId="ADAL" clId="{B7FA80A4-ED4C-4895-A987-696CDF39F2E4}" dt="2021-08-26T14:52:35.363" v="1521"/>
          <ac:grpSpMkLst>
            <pc:docMk/>
            <pc:sldMk cId="3213899729" sldId="267"/>
            <ac:grpSpMk id="206" creationId="{580FE781-77CB-4B6E-988B-DB655F11DECB}"/>
          </ac:grpSpMkLst>
        </pc:grpChg>
        <pc:grpChg chg="del mod">
          <ac:chgData name="Web Fnam" userId="300e0c66-ed77-4bee-ae3d-9a24c871b42f" providerId="ADAL" clId="{B7FA80A4-ED4C-4895-A987-696CDF39F2E4}" dt="2021-08-26T14:52:35.363" v="1521"/>
          <ac:grpSpMkLst>
            <pc:docMk/>
            <pc:sldMk cId="3213899729" sldId="267"/>
            <ac:grpSpMk id="209" creationId="{A0D3F80D-39EC-4EA7-A4E1-9A8C3961A322}"/>
          </ac:grpSpMkLst>
        </pc:grpChg>
        <pc:grpChg chg="del mod">
          <ac:chgData name="Web Fnam" userId="300e0c66-ed77-4bee-ae3d-9a24c871b42f" providerId="ADAL" clId="{B7FA80A4-ED4C-4895-A987-696CDF39F2E4}" dt="2021-08-26T14:52:35.363" v="1521"/>
          <ac:grpSpMkLst>
            <pc:docMk/>
            <pc:sldMk cId="3213899729" sldId="267"/>
            <ac:grpSpMk id="212" creationId="{701A9B8C-0296-4F90-9C8F-4C76D93593F0}"/>
          </ac:grpSpMkLst>
        </pc:grpChg>
        <pc:grpChg chg="mod">
          <ac:chgData name="Web Fnam" userId="300e0c66-ed77-4bee-ae3d-9a24c871b42f" providerId="ADAL" clId="{B7FA80A4-ED4C-4895-A987-696CDF39F2E4}" dt="2021-08-26T14:52:35.363" v="1521"/>
          <ac:grpSpMkLst>
            <pc:docMk/>
            <pc:sldMk cId="3213899729" sldId="267"/>
            <ac:grpSpMk id="213" creationId="{ABC6D2C6-EA38-4030-94A8-71BBB9DEE378}"/>
          </ac:grpSpMkLst>
        </pc:grpChg>
        <pc:picChg chg="del">
          <ac:chgData name="Web Fnam" userId="300e0c66-ed77-4bee-ae3d-9a24c871b42f" providerId="ADAL" clId="{B7FA80A4-ED4C-4895-A987-696CDF39F2E4}" dt="2021-08-26T14:44:56.316" v="1408" actId="478"/>
          <ac:picMkLst>
            <pc:docMk/>
            <pc:sldMk cId="3213899729" sldId="267"/>
            <ac:picMk id="151" creationId="{DA78706C-2549-43CA-AD66-9FB35BD6E998}"/>
          </ac:picMkLst>
        </pc:picChg>
        <pc:picChg chg="add mod modCrop">
          <ac:chgData name="Web Fnam" userId="300e0c66-ed77-4bee-ae3d-9a24c871b42f" providerId="ADAL" clId="{B7FA80A4-ED4C-4895-A987-696CDF39F2E4}" dt="2021-08-26T14:46:02.284" v="1421" actId="1076"/>
          <ac:picMkLst>
            <pc:docMk/>
            <pc:sldMk cId="3213899729" sldId="267"/>
            <ac:picMk id="167" creationId="{011828BE-5FAB-44DC-9FA8-AF931887CAAD}"/>
          </ac:picMkLst>
        </pc:picChg>
        <pc:inkChg chg="add">
          <ac:chgData name="Web Fnam" userId="300e0c66-ed77-4bee-ae3d-9a24c871b42f" providerId="ADAL" clId="{B7FA80A4-ED4C-4895-A987-696CDF39F2E4}" dt="2021-08-26T14:47:07.759" v="1473" actId="9405"/>
          <ac:inkMkLst>
            <pc:docMk/>
            <pc:sldMk cId="3213899729" sldId="267"/>
            <ac:inkMk id="96" creationId="{404AA86C-DFF0-409B-8CBF-05E097861B2F}"/>
          </ac:inkMkLst>
        </pc:inkChg>
        <pc:inkChg chg="add">
          <ac:chgData name="Web Fnam" userId="300e0c66-ed77-4bee-ae3d-9a24c871b42f" providerId="ADAL" clId="{B7FA80A4-ED4C-4895-A987-696CDF39F2E4}" dt="2021-08-26T14:47:08.693" v="1474" actId="9405"/>
          <ac:inkMkLst>
            <pc:docMk/>
            <pc:sldMk cId="3213899729" sldId="267"/>
            <ac:inkMk id="136" creationId="{319D1348-6E16-4817-BEA5-2AD80DAD94B4}"/>
          </ac:inkMkLst>
        </pc:inkChg>
        <pc:inkChg chg="add">
          <ac:chgData name="Web Fnam" userId="300e0c66-ed77-4bee-ae3d-9a24c871b42f" providerId="ADAL" clId="{B7FA80A4-ED4C-4895-A987-696CDF39F2E4}" dt="2021-08-30T14:27:45.218" v="1923" actId="9405"/>
          <ac:inkMkLst>
            <pc:docMk/>
            <pc:sldMk cId="3213899729" sldId="267"/>
            <ac:inkMk id="151" creationId="{A12F70F4-0AF8-4120-BDC0-96A80B03C509}"/>
          </ac:inkMkLst>
        </pc:inkChg>
        <pc:inkChg chg="add">
          <ac:chgData name="Web Fnam" userId="300e0c66-ed77-4bee-ae3d-9a24c871b42f" providerId="ADAL" clId="{B7FA80A4-ED4C-4895-A987-696CDF39F2E4}" dt="2021-08-26T14:47:32.637" v="1475" actId="9405"/>
          <ac:inkMkLst>
            <pc:docMk/>
            <pc:sldMk cId="3213899729" sldId="267"/>
            <ac:inkMk id="152" creationId="{3639F693-4E17-4323-90D5-E14C49D6FAA1}"/>
          </ac:inkMkLst>
        </pc:inkChg>
        <pc:inkChg chg="add">
          <ac:chgData name="Web Fnam" userId="300e0c66-ed77-4bee-ae3d-9a24c871b42f" providerId="ADAL" clId="{B7FA80A4-ED4C-4895-A987-696CDF39F2E4}" dt="2021-08-26T14:48:06.879" v="1476" actId="9405"/>
          <ac:inkMkLst>
            <pc:docMk/>
            <pc:sldMk cId="3213899729" sldId="267"/>
            <ac:inkMk id="158" creationId="{650744CE-0DF4-41B0-AE08-D22B16BC0A73}"/>
          </ac:inkMkLst>
        </pc:inkChg>
        <pc:inkChg chg="add">
          <ac:chgData name="Web Fnam" userId="300e0c66-ed77-4bee-ae3d-9a24c871b42f" providerId="ADAL" clId="{B7FA80A4-ED4C-4895-A987-696CDF39F2E4}" dt="2021-08-26T14:48:45.625" v="1477" actId="9405"/>
          <ac:inkMkLst>
            <pc:docMk/>
            <pc:sldMk cId="3213899729" sldId="267"/>
            <ac:inkMk id="168" creationId="{7EB51737-E556-47EA-90F5-7292EDE27E51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69" creationId="{4B04E915-A749-46CC-995B-3FBF5E26A540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70" creationId="{E146AC94-B619-4B6A-B79C-832BCA9449B6}"/>
          </ac:inkMkLst>
        </pc:inkChg>
        <pc:inkChg chg="add mod">
          <ac:chgData name="Web Fnam" userId="300e0c66-ed77-4bee-ae3d-9a24c871b42f" providerId="ADAL" clId="{B7FA80A4-ED4C-4895-A987-696CDF39F2E4}" dt="2021-08-30T14:27:57.052" v="1928"/>
          <ac:inkMkLst>
            <pc:docMk/>
            <pc:sldMk cId="3213899729" sldId="267"/>
            <ac:inkMk id="171" creationId="{562EB7BD-223C-4236-AD1E-CFCBD9B5A56D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72" creationId="{217EBC04-AF9F-4EBB-9BF4-301C088BBD4A}"/>
          </ac:inkMkLst>
        </pc:inkChg>
        <pc:inkChg chg="add mod">
          <ac:chgData name="Web Fnam" userId="300e0c66-ed77-4bee-ae3d-9a24c871b42f" providerId="ADAL" clId="{B7FA80A4-ED4C-4895-A987-696CDF39F2E4}" dt="2021-08-30T14:27:57.052" v="1928"/>
          <ac:inkMkLst>
            <pc:docMk/>
            <pc:sldMk cId="3213899729" sldId="267"/>
            <ac:inkMk id="173" creationId="{10E1C127-DE86-4AC7-8F0F-F0F0D1F9767B}"/>
          </ac:inkMkLst>
        </pc:inkChg>
        <pc:inkChg chg="add mod">
          <ac:chgData name="Web Fnam" userId="300e0c66-ed77-4bee-ae3d-9a24c871b42f" providerId="ADAL" clId="{B7FA80A4-ED4C-4895-A987-696CDF39F2E4}" dt="2021-08-26T14:49:47.965" v="1487"/>
          <ac:inkMkLst>
            <pc:docMk/>
            <pc:sldMk cId="3213899729" sldId="267"/>
            <ac:inkMk id="174" creationId="{620B7C44-0CB5-4545-9E53-A2F2B1784C92}"/>
          </ac:inkMkLst>
        </pc:inkChg>
        <pc:inkChg chg="add">
          <ac:chgData name="Web Fnam" userId="300e0c66-ed77-4bee-ae3d-9a24c871b42f" providerId="ADAL" clId="{B7FA80A4-ED4C-4895-A987-696CDF39F2E4}" dt="2021-08-26T14:49:42.584" v="1485" actId="9405"/>
          <ac:inkMkLst>
            <pc:docMk/>
            <pc:sldMk cId="3213899729" sldId="267"/>
            <ac:inkMk id="176" creationId="{F7A04D2E-16DA-47C3-93D5-D20D3948FF0E}"/>
          </ac:inkMkLst>
        </pc:inkChg>
        <pc:inkChg chg="add mod">
          <ac:chgData name="Web Fnam" userId="300e0c66-ed77-4bee-ae3d-9a24c871b42f" providerId="ADAL" clId="{B7FA80A4-ED4C-4895-A987-696CDF39F2E4}" dt="2021-08-26T14:49:56.599" v="1492"/>
          <ac:inkMkLst>
            <pc:docMk/>
            <pc:sldMk cId="3213899729" sldId="267"/>
            <ac:inkMk id="177" creationId="{A9E27F26-8006-4C4D-8806-07216677F19A}"/>
          </ac:inkMkLst>
        </pc:inkChg>
        <pc:inkChg chg="add mod">
          <ac:chgData name="Web Fnam" userId="300e0c66-ed77-4bee-ae3d-9a24c871b42f" providerId="ADAL" clId="{B7FA80A4-ED4C-4895-A987-696CDF39F2E4}" dt="2021-08-30T14:27:57.052" v="1928"/>
          <ac:inkMkLst>
            <pc:docMk/>
            <pc:sldMk cId="3213899729" sldId="267"/>
            <ac:inkMk id="178" creationId="{A2159575-A28E-42C5-96BE-1B5695AC881D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79" creationId="{52826C3C-EC66-4BF1-8F0F-39D138C7E78D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80" creationId="{1D3C9102-68DE-4C3E-85FA-B287CB34604B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81" creationId="{B9376876-7347-405B-9E3A-336D7AEE6903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82" creationId="{8E6AD0AA-5D41-4583-850C-B9EE7C2C63D6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84" creationId="{33BDC02B-D9CC-42F3-BAFC-E62ED4BD3C31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85" creationId="{D1105CB1-4170-49AD-B0D5-A7DF0FBEEE4C}"/>
          </ac:inkMkLst>
        </pc:inkChg>
        <pc:inkChg chg="add">
          <ac:chgData name="Web Fnam" userId="300e0c66-ed77-4bee-ae3d-9a24c871b42f" providerId="ADAL" clId="{B7FA80A4-ED4C-4895-A987-696CDF39F2E4}" dt="2021-08-30T14:28:02.624" v="1929" actId="9405"/>
          <ac:inkMkLst>
            <pc:docMk/>
            <pc:sldMk cId="3213899729" sldId="267"/>
            <ac:inkMk id="186" creationId="{5B2DD10C-CAFD-4503-B228-208F1038E8B7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87" creationId="{AB5611C8-8943-4CD2-80F5-E617E8795F41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88" creationId="{DBB9D367-F068-4FF3-9265-17424FA6AD3C}"/>
          </ac:inkMkLst>
        </pc:inkChg>
        <pc:inkChg chg="add">
          <ac:chgData name="Web Fnam" userId="300e0c66-ed77-4bee-ae3d-9a24c871b42f" providerId="ADAL" clId="{B7FA80A4-ED4C-4895-A987-696CDF39F2E4}" dt="2021-08-30T14:28:07.636" v="1930" actId="9405"/>
          <ac:inkMkLst>
            <pc:docMk/>
            <pc:sldMk cId="3213899729" sldId="267"/>
            <ac:inkMk id="189" creationId="{E96DAAD8-BC1A-4DA8-A470-6FD88FDFE6F7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90" creationId="{E57DBA8A-4F8B-467B-A834-44B99241E36D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91" creationId="{61E1CE61-0F08-484A-BC89-22682C927E08}"/>
          </ac:inkMkLst>
        </pc:inkChg>
        <pc:inkChg chg="add">
          <ac:chgData name="Web Fnam" userId="300e0c66-ed77-4bee-ae3d-9a24c871b42f" providerId="ADAL" clId="{B7FA80A4-ED4C-4895-A987-696CDF39F2E4}" dt="2021-08-30T14:28:13.455" v="1931" actId="9405"/>
          <ac:inkMkLst>
            <pc:docMk/>
            <pc:sldMk cId="3213899729" sldId="267"/>
            <ac:inkMk id="192" creationId="{8AD6E87F-3898-42E3-AD06-94EA867E599B}"/>
          </ac:inkMkLst>
        </pc:inkChg>
        <pc:inkChg chg="add mod">
          <ac:chgData name="Web Fnam" userId="300e0c66-ed77-4bee-ae3d-9a24c871b42f" providerId="ADAL" clId="{B7FA80A4-ED4C-4895-A987-696CDF39F2E4}" dt="2021-08-26T14:50:27.391" v="1507"/>
          <ac:inkMkLst>
            <pc:docMk/>
            <pc:sldMk cId="3213899729" sldId="267"/>
            <ac:inkMk id="193" creationId="{2D0E6FAF-B1CA-4898-8238-5CC93F168638}"/>
          </ac:inkMkLst>
        </pc:inkChg>
        <pc:inkChg chg="add">
          <ac:chgData name="Web Fnam" userId="300e0c66-ed77-4bee-ae3d-9a24c871b42f" providerId="ADAL" clId="{B7FA80A4-ED4C-4895-A987-696CDF39F2E4}" dt="2021-08-30T14:28:17.665" v="1932" actId="9405"/>
          <ac:inkMkLst>
            <pc:docMk/>
            <pc:sldMk cId="3213899729" sldId="267"/>
            <ac:inkMk id="194" creationId="{80403E37-7EB1-4D9D-9E7F-DC99C69502EB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95" creationId="{8719669F-41D5-4034-B127-EF9870B0E540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96" creationId="{0CF8388C-A215-482D-8156-3F734FA2777B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197" creationId="{0150A492-3569-4777-9C4D-4731EB91EA7D}"/>
          </ac:inkMkLst>
        </pc:inkChg>
        <pc:inkChg chg="add">
          <ac:chgData name="Web Fnam" userId="300e0c66-ed77-4bee-ae3d-9a24c871b42f" providerId="ADAL" clId="{B7FA80A4-ED4C-4895-A987-696CDF39F2E4}" dt="2021-08-30T14:28:23.085" v="1933" actId="9405"/>
          <ac:inkMkLst>
            <pc:docMk/>
            <pc:sldMk cId="3213899729" sldId="267"/>
            <ac:inkMk id="198" creationId="{A65E5DD5-4119-4B05-8BEE-8A0C395F7E16}"/>
          </ac:inkMkLst>
        </pc:inkChg>
        <pc:inkChg chg="add mod">
          <ac:chgData name="Web Fnam" userId="300e0c66-ed77-4bee-ae3d-9a24c871b42f" providerId="ADAL" clId="{B7FA80A4-ED4C-4895-A987-696CDF39F2E4}" dt="2021-08-26T14:51:52.150" v="1518"/>
          <ac:inkMkLst>
            <pc:docMk/>
            <pc:sldMk cId="3213899729" sldId="267"/>
            <ac:inkMk id="199" creationId="{D7CD49DC-9D91-4113-94D1-88115837BF08}"/>
          </ac:inkMkLst>
        </pc:inkChg>
        <pc:inkChg chg="add">
          <ac:chgData name="Web Fnam" userId="300e0c66-ed77-4bee-ae3d-9a24c871b42f" providerId="ADAL" clId="{B7FA80A4-ED4C-4895-A987-696CDF39F2E4}" dt="2021-08-30T14:28:28.970" v="1934" actId="9405"/>
          <ac:inkMkLst>
            <pc:docMk/>
            <pc:sldMk cId="3213899729" sldId="267"/>
            <ac:inkMk id="200" creationId="{D85DE18E-B2B0-429C-8E3E-73DA883CD183}"/>
          </ac:inkMkLst>
        </pc:inkChg>
        <pc:inkChg chg="add mod">
          <ac:chgData name="Web Fnam" userId="300e0c66-ed77-4bee-ae3d-9a24c871b42f" providerId="ADAL" clId="{B7FA80A4-ED4C-4895-A987-696CDF39F2E4}" dt="2021-08-26T14:50:43.873" v="1512"/>
          <ac:inkMkLst>
            <pc:docMk/>
            <pc:sldMk cId="3213899729" sldId="267"/>
            <ac:inkMk id="201" creationId="{CA2D0BCC-801D-45F4-95CD-9A1849AE218A}"/>
          </ac:inkMkLst>
        </pc:inkChg>
        <pc:inkChg chg="add mod">
          <ac:chgData name="Web Fnam" userId="300e0c66-ed77-4bee-ae3d-9a24c871b42f" providerId="ADAL" clId="{B7FA80A4-ED4C-4895-A987-696CDF39F2E4}" dt="2021-08-26T14:50:43.873" v="1512"/>
          <ac:inkMkLst>
            <pc:docMk/>
            <pc:sldMk cId="3213899729" sldId="267"/>
            <ac:inkMk id="202" creationId="{623741EA-275C-4005-A8BE-AE56F7B2425B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204" creationId="{F38DA426-9589-48CD-8E3C-E7E26FB6F966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205" creationId="{64D70192-467A-47EF-A112-1240529CF170}"/>
          </ac:inkMkLst>
        </pc:inkChg>
        <pc:inkChg chg="add">
          <ac:chgData name="Web Fnam" userId="300e0c66-ed77-4bee-ae3d-9a24c871b42f" providerId="ADAL" clId="{B7FA80A4-ED4C-4895-A987-696CDF39F2E4}" dt="2021-08-30T14:28:34.630" v="1935" actId="9405"/>
          <ac:inkMkLst>
            <pc:docMk/>
            <pc:sldMk cId="3213899729" sldId="267"/>
            <ac:inkMk id="206" creationId="{54384E81-B918-4A31-8C3D-128DC4E01609}"/>
          </ac:inkMkLst>
        </pc:inkChg>
        <pc:inkChg chg="add">
          <ac:chgData name="Web Fnam" userId="300e0c66-ed77-4bee-ae3d-9a24c871b42f" providerId="ADAL" clId="{B7FA80A4-ED4C-4895-A987-696CDF39F2E4}" dt="2021-08-26T14:51:22.795" v="1516" actId="9405"/>
          <ac:inkMkLst>
            <pc:docMk/>
            <pc:sldMk cId="3213899729" sldId="267"/>
            <ac:inkMk id="207" creationId="{94F8769F-8ED8-422E-91A9-533D9BB95D0D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208" creationId="{2EE4F07E-2A62-4D0B-833E-4DA55064E723}"/>
          </ac:inkMkLst>
        </pc:inkChg>
        <pc:inkChg chg="add">
          <ac:chgData name="Web Fnam" userId="300e0c66-ed77-4bee-ae3d-9a24c871b42f" providerId="ADAL" clId="{B7FA80A4-ED4C-4895-A987-696CDF39F2E4}" dt="2021-08-30T14:28:38.696" v="1936" actId="9405"/>
          <ac:inkMkLst>
            <pc:docMk/>
            <pc:sldMk cId="3213899729" sldId="267"/>
            <ac:inkMk id="209" creationId="{D431ACE4-B0A5-47D0-B4D3-FDBC265A25BB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210" creationId="{57899F1F-D5DE-484B-A1EC-BD87A78E1454}"/>
          </ac:inkMkLst>
        </pc:inkChg>
        <pc:inkChg chg="add mod">
          <ac:chgData name="Web Fnam" userId="300e0c66-ed77-4bee-ae3d-9a24c871b42f" providerId="ADAL" clId="{B7FA80A4-ED4C-4895-A987-696CDF39F2E4}" dt="2021-08-26T14:52:35.363" v="1521"/>
          <ac:inkMkLst>
            <pc:docMk/>
            <pc:sldMk cId="3213899729" sldId="267"/>
            <ac:inkMk id="211" creationId="{F9FF38AA-AFA2-4409-8E0A-B3B812F0B43C}"/>
          </ac:inkMkLst>
        </pc:inkChg>
        <pc:inkChg chg="add">
          <ac:chgData name="Web Fnam" userId="300e0c66-ed77-4bee-ae3d-9a24c871b42f" providerId="ADAL" clId="{B7FA80A4-ED4C-4895-A987-696CDF39F2E4}" dt="2021-08-30T14:28:43.680" v="1937" actId="9405"/>
          <ac:inkMkLst>
            <pc:docMk/>
            <pc:sldMk cId="3213899729" sldId="267"/>
            <ac:inkMk id="212" creationId="{8DB4F708-1DA9-4132-897D-92F139499167}"/>
          </ac:inkMkLst>
        </pc:inkChg>
        <pc:inkChg chg="add">
          <ac:chgData name="Web Fnam" userId="300e0c66-ed77-4bee-ae3d-9a24c871b42f" providerId="ADAL" clId="{B7FA80A4-ED4C-4895-A987-696CDF39F2E4}" dt="2021-08-26T14:52:56.964" v="1522" actId="9405"/>
          <ac:inkMkLst>
            <pc:docMk/>
            <pc:sldMk cId="3213899729" sldId="267"/>
            <ac:inkMk id="214" creationId="{B6D9F7E4-6D93-47B4-9005-665C254D0D7C}"/>
          </ac:inkMkLst>
        </pc:inkChg>
        <pc:inkChg chg="add del">
          <ac:chgData name="Web Fnam" userId="300e0c66-ed77-4bee-ae3d-9a24c871b42f" providerId="ADAL" clId="{B7FA80A4-ED4C-4895-A987-696CDF39F2E4}" dt="2021-08-26T14:53:03.877" v="1524" actId="9405"/>
          <ac:inkMkLst>
            <pc:docMk/>
            <pc:sldMk cId="3213899729" sldId="267"/>
            <ac:inkMk id="215" creationId="{B2D858C4-C916-4980-8EE4-A122C4AAE6E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8:54:03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5:46.3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1,'964'964,"-960"-959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07:36.5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1,'666'665,"-658"-657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08:02.8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1,'1010'1010,"-1001"-1001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08:19.4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1,'1028'1027,"-1019"-1018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08:33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0,'897'896,"-889"-887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08:45.0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0,'686'686,"-680"-679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08:59.4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1,'432'432,"-424"-425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09:16.5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0,'185'185,"-178"-178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7:28.614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4.68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315 0,'0'4,"-4"5,-5 6,-5-1,-4 2,-3-2,2 0,0 3,0-2,-6 0,-1 1,-1-1,0 0,1-2,1-4,4 2,7-3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5.3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429 1,'-2'5,"0"0,0 0,-1 0,0 0,0 0,0-1,-1 1,1-1,-1 0,0 0,-1 0,-6 5,-3 3,-13 13,-2-2,-59 37,51-36,-43 36,69-50,0 0,0 1,1 1,1 0,0 0,0 1,-10 20,11-18,0-3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5:58.3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1,'842'841,"-875"-873,28 27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07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179 1,'-2'37,"-3"-1,-1 0,-2 0,-15 47,7-29,-81 274,82-291,9-23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7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0,'12'213,"0"-9,-12-190,1 9,-1 0,-2 0,-7 42,4-46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8.04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786 1,'1'7,"-1"-1,0 1,0 0,-1 0,1 0,-2 0,1 0,-1-1,0 1,0 0,-1-1,0 0,0 1,0-1,-1-1,0 1,0 0,-5 5,-122 148,63-72,-4-3,-137 125,166-174,-159 144,184-163,18-16,0 0,0 0,0 0,1 0,-1 0,0 0,0 0,0 0,0 0,0-1,0 1,0 0,0 0,0 0,0 0,0 0,0 0,0 0,0 0,0 0,0-1,0 1,0 0,0 0,0 0,0 0,0 0,0 0,0 0,0 0,0-1,0 1,0 0,0 0,0 0,0 0,0 0,0 0,0 0,0 0,0 0,0-1,0 1,0 0,-1 0,1 0,0 0,0 0,0 0,0 0,0 0,0 0,0 0,0 0,0 0,-1 0,27-42,-24 39,208-312,-150 224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9.41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73 0,'0'39,"0"142,-28 226,25-383,-2-2,0 1,-14 33,19-56,0 0,0 0,0 0,0 0,0 0,-1 0,1-1,0 1,0 0,0 0,0 0,0 0,0 0,-1 0,1 0,0 0,0 0,0 0,0 0,-1 0,1 0,0 0,0 0,0 0,0 0,-1 0,1 0,0 0,0 0,0 0,0 0,0 0,-1 0,1 0,0 0,0 0,0 0,0 0,0 0,-1 0,1 1,0-1,0 0,0 0,0 0,0 0,0 0,0 1,0-1,0 0,-1 0,1 0,0 0,0 0,0 1,0-1,0 0,0 0,0 0,0 0,0 1,0-1,0 0,0 0,0 0,1 1,-5-22,2-29,3-292,-1 863,0-491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40.452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401 632,'-1'0,"-1"1,1-1,-1 1,1 0,-1 0,1-1,0 1,0 0,-1 0,1 0,0 0,0 0,0 1,0-1,0 0,0 0,-1 3,-16 30,14-26,-27 57,4 2,-25 90,18-51,-39 164,63-248,8-35,10-40,140-395,-88 274,68-155,-107 288,1 0,1 2,3 0,1 2,52-56,-19 23,-60 70,1 0,-1-1,1 1,-1 0,0 0,1-1,-1 1,1 0,-1 0,1 0,-1 0,0 0,1 0,-1 0,1 0,-1 0,1 0,-1 0,1 0,-1 0,1 0,-1 0,1 0,-1 0,0 0,1 1,-1-1,1 0,-1 0,0 1,1-1,-1 0,1 1,-1-1,0 0,0 1,1-1,-1 0,0 1,1-1,-1 1,0-1,0 0,0 1,0-1,1 1,-1-1,0 1,0-1,0 1,0-1,0 1,0-1,0 1,0-1,-1 1,6 33,-5-33,1 39,-1-1,-2 1,-10 51,-34 116,30-145,2 0,2 1,4 1,-1 80,10-350,-1-69,0 274,0-1,0 0,0 0,0 1,0-1,-1 0,1 1,0-1,-1 1,0-1,1 0,-1 1,0-1,1 1,-1-1,0 1,0 0,0-1,-1 1,-1-2,2 2,-1 1,1 0,0 0,0-1,-1 1,1 0,0 0,-1 0,1 1,0-1,0 0,-1 0,1 1,0-1,0 0,0 1,-1-1,1 1,0 0,-2 1,-6 5,-1 0,1 1,1 1,-13 14,-45 64,4 4,-68 133,72-116,-65 172,100-216,4 1,2 0,2 1,-6 89,22-130,-1-25,1 0,-1 0,0 1,0-1,0 0,0 0,0 0,1 0,-1 0,0 0,0 0,0 1,1-1,-1 0,0 0,0 0,0 0,1 0,-1 0,0 0,0 0,0 0,1 0,-1 0,0 0,0 0,0 0,1 0,-1 0,0 0,0-1,0 1,1 0,-1 0,0 0,0 0,0 0,0 0,0 0,1-1,-1 1,0 0,0 0,0 0,0 0,0-1,0 1,1 0,23-38,-20 31,89-181,107-309,-112 262,-85 227,1-3,0 0,1 0,13-20,-18 31,0-1,0 1,0 0,1-1,-1 1,0 0,0-1,1 1,-1 0,0 0,1-1,-1 1,0 0,1 0,-1-1,1 1,-1 0,0 0,1 0,-1 0,1 0,-1 0,1 0,-1 0,0 0,1 0,-1 0,1 0,-1 0,0 0,1 0,-1 0,1 0,-1 0,1 0,-1 1,0-1,1 0,-1 0,0 1,1-1,-1 0,0 0,1 1,-1-1,0 0,0 1,1-1,-1 0,0 1,0-1,1 1,10 26,-10-23,19 75,-3 2,-3 0,3 105,-13-137,8 280,-9-317,3-16,6-20,24-100,119-420,-137 469,-18 75,0 1,0-1,0 0,0 0,0 0,0 1,0-1,0 0,1 0,-1 0,0 0,0 1,0-1,0 0,1 0,-1 0,0 0,0 0,0 0,1 1,-1-1,0 0,0 0,0 0,1 0,-1 0,0 0,0 0,0 0,1 0,-1 0,0 0,0 0,1 0,-1 0,0 0,0 0,0 0,1-1,-1 1,0 0,0 0,0 0,1 0,-1 0,0 0,0-1,0 1,0 0,1 0,-1 0,0 0,0-1,0 1,0 0,0 0,0 0,0-1,0 1,1 0,7 26,25 126,15 180,-5-20,-32-264,-8-38,-10-31,0-1,-1 1,-1 1,-1-1,-1 1,-18-25,28 43,0 1,0 0,0 0,0 0,0 0,0 0,0 0,0 0,-1 0,1 0,0 0,0 1,-1-1,1 1,-1-1,1 1,0-1,-1 1,1 0,-1-1,1 1,-1 0,1 0,-3 1,1-1,1 1,-1 0,0 1,0-1,1 0,-1 1,1-1,-1 1,1 0,0 0,-4 4,-4 5,1 1,0 1,-13 23,-37 84,-86 251,138-349,-7 28,11-37,0-1,-1 0,0 0,-9 16,13-27,0-1,0 0,-1 0,1 0,0 1,0-1,-1 0,1 0,0 0,-1 0,1 0,0 0,0 0,-1 0,1 0,0 0,-1 0,1 0,0 0,-1 0,1 0,0 0,0 0,-1 0,1 0,0 0,-1 0,1 0,0 0,0-1,-1 1,1 0,0 0,0 0,-1-1,1 1,0 0,0 0,0-1,0 1,-1 0,1 0,0-1,0 1,0 0,0 0,0-1,0 1,0 0,-1-1,1 1,0 0,0-1,0 1,0 0,0 0,1-1,-9-21,-5-38,-3 0,-3 1,-48-104,59 148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2.2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276 71,'-3'28,"0"0,-2 0,-1 0,-18 50,7-23,-33 104,-20 72,59-188,2 0,-6 86,1-538,7 308,-17-182,11 186,9 66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3.12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741 1,'-1'4,"1"0,-1 0,0 0,-1 0,1-1,-1 1,0 0,0-1,0 1,-4 4,-7 13,-110 197,-190 253,261-397,4 2,-59 121,128-235,1 1,28-36,4-6,5-18,-4-3,-5-3,71-206,-110 272,-9 23,-7 18,-337 545,304-485,28-43,-2-1,-1 0,0 0,-28 29,40-48,0 0,0 0,0 0,0 0,0 0,-1 0,1 0,0-1,-1 1,1 0,-1-1,1 1,0-1,-3 1,-10-6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4.74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4763,'1'-2,"-1"1,0-1,1 1,-1-1,1 1,-1-1,1 1,0 0,-1-1,1 1,0 0,0 0,0 0,0-1,0 1,0 0,1 0,-1 1,2-2,32-18,-20 12,182-89,919-369,-821 347,3599-1397,-2621 1004,-945 360,543-343,-405 178,98-65,20 35,-36 85,-446 224,-101 37,1 0,0 0,0 1,0-1,0 1,0-1,0 1,0-1,0 1,0 0,0 0,0 0,0 0,0 0,0 1,0-1,0 1,3 0,-6 1,1 0,-1 0,1 0,-1 0,0 0,0-1,0 1,0 0,0-1,0 1,-1-1,1 1,0-1,-1 1,1-1,-1 0,0 0,1 0,-3 1,-46 34,-1-2,-89 42,110-60,-949 460,-19-35,-992 415,1645-707,-1533 688,1420-610,-446 301,746-416,148-100,20-13,32-18,238-139,-12 30,97-29,2131-785,-1090 501,-1353 428,-28 5,1 1,0 2,0 1,48-2,-73 5,0 1,0 0,0 0,-1 0,1 0,0 0,0 0,0 0,0 0,0 0,0 0,-1 0,1 1,0-1,0 0,0 1,-1-1,1 0,0 1,0-1,-1 1,1-1,0 1,-1 0,1-1,0 1,-1-1,1 1,-1 0,1 0,-1-1,0 1,1 0,-1 0,0 0,1-1,-1 1,0 0,0 2,0 0,-1 0,-1 0,1 0,0 0,-1 0,1 0,-1 0,0 0,-3 3,-23 26,-2-1,-1-2,-2-1,0-2,-39 23,36-23,-76 51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5.64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1824 1,'-6'1,"0"1,1 0,-1 1,0-1,0 1,1 0,0 0,-1 1,-4 4,-13 7,-63 27,-1-3,-2-4,-182 45,-291 23,444-85,41-5,-372 52,940-150,-374 61,247-58,26-6,-367 86,-27 9,-33 11,10-8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8.9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34 156,'-9'14,"-13"33,21-46,1 0,-1 0,1 0,0 1,0-1,0 0,-1 0,1 0,0 0,0 0,1 1,-1-1,0 0,0 0,0 0,1 0,-1 0,1 1,-1-1,1 0,-1 0,1 0,0 0,-1-1,1 1,0 0,0 0,0 0,-1 0,1-1,0 1,0 0,0-1,0 1,0-1,3 1,1 1,1-1,0 0,-1-1,1 1,0-1,-1 0,1-1,0 1,0-1,10-3,60-23,-69 24,30-12,-1-1,0-2,-2-2,0-1,-1-2,-1-1,33-32,-64 55,0 0,0 0,0 1,0-1,-1 0,1 0,0 0,0-1,-1 1,1 0,-1 0,1 0,-1 0,1-1,-1 1,0 0,1-3,-2 4,1-1,0 1,-1-1,1 1,0 0,-1-1,1 1,-1-1,1 1,0 0,-1-1,1 1,-1 0,1 0,-1-1,1 1,-1 0,0 0,1 0,-1-1,1 1,-1 0,1 0,-1 0,1 0,-2 0,-48 8,5 7,1 3,0 1,-43 27,23-13,34-18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6:06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0,'374'374,"-370"-369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9.45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6 386,'-2'77,"-1"-48,2 0,2 1,0-1,8 40,-7-64,0 0,0 0,1 0,-1 0,1 0,0 0,1-1,-1 1,1-1,0 0,0 0,0 0,0-1,1 1,-1-1,1 0,0-1,0 1,10 3,4 0,-1 0,2-1,-1-1,29 3,5-4,-1-2,0-2,0-3,0-2,62-15,3-8,131-52,-144 41,-2-5,-2-4,-3-5,-1-4,104-83,-189 133,-1-1,0 0,-1 0,0-1,0 0,-1-1,7-12,-12 17,0-1,0 0,0 0,-1 0,0-1,-1 1,0 0,0-1,0 1,-1-1,0 1,-1-1,-1-9,-4-19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0.5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5259 1347,'-18'-2,"-1"0,1-1,0-1,0-1,-27-10,-1 0,-550-177,-26-8,-67 18,664 175,0-1,0-1,-32-18,-24-9,-202-76,-152-54,153 83,-3 12,-3 12,-320-22,-38 24,516 46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1.0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1 328,'4'0,"5"0,17 0,36 0,43-4,35-2,34-3,34-8,18-9,22-9,16-5,7-1,-19 3,-28 5,-33 3,-44 7,-44 7,-39 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2.61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1469,'6'1,"0"1,0 0,0 0,0 1,0 0,-1 0,9 6,7 3,-14-8,0 0,-1 1,0 0,0 0,0 0,-1 1,1 0,-1 0,-1 0,1 0,4 10,7 14,16 42,-13-26,17 36,-23-47,2-1,1 0,2-1,1-1,34 44,-44-68,0 0,0-1,0 0,1-1,0 0,1 0,-1-1,1 0,0-1,0 0,1-1,16 3,17 1,83 2,-102-8,12 1,5 0,47-3,-80 0,1 0,-1 0,1-1,-1 0,0-1,0-1,0 1,0-1,-1-1,10-5,-16 6,1 1,-1-1,1 0,-1 0,0 0,-1-1,1 1,-1-1,0 1,0-1,0 0,-1 0,1 0,-1 0,-1 0,1 0,-1 0,0-10,0-12,-2 0,-6-34,5 45,2 8,-1 1,0 0,-1 0,1 0,-1 0,-1 0,1 1,-1-1,-1 1,1 0,-1 0,0 0,0 1,-1 0,1 0,-1 0,0 1,-1-1,1 1,-8-3,-14-6,-1 1,-1 2,-46-11,42 12,30 7,-1 1,0 0,1 0,-1 0,0 1,0-1,1 1,-1 0,0 1,0-1,-6 2,10-1,-1 0,0 0,1 0,-1 0,1 1,-1-1,1 0,0 1,-1-1,1 1,0-1,0 1,0-1,0 1,0 0,0 0,1-1,-1 1,1 0,-1 0,1 0,-1 0,1 0,0 0,0 0,0 0,0-1,1 1,-1 0,1 3,0-1,0-1,0 1,0-1,0 0,1 0,0 1,-1-1,1 0,0-1,0 1,1 0,-1 0,1-1,-1 1,1-1,0 0,0 0,0 0,0 0,0-1,0 1,0-1,1 0,-1 1,1-2,-1 1,4 0,15 4,-1-2,1 0,25-1,-36-2,-4 1,0-1,-1 0,1 0,0-1,0 0,-1 0,1 0,-1-1,1 0,-1 0,0-1,1 0,-1 0,-1 0,1-1,5-4,-6 3,0-1,0 0,-1 0,1-1,-1 1,-1-1,0 1,0-1,0 0,0-1,-1 1,-1 0,1-1,0-8,1-1,-1-1,-1 1,-1-1,0 1,-1-1,-1 1,-6-24,6 33,-1 0,0 0,0 1,-1-1,0 1,0 0,-1 0,1 0,-2 1,1 0,-1 0,0 0,0 0,0 1,-1 0,0 1,-13-7,3 3,-1 1,0 1,0 1,-1 0,0 2,1 0,-1 1,0 1,-1 0,-25 4,16 0,0 1,0 1,1 2,0 1,0 1,-28 14,46-18,0 0,0 1,0 0,-12 11,21-17,-1 1,1 0,0 0,0 0,0 0,0 0,0 0,0 0,0 0,0 0,0 1,0-1,1 0,-1 1,0-1,1 0,-1 1,1-1,0 1,-1-1,1 1,0-1,0 1,0-1,0 1,0-1,0 1,1-1,-1 0,0 1,1-1,-1 1,1-1,-1 0,1 1,0-1,-1 0,1 1,0-1,0 0,0 0,2 2,5 3,1-1,-1 1,1-2,0 1,1-1,-1-1,0 0,1 0,0-1,0 0,0 0,11-1,7 1,-1-2,1-1,33-5,-55 5,0 0,0-1,-1 0,1 0,0 0,-1 0,0-1,0 0,0 0,0-1,0 1,0-1,-1 0,0 0,0-1,0 1,0-1,-1 0,0 0,6-10,-3 0,0-1,-1 1,-1-1,0 0,-1 0,2-24,-5 39,0-1,1 0,-1 0,0 0,0 1,0-1,0 0,0 0,0 0,-1 0,1 1,-1-1,1 0,-1 1,0-1,1 0,-1 1,0-1,0 1,0-1,-2-1,2 2,0 1,0 0,0-1,0 1,0 0,0 0,0 0,0 0,0-1,1 2,-1-1,0 0,0 0,0 0,0 0,0 1,0-1,0 0,0 1,0-1,0 0,1 1,-1-1,0 1,0 0,1-1,-2 2,0-1,1 1,-1-1,1 1,-1-1,1 1,0 0,0-1,0 1,0 0,0 0,0 0,0 0,0 0,1 0,-1 0,1 0,0 0,-1 1,1-1,0 0,0 0,1 0,-1 0,0 0,1 0,-1 0,1 0,-1 0,1 0,0 0,0 0,0 0,0 0,0 0,3 2,0 0,0-2,0 1,0 0,0-1,1 1,-1-1,1-1,-1 1,1 0,0-1,0 0,0 0,8 0,67-1,-76-1,5 1,-1-2,-1 1,1-1,0 0,0 0,0-1,-1 0,0-1,0 0,0 0,0 0,0-1,9-8,-13 10,0 0,0 0,-1 0,1 0,0-1,-1 1,0-1,0 0,0 0,0 0,-1 0,0 0,1 0,-2 0,1 0,0 0,-1-1,0 1,1 0,-2 0,1-1,0 1,-1 0,0 0,0 0,0-1,-3-3,2 4,0 1,0-1,0 1,-1 0,1 0,-1 0,0 0,0 0,0 0,0 1,0 0,-1-1,1 1,-1 1,0-1,1 0,-1 1,0 0,0 0,0 0,0 0,0 0,0 1,0 0,0 0,0 0,0 0,0 1,0 0,0 0,0 0,0 0,0 0,0 1,1-1,-1 1,1 0,-1 1,1-1,0 0,0 1,0 0,0 0,0-1,0 2,1-1,0 0,-1 1,1-1,0 1,1-1,-3 7,4-9,-1 1,1-1,0 0,0 1,-1-1,1 0,0 1,0-1,1 0,-1 1,0-1,0 0,1 1,-1-1,0 0,1 0,-1 0,1 1,0-1,-1 0,1 0,0 0,1 2,1-1,-1 0,1-1,0 1,-1 0,1-1,0 0,0 1,0-1,6 1,6 1,0-1,0-1,20 0,-31-1,15-1,1-1,-1 0,0-1,1-1,-2-1,1-1,-1 0,1-1,-2-1,1-1,26-19,-33 21,0-1,-1-1,0 1,0-2,-1 1,0-2,-1 1,0-1,-1 0,0 0,-1-1,0 0,-1 0,0-1,-1 0,0 1,3-27,-7 36,0 0,0-1,-1 1,0 0,1 0,-1-1,0 1,-1 0,1 0,0 0,-1 0,0 0,0 1,0-1,0 0,0 1,0-1,-1 1,1 0,-1 0,1 0,-1 0,0 0,0 1,0-1,0 1,0 0,0-1,-5 0,-11-4,0 1,0 1,-31-3,43 6,-1 1,1 0,-1 0,1 1,0 0,-1 1,-12 3,19-4,-1-1,1 1,0 0,-1-1,1 1,0 0,0 0,0 0,-1 0,1 0,0 0,0 0,0 0,0 0,1 0,-1 0,0 1,-1 1,2-1,0 0,0-1,0 1,0 0,1-1,-1 1,0 0,1-1,-1 1,1 0,-1-1,1 1,0-1,0 1,0-1,0 0,0 1,0-1,0 0,0 0,2 2,3 2,-1-1,2 1,-1-1,0 0,1 0,0-1,0 0,0 0,0-1,0 0,0 0,9 1,16 1,45 2,-66-6,-1 0,0 1,0-2,-1 0,1 0,0 0,0-1,14-6,-22 8,0-1,-1 0,1 0,0 0,-1 0,1 0,-1 0,1-1,-1 1,1 0,-1-1,0 1,0-1,0 0,0 1,0-1,0 0,1-1,-2 0,1 0,-1 1,0-1,0 0,0 1,-1-1,1 0,-1 1,1-1,-1 1,0-1,0 1,0-1,0 1,0-1,-1 1,-1-3,-3-2,-1 0,0 0,0 0,0 1,-1 0,0 1,0 0,-1 0,1 0,-1 1,0 1,0-1,-1 2,1-1,-1 1,1 0,-1 1,1 0,-1 1,0 0,1 1,-17 2,24-3,1 1,-1-1,1 1,-1 0,1 0,-1-1,1 1,-1 0,1 0,0 0,0 1,-1-1,1 0,0 0,0 1,0-1,0 0,1 1,-1-1,0 1,0 0,1-1,-1 1,1-1,0 1,-1 0,1-1,0 4,9-20,-1-15,-18-8,0 26,9 12,1 0,-1 0,1 0,-1 1,1-1,-1 0,1 0,-1 0,1 1,-1-1,1 0,0 1,-1-1,1 0,-1 1,1-1,0 1,-1-1,1 0,0 1,0-1,-1 1,1-1,0 1,0-1,0 1,0-1,-1 1,1-1,0 2,0-1,0 0,-1 0,1 0,0 0,0 0,-1 0,1 0,0 1,0-1,0 0,1 0,-1 0,0 0,0 0,1 0,-1 0,0 0,1 0,-1 0,1 0,-1 0,1 0,0 0,-1 0,1 0,0 0,0 0,0-1,-1 1,1 0,0-1,0 1,0-1,0 1,0-1,0 1,0-1,0 0,1 1,-1-1,0 0,2 0,0 1,0-1,0 1,0-1,0 0,1 0,-1 0,0-1,0 1,0-1,0 0,0 0,0 0,0 0,4-2,-3 0,1-1,-1 0,0 0,0-1,0 1,-1-1,1 0,-1 0,0 0,-1 0,1 0,-1-1,0 1,0-1,-1 0,0 1,2-11,-3 12,0-1,0 0,0 1,0-1,-1 0,1 1,-1-1,-1 1,1-1,0 1,-1 0,0-1,0 1,0 0,-1 0,0 0,1 1,-1-1,0 1,-1-1,1 1,-5-4,-9-3,0 1,0 0,0 1,-1 1,0 1,-1 0,0 2,0 0,0 1,0 1,-36 0,53 2,0 0,-1 0,1 0,0 1,0-1,0 1,0-1,-1 1,1 0,0 0,0 0,0 0,0 0,1 0,-1 1,0-1,0 0,1 1,-1 0,1-1,-1 1,1 0,0 0,0-1,0 1,0 0,-2 4,3-4,0 0,0 0,0 0,0 0,0 0,0 0,0 0,1-1,-1 1,1 0,-1 0,1 0,0 0,0-1,0 1,-1 0,2-1,-1 1,0-1,0 1,0-1,1 1,-1-1,1 0,-1 0,1 0,0 0,-1 0,1 0,0 0,3 1,-2-1,0 1,0-1,0 0,1 0,-1 0,0 0,0-1,1 1,-1-1,1 0,-1 0,0 0,1 0,-1 0,0-1,1 0,-1 0,0 0,0 0,1 0,3-3,-3 1,-1 0,1 0,-1-1,1 1,-1-1,0 0,0 0,-1 0,1-1,-1 1,0-1,0 1,1-6,3-12,-1 1,-1-1,-2 0,0-1,-1-32,0 22,7-52,-4 56,-1 0,-1-37,-5 54,-3 25,-2 26,2 51,6-103,0-71,-14-117,14 200,0-1,0 0,0 1,0-1,-1 1,1-1,0 1,-1-1,1 1,-1-1,0 1,1 0,-1-1,0 1,0 0,0 0,0-1,-2 0,3 2,-1 0,0 0,0 0,0 0,1 0,-1 0,0 0,1 0,-1 1,0-1,0 0,1 1,-1-1,0 0,1 1,-1-1,1 1,-1-1,0 1,1-1,-1 1,1 0,0-1,-1 1,0 1,-33 61,31-56,-32 80,-25 95,24-66,24-91,12-25,0 0,-1 1,1-1,0 0,0 0,0 0,0 0,-1 0,1 0,0 0,0 0,0 0,0 1,-1-1,1 0,0 0,0 0,0 0,-1 0,1 0,0 0,0 0,0 0,0 0,-1 0,1-1,0 1,0 0,0 0,-1 0,1 0,0 0,0 0,0 0,0 0,0 0,-1-1,1 1,0 0,0 0,0 0,0 0,0-1,0 1,0 0,-1 0,1 0,0 0,0-1,0 1,0 0,0 0,0 0,0-1,-5-45,22-108,-10 105,-3 171,1-106,4-18,10-26,49-130,-68 157,0 0,1-1,-1 1,0 0,1 0,-1 0,1 0,0 0,-1 1,1-1,0 0,-1 0,1 0,0 0,0 1,0-1,0 0,0 1,0-1,0 1,0-1,1 0,-1 2,0 0,0 0,0 0,0 0,0 0,0 0,0 1,-1-1,1 0,0 0,-1 1,1-1,-1 0,0 1,1-1,-1 0,0 1,0-1,0 3,9 75,-4 0,-8 148,0-173,-20 913,23 89,-1-1038,-1 0,-8 32,-1 17,17-101,2 0,1 0,2 0,22-48,-3 6,-22 54,1 1,1-1,24-37,-22 47,-6 17,-9 26,-5-9,-1-1,-1-1,-1 1,-21 29,-63 71,87-112,8-8,0-1,0 1,0-1,0 1,0-1,-1 1,1-1,0 1,-1-1,1 1,0-1,0 0,-1 1,1-1,-1 1,1-1,0 0,-1 1,1-1,-1 0,1 0,-1 1,1-1,-1 0,1 0,-1 0,1 0,-1 0,1 0,-1 0,1 0,-1 0,1 0,-1 0,1 0,-1 0,1 0,-1 0,1 0,-1 0,1-1,-1 1,1 0,-1 0,1-1,0 1,-1 0,1-1,-1 1,1 0,0-1,-1 1,1 0,0-1,-1 1,1-1,0 1,0-1,0 1,-1-1,1 1,0-1,0 1,0-1,0 1,0-1,0 1,0-2,-4-43,4 40,0-21,1-1,1 1,2 0,0 0,2 0,0 1,20-46,-26 70,1-1,-1 0,1 1,0-1,0 0,0 1,0-1,0 1,0-1,0 1,0 0,0 0,1-1,-1 1,0 0,1 0,-1 0,3-1,-4 2,1 1,0-1,0 0,-1 0,1 1,0-1,0 0,-1 1,1-1,0 1,-1-1,1 1,-1-1,1 1,-1-1,1 1,-1 0,1-1,-1 1,1 0,-1-1,0 1,1 0,-1 0,0-1,0 2,4 9,-1 0,-1 0,0 1,0 11,-1 52,4 33,-5-107,0 0,0 1,0-1,1 1,-1-1,0 1,1-1,-1 0,1 1,-1-1,1 0,0 1,-1-1,1 0,0 0,1 1,-2-1,1-1,-1 0,1 0,-1 0,1 0,-1 0,1 0,-1 0,1-1,-1 1,1 0,-1 0,1 0,-1 0,1-1,-1 1,1 0,-1 0,0-1,1 1,-1 0,0-1,1 1,-1 0,0-1,1 1,-1 0,0-1,1 0,23-44,-22 40,21-54,-15 36,2 0,12-24,-21 46,-1 0,0 1,1-1,-1 0,1 0,-1 0,1 1,-1-1,1 0,-1 1,1-1,0 0,-1 1,1-1,0 1,-1-1,1 1,0-1,0 1,0 0,-1-1,1 1,0 0,0 0,0-1,0 1,0 0,0 0,-1 0,1 0,0 0,0 0,0 0,0 1,0-1,0 0,-1 0,1 1,0-1,0 1,0-1,-1 0,1 1,0-1,0 1,-1 0,1-1,-1 1,1 0,0-1,-1 1,1 0,-1 0,1-1,-1 1,0 0,1 0,-1 0,0 0,7 12,-1-1,0 1,3 14,-5-15,7 17,-2 1,-1 0,-2 0,-1 1,3 55,-12-294,4 364,0-164,0 1,1-1,0 1,0 0,1-1,-1 1,2 0,3-9,-6 16,0 1,0-1,0 0,0 0,0 0,0 0,0 0,0 1,0-1,0 0,0 0,0 0,0 0,0 0,0 1,1-1,-1 0,0 0,0 0,0 0,0 0,0 0,0 0,1 1,-1-1,0 0,0 0,0 0,0 0,0 0,1 0,-1 0,0 0,0 0,0 0,0 0,1 0,-1 0,0 0,0 0,0 0,0 0,0 0,1 0,-1 0,0 0,0 0,0 0,0-1,0 1,1 0,-1 0,0 0,0 0,0 0,0 0,0 0,0-1,0 1,1 0,-1 0,0 0,2 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0:32.1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2848 3133,'2'3,"0"1,0 0,0-1,-1 1,1 0,-1 0,0 0,0 0,0 1,0 7,1 7,58 474,-44-309,-11-165,0-23,3-32,2-296,-2 22,-6 278,-2 21,0 1,1-1,0 0,1 1,5-16,-7 26,0 0,0 0,0 0,0 0,0 0,0-1,0 1,0 0,0 0,0 0,0 0,0 0,0 0,0-1,0 1,0 0,0 0,0 0,0 0,0 0,0 0,1 0,-1 0,0-1,0 1,0 0,0 0,0 0,0 0,0 0,0 0,1 0,-1 0,0 0,0 0,0 0,0 0,0 0,0 0,1 0,-1 0,0 0,0 0,0 0,0 0,0 0,0 0,1 0,-1 0,0 0,0 0,0 0,0 0,0 0,0 0,0 0,1 0,-1 1,0-1,5 11,0 16,-5-25,1 4,-1 0,0 0,0-1,0 1,-1 0,1-1,-2 1,1 0,0-1,-4 7,-4-65,9-18,17-138,3-105,4 14,-14 94,-9 140,2-1,23-124,-21 163,-1 0,1-57,-3 14,9 0,-6 49,-2 0,1-26,-5-414,0 469,0 0,0 0,-1 0,0-1,0 1,0 0,-1-1,-6 11,-35 52,36-58,-2 6,8-13,0-1,0 1,0 0,-1 0,1-1,-1 0,0 1,0-1,0 0,-1 0,-4 3,7-6,0 0,1 0,-1 0,0 0,1 0,-1-1,0 1,0 0,1 0,-1-1,0 1,1 0,-1-1,0 1,1 0,-1-1,1 1,-1-1,0 1,1-1,-1 1,1-1,0 0,-1 1,1-1,-1 0,1 1,0-1,0 0,-1 1,1-1,0-1,-10-26,9 25,-2-8,-1-1,2 1,0-1,0 0,1 0,0 0,1 0,1 0,0 0,0 1,1-1,1 0,0 1,0-1,1 1,8-16,-4 11,-1 0,-1 0,0-1,-1 0,4-24,-5 20,1-1,16-39,-16 51,-1 0,-1-1,0 1,-1-1,0 0,0 0,-1 0,-1 0,0 0,0 0,-3-17,0 12,-1-1,-1 1,0 0,-1 1,0-1,-17-26,10 16,2 0,1 0,-12-45,21 67,0 0,1 0,-1 0,0 0,1-1,0 1,0 0,0 0,1-1,-1 1,1 0,0 0,0 0,1 0,-1 0,1 0,0 0,3-5,4-4,1 1,0 0,17-16,-2 1,-24 26,0 0,-1 0,1 0,0 0,0 0,0 0,0 0,-1 0,1 0,1 0,-1 1,0-1,0 0,0 1,0-1,0 1,0-1,1 1,-1 0,0 0,0-1,1 1,-1 0,0 0,2 0,-2 1,0 0,0 0,0 0,0 0,-1 0,1 0,0 0,0 0,-1 0,1 0,-1 1,1-1,-1 0,1 0,-1 1,0-1,0 0,1 1,-1 0,1 13,-1-1,0 1,-2 16,-1-16,0 0,-1 1,-10 25,8-28,2 0,-1 0,2 1,0-1,-2 26,8 140,-5 84,-1-249,0 0,-1 0,-1-1,0 1,0-1,-1-1,-1 1,-15 21,12-20,1 0,1 1,0 0,1 1,-8 27,7-3,1 0,3 0,0 72,6-5,-4 159,1-261,0 1,-1 0,1-1,-1 1,0-1,0 1,-1-1,0 0,0 0,0 0,0 0,-1-1,0 0,0 1,-5 3,-9 7,-1-1,-33 19,34-22,0 0,-27 23,-38 60,76-85,0 1,1 0,0 1,1 0,0 0,0 0,1 0,1 0,-3 19,2-14,0 0,-1-1,-1 1,-10 20,-9 11,14-26,0 0,-24 32,31-48,0 0,0 0,-1-1,0 1,1-1,-2 0,1-1,0 1,-1-1,1 0,-1-1,0 1,0-1,-11 2,-8 2,11-2,0-2,0 1,-20 0,31-3,0 0,0 0,0-1,0 1,-1-1,1 1,0-1,0 0,0 0,0 0,0-1,1 1,-1-1,0 1,1-1,-1 0,1 0,-1 0,1 0,-3-5,5 7,0-1,0 1,0-1,0 1,0-1,0 1,1-1,-1 1,0-1,0 1,1 0,-1-1,0 1,1-1,-1 1,0 0,1-1,-1 1,1 0,-1-1,0 1,1 0,-1 0,1-1,-1 1,1 0,-1 0,1 0,-1 0,1 0,-1 0,1 0,-1 0,1 0,-1 0,1 0,-1 0,1 0,-1 0,1 0,26-2,33 3,-34 0,0-1,34-5,-52 4,0-1,0 1,-1-2,1 1,-1-1,1 0,-1-1,0 0,0 0,-1 0,13-11,48-56,-41 42,36-31,126-114,-188 174,0-1,1 1,-1-1,1 1,-1-1,1 1,-1-1,1 1,-1-1,1 1,0 0,-1-1,1 1,-1 0,1-1,0 1,-1 0,1 0,0 0,0 0,-1 0,1-1,0 1,-1 0,1 1,0-1,-1 0,1 0,0 0,0 0,-1 0,1 1,-1-1,1 0,1 1,-1 1,1 0,-1 0,0 0,0 0,1 0,-1 0,-1 0,1 0,0 1,-1-1,1 3,6 59,-9-38,-1 0,-1 0,-2 0,-16 49,-6 25,22-61,2 1,2 0,5 74,1-25,-6 23,5 102,-3-213,0 1,1-1,-1 0,1 1,-1-1,1 0,-1 1,1-1,0 0,0 0,-1 0,1 0,0 0,0 0,0 0,0 0,0 0,1 0,-1-1,0 1,0 0,0-1,1 1,-1-1,0 1,1-1,-1 0,0 1,1-1,-1 0,1 0,-1 0,0 0,1 0,-1 0,0-1,1 1,-1 0,0-1,2 0,10-2,-1 0,0-1,15-7,-19 8,17-10,17-4,-41 17,0 1,0-1,-1 0,1 1,0-1,-1 0,1 1,0-1,-1 1,1-1,-1 1,1-1,-1 1,1 0,-1-1,1 1,-1 0,0-1,1 1,-1 0,0-1,1 1,-1 0,0 0,0-1,0 1,0 0,0 0,0 0,0-1,0 1,0 0,0 0,0-1,-1 3,-2 37,2-33,-5 276,6-282,0 1,0-1,0 1,0 0,0-1,-1 1,1-1,0 1,-1-1,1 1,-1-1,0 1,1-1,-1 1,0-1,0 0,-2 3,2-4,1 0,-1 0,0 0,1 0,-1 0,0 0,0 0,1 0,-1 0,0 0,1 0,-1 0,0-1,1 1,-1 0,1 0,-1-1,0 1,1-1,-1 1,1 0,-1-1,1 1,-1-1,1 1,-1-1,1 0,-5-5,1 1,0-1,0 0,1 0,-1-1,-3-10,-36-132,33 117,1 0,2-1,1 0,-2-51,-14-56,20 128,0-1,-1 1,0-1,-1 1,0 0,-1 0,0 1,-1-1,0 1,-13-16,12 23,0 0,-1 1,1 0,-1 0,0 0,0 1,0 0,0 1,0 0,-15-1,-13-2,12 0,0 1,0 1,-28 1,42 1,0 1,0 0,1 1,-1 0,0 0,1 1,-1 0,1 1,0 0,-12 8,15-8,0 1,1 0,-1 0,1 1,1 0,-1 0,1 0,0 0,0 1,1 0,0-1,0 1,0 1,1-1,0 0,1 0,-1 1,1-1,1 1,0-1,1 13,12 45,-5-35,-2 1,-1-1,-2 1,0 39,-4-64,-1 0,1 0,-1-1,-1 0,1 1,-1-1,0 0,0 0,0 0,-1 0,-6 6,-14 21,24-31,0 0,-1 0,1 0,0 0,-1 0,1-1,0 1,-1 0,1 0,-1-1,1 1,-1 0,0-1,1 1,-1 0,0-1,1 1,-1-1,0 1,0-1,1 0,-1 1,0-1,0 0,0 1,0-1,1 0,-1 0,0 0,0 0,0 0,0 0,0 0,0 0,0 0,1 0,-1 0,0 0,0-1,0 1,0 0,1-1,-1 1,0-1,0 1,1-1,-1 1,0-1,1 1,-1-1,0 0,1 1,-1-1,1 0,-1 0,1 1,-1-1,1-1,-1 1,0 0,0 0,1-1,-1 1,0 0,0 0,0 0,-1 0,1 1,0-1,0 0,0 0,-1 1,1-1,0 1,0-1,-1 1,1-1,-1 1,1 0,0 0,-1 0,1-1,-1 2,1-1,-1 0,1 0,0 0,-1 0,1 1,0-1,-3 2,3-1,-1 0,0 1,0-1,1 1,-1-1,1 1,0-1,-1 1,1 0,0 0,0 0,0 0,0 0,0 0,1 0,-1 0,1 0,-1 0,1 0,0 0,0 1,0-1,0 0,0 0,0 0,0 0,1 1,0 1,2 9,1 0,1 0,8 18,-4-10,-6-12,0 1,0-1,-1 1,0-1,-1 1,0 0,0 0,-1 0,-1-1,1 1,-2 0,1 0,-1-1,-6 15,-2 2,-2-1,-1-1,-29 41,31-50,9-11,1 0,-1-1,1 1,0 0,-1 0,2 0,-1 0,0 0,1 0,0 0,0 0,0 0,0 0,1 0,-1 0,1 0,0 0,0 0,1 0,-1-1,1 1,0 0,0-1,0 0,0 1,1-1,-1 0,1 0,0 0,0 0,0-1,0 1,0-1,1 0,-1 0,1 0,0 0,-1 0,1-1,0 0,0 0,0 0,0 0,0-1,0 1,0-1,0 0,5-1,-6 1,0-1,-1-1,1 1,0 0,0-1,-1 1,1-1,-1 0,1 0,-1 0,0 0,1 0,-1 0,0-1,-1 1,1-1,0 0,2-4,22-61,-16 39,0-2,-1 0,-2-1,-1 1,4-64,-10 84,5-26,16-61,24-61,28-152,-69 293,1 2,-1 0,2 1,11-24,-11 87,-8 370,21 438,-6-755,-5-51,1 66,10-185,25-103,103-341,-136 482,-11 31,0-1,0 1,0 0,0 0,0 0,0-1,0 1,0 0,0 0,0-1,0 1,0 0,0 0,0 0,0-1,0 1,0 0,1 0,-1 0,0 0,0-1,0 1,0 0,0 0,1 0,-1 0,0-1,0 1,0 0,0 0,1 0,-1 0,0 0,0 0,1 0,-1 0,0 0,0 0,0 0,1 0,-1 0,0 0,0 0,0 0,1 0,-1 0,0 0,0 0,1 0,-1 0,4 14,-1 24,-3 181,-2-87,6 0,22 144,-14-205,40 130,-35-165,-17-36,0 0,0 0,1 1,-1-1,0 0,1 0,-1 1,0-1,1 0,-1 0,0 0,1 1,-1-1,0 0,1 0,-1 0,0 0,1 0,-1 0,1 0,-1 0,0 0,1 0,-1 0,0 0,1 0,-1 0,1 0,-1-1,0 1,1 0,-1 0,0 0,1 0,-1-1,0 1,1 0,-1 0,0-1,0 1,1 0,-1-1,0 1,0 0,0-1,1 1,-1 0,0-1,0 1,0 0,0-1,0 1,0 0,0-1,0 1,0-1,0 1,0 0,0-1,7-27,8-182,-8 73,83-620,-81 707,-7 46,-1 5,-1 27,-34 305,3-38,0 549,18-664,1-71,5-17,-8 183,16 605,2-863,4-23,9-34,-13 32,67-197,47-224,-99 352,24-125,-36 133,-6-136,-3 82,2 48,1 17,2 112,72 707,-60-633,-6 0,-9 151,-1-98,1-168,0 1,-1-1,0 0,-1 0,-1 0,-9 24,-42 72,36-74,11-20,-1 0,0-1,-1 0,-1 0,-24 23,29-32,0 0,-1 0,1 0,-1-1,0 0,-1 0,1-1,-1 0,1 0,-1 0,0-1,0-1,0 1,-12-1,-531 0,238-4,-712 3,996 2,-58 10,16-1,5-1,33-5,-54 3,48-6,-60 12,52-7,-9 3,32-5,0-1,-36 1,38-4,1 2,-1 0,-41 13,41-10,-1 0,1-2,-39 3,48-6,6-2,-1 1,1 0,0 0,-1 1,1 0,-1 0,1 1,0 0,0 0,0 1,0-1,0 2,1-1,-12 8,-10 7,21-18,15-16,51-57,-41 53,-2 0,0-1,25-44,-30 43,1 1,2 0,-1 1,2 1,21-21,94-77,-112 102,11-8,40-41,-31 18,34-53,-66 89,0 0,-1 0,0-1,-1 0,0 1,-1-1,0-1,2-21,-4 26,0 1,-1-1,0 1,0-1,-1 1,0-1,0 1,-1-1,1 1,-1 0,-1-1,1 1,-1 0,0 1,0-1,-8-9,-13-14,21 24,-1 0,1 0,-1 0,0 0,-1 0,1 1,-1 0,0 0,0 0,0 1,-1-1,1 1,-1 1,0-1,0 1,0 0,0 0,0 1,-8-2,10 3,-5-1,0 0,0 0,0 1,0 0,0 1,0 0,0 0,0 1,0 0,-13 6,17-3,18-5,20-9,-22 4,0-1,0 0,0-1,-1 0,0-1,0 0,-1 0,9-12,-12 13,-1 0,-1-1,1 1,-1-1,0 0,-1-1,0 1,0-1,-1 1,0-1,-1 0,1-12,-2 2,-1 1,0-1,-1 1,-6-20,4 15,0 1,-1-29,5 27,-1 15,1-1,0 1,0-1,1 1,0-1,4-12,-4 19,0 1,0-1,1 1,-1-1,1 1,-1 0,1 0,0 0,0 0,0 0,0 0,0 1,0-1,1 1,-1-1,0 1,1 0,-1 0,1 0,0 0,-1 0,1 1,0-1,-1 1,1-1,0 1,3 0,64 0,-46 1,-1-1,28-4,-42 3,-1-1,1 0,-1 0,0-1,1-1,-1 1,-1-1,1 0,11-9,-10 7,0-1,-1 0,0 0,0 0,-1-1,0-1,-1 1,1-1,-2 0,1 0,-1 0,0-1,-1 0,4-16,2-7,-5 20,-1 0,-1 0,0 0,1-19,-4 27,0 1,0 0,-1-1,1 1,-1-1,0 1,-1 0,1 0,-1-1,1 1,-1 0,-1 1,1-1,0 0,-1 0,0 1,-5-5,-10-9,-2 2,0 1,0 0,-1 1,-37-15,54 26,0-1,1 1,-1-1,1 0,0 0,0-1,0 1,0 0,0-1,1 0,-1 1,-2-8,3 7,0 0,0 0,-1 0,1 0,-1 1,0-1,0 1,0 0,-1 0,1 0,-1 0,1 0,-5-2,4 3,1 0,-1 0,1-1,0 1,0-1,0 0,1 0,-1 0,1-1,-1 1,1 0,0-1,0 0,1 1,-1-1,1 0,0 0,0 0,0 0,0 0,1-7,-2-13,1 1,5-41,-1 18,-2 13,0-1,-1-1,-2 0,-1 1,-8-38,8 59,0-1,1 0,0 1,1-1,1-26,1 34,0 0,0 0,0 0,1 0,0 1,0-1,0 1,1-1,-1 1,2 0,-1 0,0 0,1 0,0 1,8-8,-3 5,0 0,0 1,0 0,1 0,0 1,0 1,0 0,14-4,2 2,0 1,34-1,20-4,-42 4,55 0,-61 8,0 2,0 1,-1 1,1 2,40 16,28 7,-96-29,1-1,0 0,0 0,0 0,-1-1,1 1,0-1,0 0,0-1,0 1,0-1,0 0,-1 0,1 0,0-1,-1 0,1 0,6-4,-7 3,-1 0,0-1,1 0,-1 0,0 0,-1 0,1 0,-1 0,0-1,0 1,0-1,0 1,-1-1,0 0,0 0,0 0,-1 0,1-7,-1 3,2-9,0 1,-2-1,0 0,-1 0,-1 0,-7-29,8 45,1 1,0-1,-1 1,1 0,-1 0,0-1,1 1,-1 0,0 0,0-1,0 1,1 0,-1 0,0 0,-1 0,1 1,0-1,0 0,0 0,0 1,-1-1,1 0,0 1,-1-1,1 1,0 0,-1-1,1 1,-1 0,1 0,0 0,-1 0,1 0,-1 0,1 0,0 1,-1-1,1 0,0 1,-1-1,1 1,0 0,-1-1,1 1,0 0,0 0,0 0,0 0,-2 2,-7 6,0 0,1 1,0 0,-9 14,10-13,4-5,-26 39,72-78,-35 25,0 0,1 0,-1 0,1 1,1 0,-1 1,1 0,1 0,-1 1,1 0,-1 0,1 1,1 1,-1 0,0 0,1 1,0 0,-1 1,1 0,0 1,0 0,0 1,-1 0,1 0,0 1,-1 1,17 5,25 16,-1 2,64 43,-107-65,0 0,1 0,-1-1,0 0,1 0,0-1,0 0,-1-1,1 0,12 0,14-1,43-5,-78 5,5-1,0 0,0 0,0 0,-1 0,1-1,0 0,-1 0,1 0,-1 0,0-1,1 0,6-6,-1-1,-1 0,0-1,9-13,10-14,-28 37,1 1,-1 0,0-1,0 1,1-1,-1 1,0 0,1-1,-1 1,0 0,1 0,-1-1,0 1,1 0,-1 0,1-1,-1 1,0 0,1 0,-1 0,1 0,-1 0,1 0,-1 0,1 0,-1 0,1 0,-1 0,0 0,1 0,-1 0,1 0,6 14,-4 26,-3-37,2 29,1 0,1 0,2 0,16 51,56 119,-49-135,-3 2,18 72,83 312,-37-150,-75-248,-3-19,-3 1,-1 0,7 73,-17 195,0-466,5-197,4 300,15-63,2-10,-4-9,-7-1,-7-209,-7 344,0-1,-1 1,0 0,0 0,0 0,-1 0,0 0,0 1,0-1,-1 1,0 0,0 0,0 0,-1 0,-4-3,0 0,0 0,-1 1,1 1,-1 0,-1 0,1 1,-14-5,21 9,0 0,0 0,1 1,-1-1,0 1,0 0,0 0,1 0,-1 0,0 0,0 1,0-1,1 1,-1 0,0 0,1 0,-1 0,-4 3,2-1,0 1,1-1,0 1,0 1,0-1,0 0,1 1,-6 9,-1 6,0 0,2 1,-10 35,17-54,-15 59,3 2,-10 120,16 126,5-139,3-685,-1 511,0 1,0-1,-1 0,1 1,-1-1,0 1,0-1,0 1,0 0,-1-1,1 1,-1 0,0 0,0 0,0 0,0 0,0 0,-1 1,-3-4,-3 0,0 0,0 1,-1-1,0 2,-13-5,16 6,0-1,0 0,0 0,1 0,-1-1,1 0,0 0,1-1,-1 0,-5-8,-5-8,-22-41,5 6,5 10,15 24,-1 1,-23-29,32 45,1 1,-1 0,0 1,0 0,0-1,-1 1,0 1,0-1,0 1,0 0,0 1,0-1,-1 1,-8-1,-12-2,-31-4,-110-4,79 12,-78 4,131 2,-66 20,55-13,-60 23,71-22,-54 13,49-18,0-1,0-2,-47-1,79-4,-2-1,-1 1,1 1,0-1,0 2,-18 4,25-5,0 1,1-1,0 1,-1 0,1 0,0 0,0 1,0-1,0 1,0 0,1 0,-1 0,1 0,0 0,0 0,0 1,0-1,0 1,1-1,-2 5,-6 26,1 0,1 0,2 0,-1 42,6-71,0-1,0 0,0 0,0 1,1-1,0 0,0 0,0 0,0 0,0 0,1 0,0 0,0 0,0 0,0-1,1 1,-1-1,1 0,0 0,0 0,0 0,4 3,0-2,0 0,0-1,0 0,1 0,-1-1,1 1,-1-2,1 1,0-1,0 0,9-1,3 1,0-1,0-1,-1-1,1-1,-1-1,1 0,-1-1,-1-1,1-1,28-16,-28 14,269-126,-270 130,0 0,1 2,0 0,35 0,13-2,109-27,-129 28,0 2,51 3,-55 0,-90-1,13-2,1 2,-1 2,0 1,1 1,-1 2,-38 11,48-10,0-2,0 0,0-2,-47 0,-32 5,53-3,0-2,-58-4,-60 4,163-3,0 0,1 1,-1-1,0 1,1 1,-1-1,1 1,0-1,-1 1,1 0,0 1,0-1,-7 6,7-3,1-1,-1 1,1 0,0 0,1 0,-1 0,1 0,0 1,0-1,-1 11,-3 11,2 1,2-1,0 1,2 0,1 0,1 0,1-1,1 1,17 53,-8-23,-3 1,-3 1,1 113,-8-148,-1 1,-1-1,-1 0,-10 40,10-55,-1-1,0 1,0 0,-1-1,0 0,-1 0,0-1,0 1,-1-1,0 0,-1-1,1 0,-17 11,-4 2,0 2,2 0,1 2,-30 35,35-31,0 0,2 2,2 0,0 1,-13 39,22-53,1 1,1 0,1 0,0 0,2 0,-1 23,-6 34,1-21,7-39,0-1,-2 1,1-1,-2 0,0 0,0 0,-2 0,1-1,-2 0,0 0,-10 14,-56 74,72-100,1 0,-1-1,1 1,-1-1,1 1,-1 0,1-1,-1 1,1 0,0-1,-1 1,1 0,0-1,0 1,-1 0,1 0,0 0,0-1,0 1,0 0,0 0,0-1,0 1,0 0,1 0,-1-1,0 1,0 0,0 0,1-1,0 2,0-1,1-1,-1 1,0-1,1 1,-1-1,1 0,-1 0,1 0,-1 0,1 0,-1 0,1 0,-1 0,3-1,53-17,125-65,-71 31,-95 46,-1 1,1 1,0 0,0 0,0 2,21-1,103 4,-66 2,1491-2,-1559-2,1 1,-1 1,1-1,-1 1,0 1,1-1,-1 1,0 0,0 0,0 1,0-1,-1 1,1 1,7 5,-7-3,0 0,-1 0,0 0,0 1,-1 0,1 0,-2 0,1 0,-1 1,5 14,7 23,-6-20,0 0,-2 0,-1 1,5 44,-11-63,0-1,0 1,0-1,-1 1,0-1,0 1,-1-1,0 0,0 0,0 0,-1 0,0 0,0 0,0 0,-1-1,0 0,0 0,0 0,-1 0,0-1,0 1,0-1,0 0,-7 3,1-1,0-1,0 0,-1 0,1-1,-1-1,0 0,0-1,-19 2,-12-3,-48-3,12-1,54 3,12 2,0-2,-1 0,1-1,0 0,0-1,0 0,1-1,-25-8,36 10,0 1,1 0,-1-1,0 1,0-1,0 1,1 0,-1-1,0 0,0 1,1-1,-1 0,0 1,1-1,-1 0,1 1,-1-1,1 0,-1 0,1 0,0 0,-1 1,1-1,0 0,0 0,0 0,-1 0,1 0,0 0,0 0,0 0,0 0,1 1,-1-3,1 1,1 0,0-1,-1 1,1 0,0 0,0 0,0 0,0 0,0 0,1 1,3-3,6-3,1 1,1 0,20-7,70-11,-44 11,74-27,-114 33,-1-1,-1-1,0-1,0-1,-1 0,0-1,27-26,-37 30,-1 0,0 0,-1 0,0-1,0 0,-1 0,0 0,0 0,-1-1,2-10,0-3,-1-1,-1 1,0-27,-3 23,-2-109,1 132,0 0,0 1,0-1,0 0,-1 0,1 1,-1-1,0 1,0-1,0 1,-1 0,1 0,-1 0,0 0,0 0,0 1,0-1,0 1,0 0,-1 0,1 0,-6-2,5 2,0 1,-1-1,1 1,-1 0,0 0,1 0,-1 0,0 1,0 0,1 0,-1 0,0 1,0 0,1-1,-1 2,1-1,-1 0,-5 4,-24 13,1 2,1 1,1 1,1 2,1 2,-29 31,58-56,-1-1,1 1,0-1,-1 1,1 0,0-1,-1 1,1-1,-1 1,1-1,-1 0,1 1,-1-1,1 1,-1-1,1 0,-1 1,0-1,1 0,-1 0,0 1,1-1,-1 0,1 0,-1 0,0 0,1 0,-1 0,0 0,1 0,-1 0,-1 0,1-2,0 1,1 0,-1 0,0-1,0 1,1 0,-1-1,1 1,0 0,-1-1,1 1,0-1,0 1,-1-3,3-69,-1 59,0 0,-1-1,0 1,-1 0,-1 0,0-1,-1 1,0 1,-1-1,-1 0,0 1,0 0,-2 0,0 0,0 1,-1 0,0 1,-17-18,-3 1,1-1,2-1,1-1,1-1,2-1,1-1,2 0,1-2,2 0,1-1,2 0,2-1,1 0,2-1,2 0,1 0,2-42,2 43,-1 16,1-1,1 0,0 0,2 0,1 1,1-1,1 1,8-23,73-140,-77 166,-1 0,9-27,-16 40,0 0,-1 0,1 0,-1 0,0 0,-1 0,0 0,0-1,0 1,0 0,-1 0,-3-10,3 13,-1 1,0-1,0 1,0-1,0 1,-1 0,1 0,-1 0,1 0,-1 0,0 1,0-1,0 1,0-1,-4 0,-54-16,47 14,-215-35,227 39,-48-6,-178-15,217 20,-1 2,1-1,0 1,0 1,0 0,0 1,1 0,-1 0,1 1,0 1,-1-1,2 2,-1-1,1 2,0-1,0 1,1 0,0 1,0 0,-10 13,0 5,1 0,1 1,1 1,-20 53,27-63,0-1,-1 0,-11 16,13-23,0 0,1 0,0 1,1 0,0 0,1 0,0 0,1 1,0-1,-2 20,-6 93,-1 32,11-117,-2 0,-10 51,8-59,3-12,-2-1,0 1,0-1,-13 28,-28 67,40-100,1 0,0 0,1 1,0-1,-1 15,3-12,-2 1,0-2,-8 22,-3 4,11-31,1 1,-2-1,1 0,-2-1,1 1,-1-1,0 0,-1 0,0 0,-1-1,0 0,0 0,-11 8,17-15,-1 0,1 0,0 0,-1 0,1-1,-1 1,1 0,-1-1,0 0,1 1,-1-1,0 0,1 0,-1 0,1 0,-1 0,0 0,1 0,-1 0,0-1,1 1,-1-1,1 1,-2-2,-1 0,1 0,-1-1,1 1,0-1,0 0,0 0,0 0,1 0,-4-6,0-1,0 0,1 0,0 0,1-1,0 0,-3-16,-18-175,24 171,1 0,2 0,1 0,10-48,-8 60,-2 8,0 1,0-1,-2 0,1 0,-1-21,-1 29,0 1,-1 0,1 0,-1-1,0 1,1 0,-1 0,0 0,0 0,-1 0,1 0,0 0,-1 0,1 1,-1-1,1 0,-1 1,0-1,1 1,-1 0,0-1,0 1,0 0,0 0,0 0,-1 1,1-1,0 0,0 1,-1-1,1 1,0 0,0 0,-4 0,-15-2,9 1,-1 0,0 1,1 0,-1 1,-13 2,22-2,0 0,0 0,0 1,0 0,1 0,-1 0,0 0,1 0,-1 1,1-1,0 1,0 0,0 0,0 0,1 0,-1 1,1-1,0 1,-3 6,2-2,0 0,0 0,1 0,0 0,1 0,-1 0,2 1,-1-1,2 13,14 80,-10-76,-1 1,1 27,-8 10,1-47,1 0,0 1,1-1,1 0,1 0,0 0,9 32,-10-45,1 0,1-1,-1 1,0 0,0-1,1 1,0-1,-1 0,1 0,0 0,0 0,0 0,0-1,1 1,-1-1,0 0,1 0,-1 0,0-1,1 1,-1-1,1 0,-1 0,1 0,-1 0,1 0,-1-1,4-1,3 1,0-1,0 0,0-1,0 0,-1 0,1-1,-1-1,14-8,-11 4,0-2,-1 1,0-2,-1 1,0-1,14-24,39-87,-30 56,-9 14,-3-1,25-98,6-15,-26 91,-13 36,2 1,34-67,125-149,-98 151,-64 85,1 0,1 1,1 1,0 0,1 1,1 1,1 0,24-15,-41 30,-1-1,1 1,0 0,0 0,-1-1,1 1,0 0,0 0,0 0,-1 0,1 0,0 0,0 0,0 0,-1 1,1-1,0 0,0 0,-1 1,1-1,0 0,0 1,-1-1,1 1,0-1,-1 0,1 1,-1 0,1-1,-1 1,1-1,-1 1,1 0,-1-1,1 1,-1 0,0 0,0-1,1 1,-1 0,0 0,0-1,0 1,0 0,0 0,0 0,0-1,0 2,3 43,-5-26,-1-1,-1 1,0-1,-2 0,0 0,-12 26,-62 96,55-101,2 1,-26 60,43-74,0 0,1 0,2 1,1 0,1 0,1-1,4 31,-1 20,-2 361,1-412,4-20,-4-9,1 0,-1-1,0 1,0-1,0 1,0-1,-1 1,0-1,2-6,184-676,-39 120,-135 540,-13 26,0 0,1 0,-1 0,0 0,0 0,1 0,-1 0,0 0,1 0,-1 0,0 0,1 0,-1 1,0-1,0 0,1 0,-1 0,0 0,0 0,1 1,-1-1,0 0,0 0,1 1,-1-1,0 0,0 0,0 1,0-1,0 0,1 0,-1 1,0-1,0 0,0 1,0-1,0 0,0 1,0-1,0 0,0 0,0 1,2 8,-1 0,0 1,0-1,-1 15,-14 103,-4 0,-46 158,-22 136,91-463,14-115,44-175,-60 319,1 1,1 0,9-21,-14 32,1 1,-1-1,0 1,0-1,1 1,-1-1,0 1,1-1,-1 1,0-1,1 1,-1-1,1 1,-1-1,1 1,-1 0,1-1,-1 1,1 0,-1 0,1-1,0 1,-1 0,1 0,-1 0,1-1,0 1,-1 0,1 0,-1 0,1 0,0 0,-1 0,1 1,-1-1,1 0,0 0,-1 0,1 1,-1-1,1 0,-1 0,1 1,-1-1,1 0,-1 1,1-1,-1 1,1-1,-1 1,0-1,1 1,-1-1,0 1,1-1,-1 1,18 37,107 398,-45-142,-57-209,-12-41,22 57,-33-100,0-1,0 1,0-1,1 1,-1-1,0 1,0-1,0 1,1-1,-1 1,0-1,1 1,-1-1,0 0,1 1,-1-1,1 0,-1 1,0-1,1 0,-1 1,1-1,-1 0,1 0,-1 1,1-1,-1 0,1 0,-1 0,1 0,0 0,0 0,12-13,6-31,-19 43,34-104,-4-1,-5-1,-5-1,8-139,-27 243,2 9,3 21,6 39,83 647,-85-657,-10-55,0 0,0 0,0 0,0 0,0 0,0 0,0 0,1 0,-1 0,0 0,0 0,0 0,0 0,0 0,0 0,1 0,-1 0,0 0,0 0,0 0,0 0,0 0,0 0,0 0,1 0,-1 0,0 0,0 0,0 0,0 0,0 0,0 0,0 0,0 1,1-1,-1 0,0 0,0 0,0 0,0 0,0 0,0 0,0 1,0-1,0 0,0 0,0 0,0 0,0 0,0 1,4-21,-1-31,-5-575,0 677,-3 0,-17 85,-39 103,46-186,-54 175,54-186,-2 0,-1-2,-31 49,46-83,-1-1,1 0,-1 0,0-1,-1 1,1-1,-1 0,0 0,0 0,0-1,0 1,-9 3,10-6,0 0,1 0,-1-1,0 1,0-1,1 1,-1-1,0-1,0 1,1 0,-1-1,0 0,0 0,1 0,-1 0,1 0,-1-1,1 0,0 0,-1 0,-3-3,-12-12,1 0,1 0,1-2,1 0,0-1,1-1,-19-38,0 1,21 45,4 15,7 0,-1 0,1 1,0-1,0 1,0-1,1 1,-1 0,1-1,-1 1,1 2,-1 69,0-114,3-1,8-57,2-5,-8 22,-6 79,-3 8,-5 11,-60 167,51-152,6-28,-1-22,-3-21,3-2,2 0,-9-45,-23-76,36 137,-17-42,24 64,0 0,-1 0,1 0,-1 0,0 0,0 1,0-1,0 1,0-1,0 1,-1 0,1 0,-1 0,0 0,1 1,-7-4,7 5,0 0,0 0,0 0,-1 0,1 1,0-1,0 1,0-1,0 1,0 0,0-1,0 1,0 0,0 0,0 1,1-1,-1 0,0 0,1 1,-1-1,1 1,-1 0,1-1,-2 4,-28 49,7 3,3 2,-16 69,11-35,-7-14,25-64,1 1,0 0,1 1,-5 23,8-23,-2 8,3-49,4-795,-7 888,0-22,2 1,2 0,5 47,-1-75,1 0,1-1,0 1,2-1,0-1,18 33,-17-38,1 0,0-1,1 0,0-1,1 0,0-1,1 0,0 0,19 10,-7-6,-1-1,47 17,-58-26,0 0,0-1,1 0,-1-1,1-1,0 0,-1 0,16-2,-21-1,0 0,0 0,-1-1,1 1,-1-1,0-1,1 1,-1-1,-1-1,1 1,-1-1,0 1,0-2,0 1,0 0,-1-1,0 0,6-12,3-6,-2 0,0 0,12-44,-18 43,-4 20,-1 0,1 1,0-1,0 0,0 0,1 1,-1-1,1 1,1 0,-1-1,4-4,-6 9,0 0,1 0,-1 0,1 0,-1 0,1 0,-1 0,0 0,1 0,-1 0,1 0,-1 0,1 0,-1 0,0 0,1 1,-1-1,1 0,-1 0,0 0,1 1,-1-1,0 0,1 0,-1 1,0-1,1 0,-1 1,0-1,0 0,1 1,-1-1,0 0,0 1,0-1,0 1,1-1,-1 1,8 21,-7-21,12 47,-3 0,-1 1,-3 0,1 52,-4-85,1-32,3-35,-3-50,-3 52,12-80,-11 124,-1-1,0 1,1-1,0 1,0-1,5-6,-7 11,1 0,-1 1,1-1,-1 0,1 0,-1 0,1 1,0-1,0 0,-1 1,1-1,0 1,0-1,0 1,-1-1,1 1,0 0,0-1,0 1,0 0,0 0,0 0,0-1,0 1,0 0,0 0,0 0,0 1,0-1,0 0,0 0,-1 0,1 1,0-1,0 0,0 1,0-1,0 1,-1-1,1 1,0 0,0-1,-1 1,2 1,11 13,0 1,-1 0,-1 1,0 1,-1-1,-1 2,8 23,-7-19,191 462,-182-419,-14-43,16 43,-19-61,0-1,0 1,1-1,-1 1,1-1,0 0,0 0,1 0,-1-1,1 1,0-1,0 0,0 0,6 4,-8-7,1 1,-1 0,1 0,-1-1,1 0,0 1,-1-1,1 0,0 0,-1-1,1 1,-1 0,1-1,0 0,-1 1,1-1,-1 0,0 0,1-1,-1 1,0 0,0-1,0 1,1-1,1-2,8-7,-1 0,0-1,10-15,-5 7,17-19,-14 16,0 1,2 0,27-22,-39 36,0 1,-1-2,-1 0,0 0,0 0,0 0,-1-1,-1 0,0-1,0 1,3-14,5-17,11-69,-10-6,-5-1,-10-197,-2 121,1 118,-14-93,10 91,5-133,3 92,1 64,3-1,24-103,0 0,-27 134,0 1,2 0,0 0,2 0,0 0,16-31,-15 49,-3 16,-1 20,-3 468,-25-294,14-141,-4 105,14-114,1-33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1:41.91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226 491,'2'10,"0"0,1-1,0 1,0-1,1 1,0-1,1 0,0 0,1-1,0 0,0 0,0 0,1-1,0 1,1-2,-1 1,12 6,-18-12,-1-1,0 0,1 0,-1 0,0 0,1 0,-1 1,1-1,-1 0,0 0,1 0,-1 0,1 0,-1 0,0 0,1 0,-1 0,1-1,-1 1,0 0,1 0,-1 0,1 0,-1-1,0 1,1 0,-1 0,0 0,1-1,-1 1,0 0,0-1,1 1,-1 0,0-1,0 1,0 0,1-1,-1 1,0 0,0-1,0 1,0-1,0 1,0 0,0-1,0 1,0-1,0 1,0 0,0-1,0 1,0-1,0 1,0 0,0-1,-3-25,-4 6,-2 0,0 1,-2 0,0 1,-16-21,8 13,-19-39,7 10,-64-85,66 98,-8-17,34 55,1 0,0 0,0 0,1-1,-1 1,1 0,0-1,0 1,1-1,-1 1,1-1,0 1,0-5,1 8,-1-1,0 1,1 0,-1 0,1 0,-1-1,1 1,0 0,0 0,-1 0,1 0,0 0,0 0,0 1,0-1,0 0,0 0,0 0,0 1,0-1,0 1,1-1,-1 1,2-1,0 0,0 1,1 0,-1-1,1 1,-1 1,1-1,-1 0,8 3,-2-1,0 1,1 1,-1 0,0 0,13 9,-12-4,0 0,-1 0,0 1,0 1,12 19,25 30,-38-50,0 0,0 1,-1 1,-1-1,0 1,0 0,4 18,17 32,-23-57,0 0,1 0,-1 0,1 0,0-1,0 1,0-1,0-1,1 1,8 3,67 29,-70-31,14 5,-1 1,0 2,-1 0,25 19,-36-23,0 1,-1 0,-1 1,0 0,0 0,-1 1,0 0,13 27,-4 5,-13-31,1 0,0 0,0-1,1 0,12 17,-10-20,-1 1,0 0,-1 0,0 0,-1 1,0 0,0 0,-1 1,-1 0,0 0,-1 0,0 0,-1 0,2 17,6 60,0 8,-10-87,0 1,-1-1,-1 0,0 1,0-1,-1 0,0 0,-1 0,0 0,0-1,-1 0,0 0,-1 0,0 0,-12 12,12-12,0 0,1 0,0 0,1 0,0 1,-3 12,-13 30,17-48,1 0,-1 0,0-1,0 1,0-1,0 1,0-1,-1 0,0 0,1 0,-1-1,0 0,-6 3,-29 22,37-24,-1 0,0 1,1 0,-1-1,1 1,0 0,1 0,-2 5,-13 22,13-32,1 0,0 0,-1 0,1 0,0-1,0 1,0 0,0-1,0 0,1 1,-1-1,0 0,1 0,-1 0,-1-2,-4-4,-1 1,1-1,0 0,1 0,0 0,0-1,1 0,0 0,0 0,1 0,0-1,1 0,0 0,1 0,0 0,-2-20,-1-6,2 0,1 0,3-42,0 60,2 0,-1 0,2 0,1 0,0 1,1 0,1 0,9-18,-11 26,-1-1,0 0,-1 1,0-1,0-1,-1 1,-1 0,1-12,-1-6,-5-50,3 74,0-1,-1 1,1 0,-1 0,0 0,0 0,0 1,0-1,-1 0,0 1,1-1,-1 1,0 0,-1 0,1 0,0 1,-1-1,0 1,-6-4,-8-3,0 1,0 1,-19-5,32 11,1 0,0 0,-1 1,1 0,-1 0,1 0,-1 0,1 1,0 0,-1-1,1 2,0-1,0 0,0 1,-1 0,2 0,-1 0,0 0,0 1,1 0,-1 0,1 0,0 0,0 0,0 0,-5 8,-1 2,0 0,1 1,1 0,0 1,1-1,-7 22,-4 41,14-58,0-1,-2 0,0-1,0 1,-2-1,0 0,-18 30,24-46,1-1,0 0,0 1,-1-1,1 1,0-1,-1 1,1-1,0 0,-1 1,1-1,-1 0,1 1,0-1,-1 0,1 0,-1 1,1-1,-1 0,1 0,-1 0,1 0,-1 1,1-1,-1 0,1 0,-1 0,1 0,-1 0,0-1,1 1,-1 0,1 0,-1 0,1 0,-1 0,1-1,-1 1,-13-22,0-30,13-184,2 211,-2 1403,4-1337,1 0,16 69,1 3,2 47,-19-136,15 47,-13-51,-1 0,0 0,2 35,-3-17,2 0,19 67,2 10,-14-53,-7-38,-1 0,-1 0,0 37,-2 46,-6 141,-6-142,-4 67,15 987,-2-1126,-10 49,6-48,-1 46,4-47,-11 65,11-88,-23 128,21-93,1-1,5 81,1-69,-6 60,-8-47,7-49,0 1,0 28,4 7,1-26,-1 0,-1 0,-2 0,-7 31,3-23,2-1,2 1,2 0,4 53,0 2,-2-62,0-19,-1 1,0-1,0 0,-2 0,0 1,-4 14,5-25,0 0,0 0,-1-1,1 1,-1 0,0-1,0 1,0-1,0 1,0-1,-1 0,1 0,-1 0,1 0,-1-1,0 1,1 0,-1-1,0 0,0 0,0 0,0 0,0 0,-1-1,1 1,0-1,0 0,0 0,0 0,0 0,-4-2,3 2,0-1,-1 1,1-1,0 0,0-1,0 1,0-1,0 0,0 0,1 0,-1 0,0-1,1 1,0-1,0 0,0 0,0 0,0-1,0 1,1-1,0 1,0-1,0 0,0 0,0 0,1 0,-1 0,1 0,-1-8,-2-12,2-1,0 1,1-1,3-25,-1 22,-1-57,6-105,-3 160,2 1,0 0,2 0,15-39,-11 33,-1 0,-2-1,7-58,3-22,-11 70,-3 0,-1 0,-6-77,0 21,4 65,-16-326,-18-105,31 411,-19-108,11 106,-4-99,12 127,-8-49,5 49,-2-48,-4-57,0-9,9 21,5-135,2 228,1 0,11-34,-3 11,-3 17,21-49,-21 60,-1 0,-1-1,-1 0,5-36,11-69,-15 95,-2 0,-1-1,0-44,10-212,4 130,-7 87,-9 46,1 1,2-1,20-56,-15 52,-1 0,11-61,-6 20,-4 15,7-100,-17 136,20-92,-12 69,-6 29,0-1,1-32,-4 45,-2 4,1 0,0 0,0 0,0 0,1 0,-1 0,1 1,-1-1,1 0,0 0,0 0,1 0,1-3,-2 6,-1 0,1 0,0 1,-1-1,1 0,0 0,0 0,-1 1,1-1,-1 0,1 1,0-1,-1 0,1 1,-1-1,1 1,0-1,-1 1,0-1,1 1,-1-1,1 1,-1 0,0-1,1 1,-1 0,0-1,1 1,-1 0,0-1,0 1,0 0,0 1,11 26,-5 0,-2 1,-1 0,-1 32,-1-23,7 40,1-18,-7-36,1-1,2 0,0 0,11 26,-12-34,1 1,-2-1,0 1,-1 0,1 25,-3-25,1 0,1 0,1 0,0 0,9 25,-7-26,16 31,-20-44,0-1,0 1,0-1,1 1,-1-1,0 1,1-1,-1 0,1 1,-1-1,1 0,0 0,-1 0,1 0,0-1,0 1,0 0,0-1,-1 1,1-1,3 1,-3-2,-1 1,1 0,-1-1,1 0,-1 1,1-1,-1 0,0 0,0 1,1-1,-1 0,0 0,0-1,0 1,0 0,0 0,0 0,0-1,-1 1,1 0,0-1,-1 1,1-1,-1 1,1-1,-1 1,0-1,0 1,1-1,-1-2,2-54,-2 50,-3-108,4-133,-1 237,1 1,1-1,0 0,0 0,2 1,-1-1,1 1,1 0,0 0,0 1,1 0,1-1,-1 2,2-1,-1 1,1 0,1 1,0 0,0 0,20-12,-28 19,0 0,0 0,1 0,-1 1,1-1,-1 0,1 1,-1-1,1 1,-1-1,1 1,-1 0,1 0,0 0,-1 0,1 0,-1 0,1 0,-1 0,1 1,0-1,-1 1,3 0,-4 0,1-1,-1 1,1 0,-1 0,1 0,-1 0,0 0,0-1,1 1,-1 0,0 0,0 0,0 0,0 0,0 0,0 0,0 0,0 0,0 0,0 0,-1 0,1 0,0 0,-1-1,1 1,-1 0,1 0,-1 0,1-1,-1 1,1 0,-1 0,0-1,1 1,-1 0,0-1,0 1,0-1,0 1,-17 17,1-1,0 0,-16 25,29-36,-1 1,2 0,-1-1,1 1,0 1,1-1,-1 0,1 1,1-1,-1 1,1 8,-5 46,-22 104,16-113,3 0,-5 104,15 704,2-831,1 0,1-1,1 1,2-1,11 29,3 15,-1-8,8 35,-24-82,0 1,1-1,12 23,-11-28,-1 0,-1 0,0 1,-1 0,-1 0,0 0,2 26,-3-6,-2 0,-2 0,0 0,-3-1,0 1,-15 45,16-65,1-1,0 1,0 0,2 0,0 0,0 0,2 0,-1 0,6 24,5 12,23 65,-13-49,-3-14,-11-35,-1 0,-1 1,3 18,0 5,-6-33,0-1,0 1,-1 0,0 0,0 0,-1 0,0 0,0 0,-1 0,0 0,0 0,-1 0,0-1,-1 1,-4 10,-4 4,-1-1,-1-1,-1 0,-30 32,35-43,-1 0,0-1,0 0,-1-1,0 0,0 0,-1-1,0-1,0 0,-19 5,27-9,0 1,0-1,-1 1,1 0,1 0,-1 0,0 1,0-1,1 1,0 0,-1 0,1 0,0 0,-4 6,3-1,0-1,0 1,0-1,1 1,0 0,1 0,-2 10,-1 14,2 0,1 0,3 37,0-41,-1-25,0 4,0 0,0 0,1 0,0 0,3 9,-4-15,0-1,0 1,0-1,0 1,1-1,-1 0,0 1,0-1,1 0,-1 1,0-1,1 0,-1 1,0-1,1 0,-1 0,0 1,1-1,-1 0,0 0,1 1,-1-1,1 0,-1 0,1 0,-1 0,0 0,1 0,-1 0,1 0,-1 0,1 0,0 0,1-1,0 0,0 0,0 0,-1 0,1-1,0 1,0-1,-1 1,1-1,-1 0,3-2,1-3,2 0,-1 1,1 0,0 0,0 1,1 0,-1 0,1 0,11-4,-17 8,0 0,1 1,-1-1,1 0,-1 1,1-1,-1 1,1 0,-1 0,1 0,-1 0,1 0,-1 0,1 1,-1-1,0 1,1 0,-1 0,1 0,-1 0,0 0,0 0,0 1,0-1,0 1,0-1,0 1,0 0,-1 0,1 0,0 0,-1 0,0 0,1 0,-1 0,0 1,0-1,0 3,18 45,-13-31,1 0,1-1,1 0,0 0,18 25,-24-40,1 0,-1 0,1 0,0-1,0 1,0-1,0 0,0 0,0 0,1-1,-1 1,1-1,-1 0,1 0,8 0,10 0,45-4,-29 1,-28 2,1 0,0 0,-1 1,1 1,-1 0,16 4,-21-4,0 1,0 0,-1 1,1-1,-1 1,1 0,-1 0,-1 0,1 1,0 0,-1 0,6 9,10 15,-10-13,0-1,1 0,14 13,-21-24,0-1,0 1,0-1,1 0,-1 0,1 0,0-1,0 1,0-1,0 0,0-1,1 1,-1-1,9 1,16 0,-19 0,0-1,0-1,-1 1,1-2,0 0,0 0,0-1,13-3,79-35,-62 22,47-13,-42 17,45-22,-15 5,-59 26,1 1,-1 1,1 0,34-1,-28 3,0-1,23-6,-10 3,-1 1,1 1,70 5,-30-1,-69 0,0 1,1-1,-1 1,0 1,-1-1,1 2,0-1,-1 1,0 0,0 0,0 1,7 6,-6-5,0 0,0-1,0 0,1-1,-1 1,1-2,0 1,1-1,17 4,13-7,-28 0,0-1,0 2,0 0,13 3,-22-4,-1 1,1 0,-1 0,1 0,-1 0,0 0,1 0,-1 1,0-1,0 1,0-1,0 1,0 0,0 0,0 0,-1 0,1 0,-1 0,0 0,1 1,-1-1,0 1,0-1,0 3,7 30,-7-25,1-1,0 0,1 0,0 0,8 16,-10-22,1-1,0 1,0-1,0 0,1 1,-1-1,0 0,1 0,0 0,-1-1,1 1,0-1,0 1,0-1,0 0,0 0,0 0,0-1,0 1,0-1,6 1,181-2,-74-2,-111 4,1-2,-1 1,1-1,-1 0,1 0,-1 0,0-1,0 1,0-1,0-1,0 1,0-1,0 0,-1 0,1 0,-1-1,0 1,0-1,0 0,-1 0,6-8,-4 2,-1 1,0-1,-1 0,0 0,-1-1,0 1,0 0,-1-1,0 1,-1-1,0 1,-1-1,0 1,-3-13,3 23,1 0,0-1,0 1,0 0,0 0,0 0,0 0,0 0,0-1,0 1,0 0,0 0,0 0,0 0,0 0,0-1,0 1,0 0,0 0,0 0,0 0,0-1,0 1,0 0,0 0,0 0,0 0,0 0,0-1,1 1,-1 0,0 0,0 0,0 0,0 0,0 0,0 0,1 0,-1-1,0 1,0 0,0 0,0 0,0 0,1 0,-1 0,0 0,0 0,0 0,0 0,0 0,1 0,-1 0,0 0,0 0,0 0,0 0,1 0,-1 0,0 0,0 0,0 1,16 6,7 2,-23-9,1 0,-1 0,1 0,-1 0,0 0,1-1,-1 1,0 0,1 0,-1 0,0-1,1 1,-1 0,0 0,1-1,-1 1,0 0,0-1,1 1,-1 0,0-1,0 1,0-1,0 1,1 0,-1-1,0 1,0-1,0 1,0 0,0-1,0 1,0-1,0 1,0 0,0-1,0 1,0-1,-1 1,1 0,0-1,0 1,0-1,0 1,-1 0,1-1,0 1,0 0,-1-1,1 1,-1 0,-3-9,0 1,-1 0,0 0,0 0,-1 1,0 0,-12-11,11 17,8 12,6 10,7 2,0-1,34 38,-42-53,0-1,0 0,1 0,0-1,1 0,-1 0,1 0,0-1,0 0,0-1,0 1,13 2,-19-6,-1 0,1 0,-1 0,1 0,0 0,-1-1,1 1,-1 0,1-1,-1 1,1-1,-1 0,1 1,-1-1,0 0,1 0,-1 0,0 0,0 0,0 0,0 0,0 0,0 0,0-1,0 1,0 0,0-1,-1 1,1-1,0 1,-1-1,1 1,-1-1,0 1,0-1,1 1,-1-1,0-2,1-11,0-1,-1 1,-1-17,0 18,5-29,-4 43,0 0,0-1,0 1,0 0,0 0,0-1,0 1,1 0,-1 0,0-1,0 1,0 0,1 0,-1 0,0-1,0 1,0 0,1 0,-1 0,0 0,0-1,1 1,-1 0,0 0,0 0,1 0,-1 0,0 0,1 0,-1 0,0 0,1 0,-1 0,0 0,0 0,1 0,-1 0,0 0,1 0,16 20,4 18,-17-28,1-1,0 0,13 16,-16-22,1 0,-1-1,1 0,0 1,0-1,0 0,0 0,0-1,0 1,1-1,-1 1,1-1,-1 0,1-1,5 2,16 0,-17-2,0 1,0 0,0 0,0 1,-1 0,1 0,9 4,-16-5,1-1,0 1,0-1,0 0,0 1,0-1,0 0,0-1,0 1,0 0,-1 0,1-1,0 1,0-1,0 0,0 1,2-3,-3 2,0 1,0-1,0 0,0 1,0-1,0 1,1-1,-1 1,0-1,0 1,0 0,1 0,-1-1,0 1,0 0,0 0,1 0,-1 0,0 1,0-1,1 0,-1 0,0 1,0-1,0 1,0-1,0 1,1-1,-1 1,0 0,0 0,0-1,-1 1,1 0,0 0,0 0,0 0,-1 0,1 0,0 0,-1 0,1 0,0 3,2 7,0 0,-1 1,0 0,-1-1,0 1,-1 0,0 0,-1 0,-2 15,1-15,0-1,1 1,1-1,0 1,0 0,1-1,1 1,0-1,6 19,-7-27,1-1,-1 1,1-1,0 0,0 0,0 0,0 0,0 0,0 0,1-1,-1 1,0-1,1 1,-1-1,1 0,0 0,-1 0,1 0,0 0,0-1,4 1,9 0,0 0,30-3,-8 1,5 6,0 1,47 14,-49-11,-26-4,0 0,-1 1,0 0,0 1,18 12,-22-12,0 0,1-1,0-1,0 0,0 0,1-1,-1 0,1-1,19 2,9-2,61 10,-88-10,0 0,0 1,0 0,0 1,0 0,-1 1,0 1,14 9,-22-12,0 0,0 0,-1 0,1 0,-1 0,0 1,0 0,2 6,-3-7,0-1,0 1,0 0,0-1,1 1,-1-1,1 1,0-1,0 0,0 0,1-1,-1 1,1-1,7 4,20 8,1-2,0-2,1-1,1-1,-1-2,1-1,0-2,0-1,58-4,-82 0,0 0,0-1,0 0,0-1,15-7,23-9,8-3,-51 20,1 0,0 0,0 0,0 1,1 0,-1 0,0 0,1 1,-1 0,1 0,0 1,-1 0,1 0,-1 0,1 1,11 3,21 4,2-2,-1-2,0-1,1-2,43-5,15 1,19 5,128-4,-156-9,-53 5,54-1,-55 9,-18-1,0 0,0-1,1-1,17-3,-32 3,-1 1,0-1,0 0,0 0,0 0,0 0,0 0,-1-1,1 1,0-1,-1 0,1 0,-1 0,1 0,-1 0,0 0,0-1,0 1,0-1,0 1,-1-1,1 0,-1 0,0 0,0 0,0 0,0 0,0 0,0-3,-1 4,0 0,0 0,0 1,0-1,0 0,-1 0,1 0,0 0,-1 1,0-1,1 0,-1 1,0-1,0 0,0 1,0-1,0 1,0-1,0 1,-3-3,-35-20,2 0,60 31,13 10,-28-13,0 1,-1 0,0 0,0 1,0 0,-1 0,0 1,0 0,0 0,-1 0,7 13,-5-6,-1 1,-1-1,0 1,-1 0,5 31,2 17,-6-38,0 1,1 41,-6-60,1 1,-1-1,2 0,-1 0,1 1,0-1,1 0,0-1,0 1,0 0,1-1,0 0,0 0,0 0,10 9,3 1,1 0,1-1,31 18,-46-29,0-1,1 1,-1 0,-1 0,1 0,-1 1,1-1,-1 1,-1 0,1-1,-1 1,1 1,-2-1,1 0,0 0,-1 1,0-1,0 1,-1 9,15 46,-13-56,1-1,1 0,-1 0,1 0,-1-1,1 1,0-1,0 0,0 0,1 0,-1-1,8 3,11 9,-16-10,1 0,-1 0,1-1,0 0,13 3,-14-4,0 0,0 0,-1 0,1 1,-1 0,0 0,0 0,0 1,8 6,-1 4,0 0,-1 1,11 18,-16-22,1 0,0 0,0 0,1-1,1-1,-1 0,22 15,-19-16,0-2,1 1,0-2,1 0,-1 0,1-2,0 1,19 1,-30-5,-1 1,1-1,-1 1,1-1,-1 1,1 0,-1 0,0 0,1 0,-1 1,0-1,2 3,-3-4,0 1,0 0,-1 0,1 0,0 0,-1 0,1 0,-1 0,1 0,-1 0,0 0,1 0,-1 0,0 0,0 0,0 1,1-1,-1 0,-1 2,1 0,-1-1,0 1,0 0,-1-1,1 1,0-1,-1 1,1-1,-1 0,0 0,0 0,0 0,0 0,0 0,0 0,-1-1,1 1,-1-1,-4 3,-11 3,-1 0,1-1,-1-1,-1-1,1-1,-27 2,-122-6,68-2,-2464 3,2368-11,16-1,-184 12,-410-18,267 10,295 11,-410-3,593-2,-51-8,49 5,-50-2,-48 5,-251 5,315 4,-69 15,30-3,48-9,40-6,0-1,0 0,0-1,-1-1,1 0,0-1,-21-3,34 1,0 1,-1-1,1 1,0-1,0 0,0 0,0-1,0 1,1 0,-1-1,1 0,-1 0,1 0,0 0,0 0,0 0,1 0,-1 0,1-1,-1-3,-6-14,2 1,-4-24,8 33,-4-18,1 0,2 0,1 0,1-1,2 1,1-1,1 1,1 0,2 0,1 1,17-46,-11 35,-3-1,0 0,-3-1,3-63,-7 85,1 1,0 0,2-1,9-21,-7 19,-1-1,6-26,0-44,-7 44,15-56,-13 62,-2-1,-2 1,-1-1,-7-79,1 18,5 6,-4-107,-1 186,0 0,-2 1,-8-24,8 26,0 0,0-1,2 1,-3-30,2-5,-14-75,9 80,2 0,0-59,8-1400,-6 1443,-2-1,-2 1,-28-92,-40-71,40 129,31 71,1 1,1-2,1 1,1 0,1-1,5-44,-2 1,0 32,1 0,2 1,16-64,44-101,-59 182,2 1,-6 22,-9 29,-72 214,-118 394,183-578,2 0,3 1,-1 87,16 196,-5-324,4 31,1 0,3 0,17 54,59 155,-72-224,49 162,-53-163,-2 0,-2 0,1 58,-4 25,0-1,-21 203,19-322,0 1,0-1,0 0,0 1,0-1,0 1,-1-1,1 0,0 1,-1-1,1 0,-1 0,0 1,1-1,-1 0,0 0,0 0,0 0,-1 2,1-3,0-1,0 1,0-1,0 1,1-1,-1 1,0-1,1 0,-1 1,0-1,1 0,-1 1,1-1,-1 0,1 0,-1 0,1 1,-1-1,1 0,0 0,-1-1,-21-69,20 64,-44-166,-85-342,43-8,86 507,1 5,-1 0,2-1,0 1,2-19,-2 30,0 1,0-1,0 0,0 0,0 0,0 0,0 0,0 0,0 0,0 0,0 0,0 1,0-1,0 0,0 0,0 0,0 0,0 0,0 0,0 0,0 0,1 0,-1 0,0 0,0 1,0-1,0 0,0 0,0 0,0 0,0 0,0 0,0 0,1 0,-1 0,0 0,0 0,0 0,0 0,0 0,0 0,0 0,0 0,0 0,1 0,-1 0,0 0,0 0,0 0,0 0,0 0,0 0,0 0,0 0,0 0,0-1,1 1,-1 0,0 0,6 17,5 24,238 802,-192-668,273 661,-168-517,-131-266,2-2,3-1,73 80,-102-123,1 1,0-2,0 1,1-1,-1 0,1-1,19 8,-26-12,0 0,0-1,0 1,0-1,0 0,0 1,0-1,0 0,0 0,0 0,1-1,-1 1,0 0,0-1,0 1,0-1,0 0,2-1,-2 1,-1-1,1 0,0 0,0 0,-1 0,1 0,-1 0,0 0,1 0,-1-1,0 1,0 0,-1-1,1 1,0-1,-1 1,0-1,1-4,-1-1,0 0,0 0,-1-1,0 1,-1 0,1 0,-1 0,-1 1,0-1,0 0,0 1,-1 0,0 0,-1 0,1 0,-1 1,-8-9,-12-11,-1 2,-50-38,28 25,4 1,-54-48,88 73,0 0,1-1,0 0,1 0,0-1,-10-23,11 21,2-1,-1 0,2 0,0 0,1 0,1 0,0-1,1 1,1-1,1 1,0-1,5-24,-5 39,0-1,0 0,0 0,1 0,-1 0,1 1,0-1,0 1,0-1,0 1,0 0,0 0,0 0,1 0,-1 0,1 0,0 1,-1-1,1 1,0 0,0 0,0 0,0 0,0 0,0 1,0-1,0 1,0 0,0 0,0 0,0 0,0 1,4 0,14 2,-1 1,0 1,36 13,-37-11,52 12,1-2,121 11,-47-9,-61 1,-62-13,0-1,0-2,29 3,332-6,-185-3,-174 4,1 1,-1 1,0 1,35 13,10 1,4-3,-31-8,58 19,188 70,-215-75,20 9,-141-24,-337 3,-32 1,48-14,-318 6,672-3,0 1,0 1,-16 3,20 1,20-3,27 1,760 2,-200-6,396 20,-2712-48,554 7,1519 23,242-4,-586 2,-4 0,0 0,-1 0,1-1,-1 1,1-1,-1-1,9-2,-19 2,0 0,0 0,-1 1,1-1,0 1,-1 0,-7 0,-125-5,-225-21,189 8,-39-5,166 13,46 11,1 0,0 0,-1 0,1-1,0 1,-1 0,1 0,-1 0,1 0,0 0,0 0,-1-1,1 1,0 0,-1 0,1 0,0-1,0 1,-1 0,1 0,0-1,0 1,-1 0,1 0,0-1,0 1,0 0,0-1,0 1,0 0,-1-1,1 1,0 0,0-1,0 1,0-1,0 1,0 0,0-1,0 1,1-1,14-10,33-7,-43 17,239-63,-205 55,-12 1,-27 8,0 0,0 0,0 0,0 0,0 0,0 0,0 0,-1 0,1 0,0 0,0 0,0 0,0 0,0 0,0 0,0 0,-1 0,1 0,0 0,0 0,0 0,0 0,0 0,0 0,0 0,0-1,0 1,-1 0,1 0,0 0,0 0,0 0,0 0,0 0,0 0,0-1,0 1,0 0,0 0,0 0,0 0,0 0,0 0,0 0,0-1,0 1,0 0,0 0,0 0,0 0,0 0,0 0,0 0,0-1,0 1,0 0,0 0,0 0,0 0,1 0,-1 0,0 0,0 0,-47-3,-157 7,807-3,-579-1,0 2,-1 0,32 7,-54-9,0 0,0 0,1 1,-1-1,0 0,0 1,0-1,1 1,-1 0,0-1,0 1,0 0,0 0,0-1,0 1,0 0,-1 0,1 0,0 0,1 2,-2-2,0 0,0 0,0 0,0 0,0 0,0-1,-1 1,1 0,0 0,0 0,-1 0,1 0,0 0,-1 0,1 0,-1-1,1 1,-1 0,0 0,0 1,-7 5,0-1,1 1,-2-1,-8 5,10-7,-30 18,-43 18,49-26,1 1,-56 38,82-50,0 0,1 0,-1 1,1-1,0 1,0 0,0-1,0 2,0-1,1 0,-3 5,5-7,0-1,0 1,-1 0,1-1,0 1,0-1,1 1,-1 0,0-1,0 1,1-1,-1 1,1-1,-1 1,1-1,0 1,-1-1,1 0,0 1,0-1,0 0,0 1,0-1,1 0,-1 0,0 0,0 0,1 0,-1-1,0 1,1 0,-1-1,1 1,-1 0,1-1,2 1,26 8,1-1,1-1,-1-2,1-1,55-1,-40-1,552 7,-576-9,-27 2,-40 3,-153 10,-231 23,362-27,52-5,21-3,30-2,600-52,-575 38,-52 7,-14 2,-8 1,0 0,-1 1,1 0,0 1,-1 0,-22 3,-1-2,-730 29,684-22,102-2,39-1,922 0,-721-5,-186 1,-69 2,-15 3,-26 4,-379 49,17-4,334-39,54-10,14 0,16-1,0-1,-1-1,1 0,25-3,-7 2,511-2,-534 1,-32-1,-39 2,-1038 21,1028-20,1-2,0 2,0 4,-109 22,158-21,16-7,0 0,0 0,0 1,0-1,-1 0,1 0,0 0,0 0,0 0,0 1,0-1,0 0,0 0,0 0,0 0,0 1,0-1,0 0,0 0,0 0,0 0,0 0,0 1,0-1,0 0,0 0,0 0,1 0,-1 0,0 1,0-1,0 0,0 0,0 0,0 0,0 0,0 0,1 1,-1-1,0 0,0 0,0 0,0 0,0 0,1 0,-1 0,0 0,0 0,0 0,0 0,1 0,-1 0,17 5,0-2,0 0,0-1,0 0,27-2,-9 1,541 5,-560-5,-14 2,-25 5,-34 3,-80 5,81-11,-72 15,203-19,712-22,-756 21,-36 4,-52 5,-421 42,65-8,391-40,45-5,16-1,186-6,-193 12,-33-3,1 0,0 0,0 0,0 0,0 0,0 0,0 0,-1 0,1 0,0 0,0 0,0 0,0 1,0-1,0 0,0 0,0 0,0 0,-1 0,1 0,0 0,0 1,0-1,0 0,0 0,0 0,0 0,0 0,0 1,0-1,0 0,0 0,0 0,0 0,0 0,0 0,0 1,0-1,0 0,0 0,0 0,0 0,1 0,-1 0,0 1,0-1,0 0,0 0,0 0,0 0,0 0,0 0,0 0,1 0,-1 0,0 0,0 1,0-1,0 0,0 0,0 0,1 0,-1 0,0 0,0 0,0 0,0 0,-53 16,-337 46,230-40,134-20,1 2,0 1,0 1,0 1,1 1,-32 15,54-22,-1 0,1 1,-1 0,1-1,0 1,0 0,0 0,0 0,0 0,0 0,0 0,1 1,-3 3,3-5,1 0,0 1,0-1,0 0,0 0,0 0,0 0,0 0,0 0,0 0,0 0,1 0,-1 0,0 0,1 0,-1 0,1 0,-1 0,1 0,-1 0,1-1,0 1,-1 0,2 1,4 2,0 1,0-2,1 1,-1-1,1 1,-1-2,1 1,14 2,26 5,68 4,18 2,-132-16,-1 0,1 0,0 0,0 0,-1 0,1 0,0 0,0 1,0-1,-1 0,1 0,0 1,-1-1,1 0,0 1,-1-1,1 1,0-1,-1 0,1 1,-1 0,1-1,-1 1,1-1,-1 1,1 0,-1-1,1 2,-18 11,-45 7,58-19,-28 7,19-5,0 0,0 0,0 2,1-1,-20 11,32-15,0 1,0-1,-1 0,1 0,0 0,0 1,0-1,0 0,0 0,0 0,0 1,0-1,-1 0,1 0,0 1,0-1,0 0,0 0,0 1,0-1,0 0,0 0,0 1,1-1,-1 0,0 0,0 0,0 1,0-1,0 0,0 0,0 0,0 1,1-1,-1 0,0 0,0 0,0 1,0-1,1 0,-1 0,0 0,0 0,0 0,1 0,-1 0,0 1,0-1,1 0,-1 0,0 0,0 0,1 0,-1 0,0 0,0 0,1 0,-1 0,0 0,0 0,0 0,1-1,-1 1,20 4,48-2,-50-3,0 1,0 1,23 4,-19-2,-1-1,1-1,-1 0,1-2,21-4,16 1,644-60,-566 48,-88 12,46-9,-447 81,11-2,340-66,0 0,0 0,1 0,-1 0,0 0,0 0,1 1,-1-1,0 0,0 0,1 1,-1-1,0 0,0 1,1-1,-1 1,1-1,-1 1,0-1,1 1,-1-1,1 1,-1-1,1 1,-1 0,1-1,0 1,-1 0,1 0,0-1,0 1,-1 0,1 1,0-2,0 1,0 0,0-1,0 1,-1 0,1-1,0 1,0-1,-1 1,1-1,0 1,-1-1,1 1,0-1,-1 1,1-1,-1 1,1-1,-1 1,1-1,-1 0,1 1,-1-1,1 0,-1 0,0 1,1-1,-1 0,1 0,-2 0,-23 7,0-1,-1-1,1-1,-38 0,4 0,-412 32,439-37,54-5,-6 2,-16 4,0 0,0 0,0 0,0 0,0 0,-1 0,1 0,0 0,0 0,0 0,0 0,0 0,0 0,0 0,0 0,0 0,-1 0,1 0,0 0,0 0,0 0,0 0,0 0,0-1,0 1,0 0,0 0,0 0,0 0,0 0,-1 0,1 0,0 0,0 0,0 0,0-1,0 1,0 0,0 0,0 0,0 0,0 0,0 0,0 0,0 0,0-1,0 1,0 0,0 0,0 0,0 0,0 0,-14-3,8 1,1968-8,-1860 15,-88-2,-58-1,-78-1,-182 9,270-6,42-1,57 1,671-1,-562-4,-131 2,-37 0,-9 0,-71 5,-345 4,-68 4,434-9,103-1,1225-8,-1189-1,-142-3,-534-13,565 18,62 1,-15 1,1055-64,-1043 62,-54 1,-23 1,-678-37,656 27,65 11,1 0,-1 0,0-1,0 1,1 0,-1 0,0 0,0 0,1-1,-1 1,0 0,0 0,0 0,0-1,1 1,-1 0,0 0,0-1,0 1,0 0,0 0,0-1,0 1,1 0,-1-1,0 1,0 0,0 0,0-1,0 1,0 0,0-1,-1 1,1 0,0 0,0-1,0 1,0 0,0 0,0-1,0 1,-1 0,1 0,0-1,0 1,0 0,-1 0,1 0,0-1,0 1,0 0,-1 0,1 0,0 0,0-1,-1 1,1 0,20-7,2 2,-1 0,1 1,39-2,-3 0,971-98,-954 96,-65 4,-20 0,-119-15,67 13,-893-92,873 89,63 5,22 0,32-2,-31 5,632-131,-556 107,-77 24,-1 1,0-1,0 0,0 0,0 0,-1 0,1 0,0 0,0-1,-1 1,1 0,0-1,1-2,-3 3,-1 0,1 0,-1 1,1-1,-1 0,1 0,-1 1,1-1,-1 0,0 1,1-1,-1 0,0 1,0-1,1 1,-1-1,0 1,0 0,0-1,0 1,0 0,0-1,0 1,1 0,-1 0,0 0,0 0,0 0,0 0,-2 0,-51-6,-1 1,-80 5,30 0,87-2,18-1,31-7,-26 9,157-38,-57 15,160-58,-262 81,-1 0,1 0,-1 0,1 0,-1-1,0 1,1 0,-1-1,0 0,0 0,3-3,-5 5,0-1,0 1,0-1,0 1,0 0,0-1,0 1,0-1,0 1,0-1,0 1,0 0,0-1,0 1,-1-1,1 1,0-1,0 1,-1 0,1-1,0 1,0 0,-1-1,1 1,0 0,-1-1,1 1,0 0,-1 0,1-1,0 1,-1 0,1 0,-1 0,1-1,-1 1,1 0,-1 0,-9-3,-1 0,0 1,1 1,-17-2,-387 0,181 4,221-2,21-2,39-3,351-20,-1 0,-375 24,-55 7,-731 55,337-34,525-28,134-9,-212 7,-28 1,-37 1,-664 15,670-7,1 1,-1 2,2 2,-58 24,73-26,42-16,-1 0,1-2,23-13,-44 22,0 0,0-1,0 1,0 0,1 0,-1-1,0 1,0 0,0 0,0-1,0 1,0 0,0 0,0-1,0 1,0 0,0-1,0 1,0 0,0 0,0-1,0 1,0 0,0-1,0 1,0 0,0 0,0-1,-1 1,1 0,0 0,0-1,0 1,0 0,-1 0,1 0,0-1,0 1,-1 0,1 0,0 0,0 0,-1 0,1-1,0 1,0 0,-1 0,1 0,0 0,-1 0,1 0,0 0,0 0,-1 0,1 0,0 0,-1 0,1 0,0 0,0 0,-1 0,1 1,-21-4,0 0,0 2,-1 1,-24 2,1 0,-1063 34,1079-35,35 0,54-1,-55 0,1972-1,-1940 2,-73 2,-910 16,562-18,601-2,116 0,751 12,-980-3,-90-3,-24 0,-37 5,0-2,-68 2,68-7,-799 26,389-21,650-9,10-1,471 7,-536 4,-132-9,1 1,-2 0,1 0,0 1,0-1,9 5,-15-6,1 0,-1 0,0 1,0-1,1 0,-1 0,0 1,0-1,1 0,-1 0,0 1,0-1,0 0,0 0,0 1,1-1,-1 0,0 1,0-1,0 0,0 1,0-1,0 0,0 1,0-1,0 0,0 1,0-1,0 0,0 1,-1-1,1 0,0 0,0 1,0-1,0 0,0 1,-1-1,1 0,0 0,0 1,0-1,-1 0,1 0,0 0,0 1,-1-1,1 0,0 0,-1 0,1 0,0 0,-1 1,1-1,0 0,-1 0,1 0,-13 5,1-1,-1 0,0-1,-24 4,-527 30,348-28,75-3,-393 33,514-35,25-1,36 0,412 3,-396-1,-49-1,-14 1,-17 3,-1-1,-1-1,-37 4,45-7,-523 47,207-24,239-14,80-9,24 0,55-1,101-10,-71 2,1317-59,-1324 61,-1376 51,1211-43,349-5,1257-35,-1415 26,-765 5,459 7,-585 13,713-11,136-1,1383 2,-979-7,-425 2,-106-1,-981 1,1272 0,1565-35,-1722 29,-79 6,0 0,0 0,0 0,0 0,0 0,-1 0,1 0,0 0,0 0,0 0,0 0,0 0,0 0,0 0,0 0,0-1,0 1,0 0,0 0,0 0,0 0,0 0,0 0,0 0,0 0,0 0,0 0,0 0,0 0,0-1,0 1,0 0,0 0,0 0,0 0,-20-2,-120-1,51 5,41 0,0-2,-70-9,116 9,1 0,0 0,-1 0,1-1,0 1,-1 0,1-1,0 1,0 0,0-1,-1 0,1 1,0-1,0 0,0 0,0 1,0-1,0 0,0 0,0 0,0 0,1 0,-1 0,0-1,1 1,-1 0,1 0,-1 0,1-1,-1 1,1 0,0 0,0-1,-1 1,1 0,0-3,0 2,0 0,0 1,0-1,0 0,-1 0,1 0,-1 1,1-1,-1 0,0 0,0 1,0-1,0 1,0-1,0 1,0-1,0 1,-1-1,1 1,0 0,-1 0,1 0,-1 0,0 0,1 0,-1 0,-2 0,-34-12,-1 1,0 2,0 2,-1 2,-44-2,33 3,-651-58,673 60,22 4,0-1,-1-1,1 0,0 0,-1 0,1-1,0 0,0 0,0-1,0 0,1 0,-8-5,14 8,-1-1,1 1,0-1,-1 0,1 1,0-1,0 0,0 1,-1-1,1 0,0 1,0-1,0 0,0 0,0 1,0-1,0 0,1 1,-1-1,0 0,0 1,0-1,1 0,-1 1,0-1,1 1,-1-1,1 0,-1 1,0-1,1 1,-1-1,1 1,0-1,-1 1,1 0,-1-1,1 1,0 0,0-1,29-16,-29 17,59-25,99-27,-7 4,-140 44,1 0,0 2,0-1,0 2,0 0,0 0,1 1,18 3,12 4,49 13,-57-11,-14-4,38 10,0-3,105 7,-100-17,-20-3,-1 2,0 3,0 1,85 22,-61-8,0-2,2-4,78 6,215-8,-326-11,13-1,-1 2,88 13,-99-8,1-2,61-2,-61-2,1 2,53 8,60 5,-53-7,-69-5,42 4,-70-6,1 0,-1 0,1 0,-1 0,0 0,1 1,-1-1,0 1,0 0,0 0,0 0,-1 0,1 0,0 1,-1 0,3 2,-4-4,-1 0,1 0,-1 0,1 0,-1 0,1 0,-1 0,1 1,-1-1,0 0,0 0,1 0,-1 0,0 0,0 0,0 1,0-1,-1 0,1 0,0 0,0 0,-1 0,1 0,-1 1,1-1,-1 0,1 0,-1 0,1-1,-1 1,0 0,0 0,1 0,-1 0,0-1,0 1,-2 1,-2 1,0 0,-1-1,1 1,-1-1,0-1,-10 3,-89 11,1-5,-195-6,183-5,-147-2,-244 5,415 6,-119 27,122-19,61-11,0 1,1 1,0 1,0 1,1 2,0 1,-26 16,52-28,-1 0,1 0,0 0,0 0,0 0,0 0,0 0,-1 1,1-1,0 0,0 0,0 0,0 0,0 0,0 0,0 1,0-1,-1 0,1 0,0 0,0 0,0 0,0 1,0-1,0 0,0 0,0 0,0 0,0 1,0-1,0 0,0 0,0 0,0 0,0 1,0-1,0 0,0 0,1 0,-1 0,0 1,0-1,0 0,0 0,0 0,0 0,0 0,0 0,1 0,-1 1,0-1,0 0,0 0,0 0,0 0,1 0,-1 0,0 0,0 0,19 5,29-1,574-13,-405 1,112-3,370-7,-603 17,101 3,-189-1,0 0,0 1,0 0,-1 0,1 1,13 7,-19-9,1 0,0 0,-1 1,1 0,-1-1,0 1,1 0,-1 0,0 0,0 0,0 1,-1-1,1 1,0-1,-1 1,1-1,-1 1,0 0,0 0,1 5,-2-7,0 0,0 1,0-1,-1 0,1 0,0 1,-1-1,1 0,-1 0,1 1,-1-1,0 0,1 0,-1 0,0 0,0 0,0 0,1 0,-1 0,0 0,-1-1,1 1,0 0,0-1,0 1,0 0,0-1,-3 1,-38 8,37-8,-231 12,161-12,-148 21,-157 45,324-59,-46 10,95-16,0 0,0 0,0 1,0 0,1 0,-1 0,1 1,0 0,0 1,-10 9,15-14,1 0,0 0,0 0,0 0,0 1,-1-1,1 0,0 0,0 0,0 1,0-1,0 0,0 0,0 0,0 1,-1-1,1 0,0 0,0 1,0-1,0 0,0 0,0 0,0 1,0-1,0 0,1 0,-1 1,0-1,0 0,0 0,0 0,0 1,0-1,0 0,0 0,1 0,-1 1,0-1,0 0,0 0,14 5,18-1,-31-4,517 4,-281-7,-130 1,112 3,-191 1,1 1,0 2,-1 0,0 2,37 15,-22-1,-31-15,0 1,1-2,19 6,-11-1,-21-10,0 0,0 0,0 1,0-1,0 0,0 0,0 1,0-1,0 0,0 0,0 1,0-1,0 0,0 0,-1 1,1-1,0 0,0 0,0 0,0 1,-1-1,1 0,0 0,0 0,0 1,-1-1,1 0,0 0,0 0,-1 0,1 0,0 0,0 0,-1 0,1 0,0 0,0 0,-1 0,0 0,-46 7,-315-7,-99 5,386 5,-81 21,114-21,-64 7,373-18,115-1,-375 2,3 0,-1 0,0 0,0-1,0 0,0 0,0-1,0 0,-1-1,1 0,-1 0,14-8,-22 11,1 0,-1 0,0 0,0 0,0 0,1-1,-1 1,0 0,0 0,0 0,0 0,1 0,-1-1,0 1,0 0,0 0,0 0,0-1,0 1,0 0,1 0,-1 0,0-1,0 1,0 0,0 0,0 0,0-1,0 1,0 0,0 0,0-1,0 1,0 0,-1 0,1 0,0-1,0 1,0 0,0 0,0 0,0-1,0 1,0 0,-1 0,1 0,0 0,0 0,0-1,-1 1,-15-6,-27 1,41 5,-502-23,33 0,180 5,104 4,-82-1,167 15,-410-13,38 5,81 6,284-10,-20 0,70 12,-241-13,55 2,223 8,22 3,0 0,0-1,0 1,0 0,0 0,0 0,0 0,0 0,0 0,0-1,-1 1,1 0,0 0,0 0,0 0,0 0,0 0,0-1,0 1,0 0,0 0,0 0,0 0,0 0,0 0,1-1,-1 1,0 0,0 0,0 0,0 0,0 0,0 0,0-1,0 1,0 0,0 0,0 0,1 0,-1 0,0 0,0 0,0 0,0 0,0 0,0 0,1 0,-1-1,0 1,0 0,0 0,0 0,0 0,0 0,1 0,-1 0,0 0,0 0,0 0,0 0,1 1,44-10,476-14,-164 12,-254 4,1-5,-2-5,0-4,173-60,-226 60,-48 21,-1 0,1 0,-1 0,1 0,-1-1,1 1,-1 0,1 0,-1-1,1 1,-1 0,1 0,-1-1,0 1,1-1,-1 1,1 0,-1-1,0 1,0-1,1 1,-1-1,0 1,0-1,1 1,-1-1,0 1,0-1,0 1,0-1,0 1,0-1,0 0,-17-7,-35 3,51 5,-275-5,-90-4,-1240-20,1546 29,9 1,34 1,-1-1,0-1,1-1,-1-1,0 0,1-1,-20-6,36 8,-1 1,0-1,1 1,-1-1,1 0,0 0,-1 0,1 0,-1 0,1 0,0 0,0-1,0 1,0 0,0-1,0 1,0-1,0 1,0-1,1 1,-1-1,1 1,-1-1,1-2,4-41,-3 42,0 0,0 0,0 0,0-1,-1 1,1 0,-1-1,0 1,0 0,0-1,0 1,-1 0,1-1,-1 1,0 0,0 0,0-1,0 1,-1 0,1 0,-1 1,0-1,-3-5,-11-2,0 0,0 1,-1 1,0 0,-30-9,7 3,-189-77,4-9,-247-152,429 222,2-2,-49-47,54 45,-1 2,-64-42,96 70,-1 0,0-1,1 1,0-2,0 1,1 0,-1-1,1 0,0 0,1 0,0 0,0-1,-4-9,-1-11,1 1,-5-34,5 19,1 9,2-1,2 0,1 1,5-59,30-130,-22 151,-5 43,0 0,16-36,6-20,-11 23,50-102,1-4,-35 90,-26 60,0 0,-1 0,0-1,-2 0,6-27,12-80,-20 105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00.62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123 222,'1'-7,"1"0,1 0,-1 1,1-1,0 1,6-8,-2 0,2-4,-1 1,2 1,23-30,-30 41,1 1,0 0,0 0,1 1,-1-1,1 1,0 0,0 0,0 1,0-1,0 1,1 0,-1 1,1-1,-1 1,1 0,8 0,-9 1,24 1,-24 5,-15 8,7-12,-1 1,0-1,1 0,-1 0,0 0,0 0,0-1,-1 0,1 1,0-2,0 1,-1 0,1-1,0 0,-1 0,1 0,-1 0,1-1,-5-1,-44 1,53 1,-1 0,0 0,1 0,-1 0,0 1,1-1,-1 0,0 0,1 0,-1 0,0 1,1-1,-1 0,1 1,-1-1,1 0,-1 1,1-1,-1 1,1-1,-1 1,1-1,-1 1,1-1,0 1,-1-1,1 1,0 0,-1-1,1 1,0-1,0 1,0 0,0-1,-1 1,1 1,1-1,0 1,-1 0,1 0,0 0,0 0,0-1,0 1,0-1,0 1,1 0,-1-1,3 2,-1 0,0 0,0 0,0-1,1 1,-1-1,1 0,-1 0,1-1,0 1,-1-1,1 1,0-1,0-1,5 2,-6-3,0-1,0 1,0-1,0 0,-1 0,1 0,-1 0,1 0,-1-1,0 1,0-1,0 1,0-1,0 0,-1 1,1-1,-1 0,0 0,2-4,17-28,-19 34,0 0,0 0,1 0,-1 0,0 0,0 0,0 0,1 0,-1 1,0-1,1 1,-1-1,1 1,-1-1,1 1,-1 0,1-1,-1 1,1 0,-1 0,1 0,1 1,-2-1,-1-1,0 1,1 0,-1 0,1 0,-1 0,1 0,-1 0,1 0,-1 0,1 0,-1 0,1 0,-1 0,0 0,1 1,-1-1,1 0,-1 0,1 0,-1 1,0-1,1 0,-1 0,1 1,-1-1,0 0,1 1,-1-1,0 0,0 1,1-1,-1 1,0-1,0 0,0 1,1-1,-1 1,0-1,0 1,0-1,0 1,0-1,0 1,0-1,0 0,0 1,0-1,0 1,0-1,0 1,0-1,-1 1,1-1,0 1,0-1,0 0,-1 1,1-1,0 1,-1-1,1 0,0 1,-1-1,-1 2,0 0,0 0,-1 0,1-1,-1 1,1-1,-1 1,1-1,-5 2,-5-1,8-2,1 1,0 0,-1-1,1 1,0 0,0 1,-1-1,1 0,-5 5,8-6,0 0,0 0,-1 0,1 0,0 0,0 0,0 0,0 0,0 1,0-1,0 0,0 0,0 0,0 0,0 0,-1 0,1 1,0-1,0 0,0 0,0 0,0 0,0 0,0 1,0-1,0 0,0 0,0 0,0 0,1 0,-1 0,0 1,0-1,0 0,0 0,0 0,0 0,0 0,0 0,0 1,0-1,0 0,1 0,-1 0,0 0,0 0,0 0,0 0,0 0,0 0,1 0,-1 0,13 4,13 0,-7-4,-14-1,-1 1,1 0,0 0,-1 0,1 1,0 0,-1 0,1 0,-1 0,1 0,3 3,-7-3,-1-1,0 0,0 1,1-1,-1 1,0-1,0 0,0 1,0-1,0 1,0-1,1 1,-1-1,0 0,0 1,0-1,-1 1,1-1,0 1,0-1,0 1,0-1,0 0,0 1,-1-1,1 1,0-1,0 0,-1 1,1-1,0 0,0 1,-1-1,1 0,-1 1,1-1,0 0,-1 0,1 1,0-1,-1 0,1 0,-1 0,1 0,-1 1,-20 9,-35 1,49-10,-1-1,0 2,1-1,-1 1,1 1,-11 3,15-4,0 0,1 0,-1 0,1 0,-1 0,1 1,0-1,0 1,0-1,0 1,1 0,-1 0,1 0,-1 0,1 0,0 0,0 0,1 0,-1 0,0 4,1-6,0 0,0 1,0-1,0 0,0 1,1-1,-1 1,0-1,1 0,-1 1,1-1,-1 0,1 0,0 0,0 1,-1-1,1 0,0 0,0 0,0 0,0 0,2 1,-2-1,0-1,0 1,0-1,-1 1,1 0,0-1,-1 1,1 0,0 0,-1-1,1 1,-1 0,1 0,-1 0,1 0,-1 0,0 0,1 0,-1-1,0 1,0 0,0 0,0 0,0 0,0 0,0 0,0 0,0 0,0 0,-1 0,1 0,0 0,-1 0,1 0,0 0,-1 0,1-1,-1 1,0 0,1 0,-1-1,0 1,1 0,-1-1,0 1,0 0,1-1,-3 1,0 3,-30 28,24-26,19-21,-21 25,6-7,0 0,1 0,0 0,0 1,0 0,0 0,1 0,0 0,-1 1,1-1,-4 10,7-14,0 0,0 0,0 0,0 1,0-1,0 0,0 0,0 1,0-1,0 0,0 0,0 0,0 1,0-1,0 0,0 0,0 1,0-1,0 0,1 0,-1 0,0 1,0-1,0 0,0 0,0 0,0 0,1 1,-1-1,0 0,0 0,0 0,1 0,-1 0,0 0,0 1,0-1,1 0,-1 0,0 0,1 0,11-3,11-11,-21 12,5-3,0 0,-1 0,0-1,0 0,-1 0,1-1,-1 1,-1-1,1 0,5-14,-9 21,-1-1,0 0,1 1,-1-1,0 0,0 0,0 1,1-1,-1 0,0 1,0-1,0 0,0 0,0 1,0-1,-1 0,1 1,0-1,0 0,0 0,-1 1,1-1,0 1,-1-1,1 0,0 1,-1-1,1 1,-1-1,1 0,-1 1,1 0,-1-1,0 1,1-1,-1 1,0 0,1-1,-1 1,0 0,1 0,-1-1,0 1,1 0,-1 0,0 0,1 0,-1 0,0 0,0 0,1 0,-1 0,0 0,0 1,1-1,-1 0,0 0,1 1,-2-1,-1 1,-1 1,1-1,-1 0,1 1,-1 0,1-1,0 1,0 1,0-1,-5 5,-9 18,12-18,0 1,0-1,-1-1,0 1,-10 8,13-13,-1 1,0-1,1 0,-1-1,0 1,0-1,0 0,0 0,0 0,0 0,-1-1,1 1,0-1,0 0,-5-1,5 0,1 1,-1-1,0 1,1 0,-1 1,1-1,-1 0,1 1,-7 1,9-1,0 1,0-1,0 0,0 0,0 0,0 1,0-1,1 0,-1 1,0-1,1 0,-1 1,1-1,0 1,-1-1,1 1,0-1,0 1,0-1,0 1,0 0,0-1,0 1,1-1,0 3,0 0,0 0,0-1,0 1,1 0,0-1,0 1,0-1,0 1,0-1,1 0,-1 0,1 0,0 0,0-1,0 1,0-1,0 0,1 1,5 1,-6-2,0 0,-1-1,1 0,0 0,0 0,0 0,0 0,0 0,0-1,0 0,0 1,1-1,-1 0,0-1,0 1,0 0,0-1,0 0,0 0,0 0,0 0,0 0,-1 0,1-1,3-1,-6 2,1 1,-1-1,1 0,-1 1,1-1,-1 0,0 0,1 1,-1-1,0 0,1 0,-1 1,0-1,0 0,0 0,0 0,0 1,0-1,0 0,0 0,0 0,0 1,0-1,-1 0,1 0,0 0,0 1,-1-1,1 0,-1 1,1-1,0 0,-2 0,-21-27,9 13,12 12,0-1,1 1,-1 0,1-1,0 0,0 1,0-1,1 1,-1-1,1 0,0 0,0 1,0-1,0 0,1 0,0 1,-1-1,1 1,1-1,-1 0,0 1,1 0,3-7,7-8,0 0,1 1,18-19,9-13,-10-7,-26 47,-1 1,1-1,0 1,1 0,0 0,0 0,1 1,0 0,0 0,1 0,0 1,0 0,10-7,-15 13,0-1,0 1,0-1,-1 1,1 0,0 0,0 0,0 0,0 0,0 0,0 0,0 0,0 1,-1-1,1 1,0 0,0-1,0 1,-1 0,1 0,0 0,-1 0,1 1,-1-1,0 0,1 1,-1-1,0 0,0 1,0 0,0-1,0 1,0 0,1 3,-1-3,1 0,-1 0,-1 0,1 0,0 0,0 0,-1 0,0 0,1 0,-1 1,0-1,0 0,0 0,0 1,0-1,-1 0,1 0,-1 0,1 0,-1 1,0-1,0 0,0 0,0 0,0-1,0 1,0 0,-1 0,1 0,-3 2,-51 22,48-24,1 0,-1 1,1 0,0 0,0 0,0 1,0 0,1 0,-1 1,1-1,0 1,-4 6,3-3,0 1,1 0,0 0,0 1,1-1,1 1,0 0,0 0,0 1,2-1,-1 0,1 13,-4 0,0-1,-1 1,-1-1,-1-1,-1 1,-20 32,18-34,1 0,0 0,2 1,0 0,2 0,-8 43,11-50,0 0,0 0,-2-1,-5 14,6-19,1 0,-1 0,2 1,-1-1,1 1,0-1,1 1,0 0,0 0,1 0,0 0,2 10,-2-18,0-1,1 1,-1-1,0 1,0-1,0 1,1-1,-1 1,0-1,0 1,1-1,-1 0,0 1,1-1,-1 1,1-1,-1 0,0 1,1-1,-1 0,1 0,-1 1,1-1,-1 0,1 0,-1 0,1 0,-1 1,1-1,-1 0,2 0,17-8,17-23,-34 30,3-5,-1 1,1-1,-1 1,-1-1,1 0,-1-1,0 1,0 0,-1-1,1 0,-2 0,1 1,1-15,8-29,-3 33,-2 7,-13 17,-7 9,1 1,0 1,-12 25,20-33,1 0,0 0,1 0,0 1,1-1,0 1,0-1,1 20,1-18,2 30,-1-41,-1 1,1-1,-1 1,1-1,0 1,0-1,-1 0,1 1,0-1,0 0,0 0,0 0,1 1,-1-1,0 0,0-1,1 1,-1 0,0 0,1 0,-1-1,1 1,1 0,1 0,-1 0,0 0,1 0,-1 1,0-1,0 1,0 0,0 0,0 0,0 1,-1-1,1 1,-1-1,1 1,-1 0,0 0,0 0,2 5,-1-1,0 1,-1-1,0 0,-1 1,0-1,0 1,0 12,-2-49,-5 11,6 18,-1-1,1 1,0 0,-1-1,1 1,0 0,-1 0,1-1,0 1,-1 0,1 0,0 0,-1 0,1-1,-1 1,1 0,0 0,-1 0,1 0,-1 0,1 0,-1 0,1 0,0 0,-1 0,1 0,-1 0,1 1,0-1,-1 0,1 0,-1 0,1 0,0 1,-1-1,1 1,-2 0,1 0,-1 0,1-1,-1 1,0 0,1 0,-1-1,1 1,-1-1,0 0,0 1,1-1,-1 0,0 0,0 0,1 0,-3-1,-5-2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25.435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164 417,'0'67,"0"-40,0-23,0-8,0-186,0 234,0-33,0-31,-1-23,0 23,1 0,4-38,-3 52,0 0,1 0,-1 0,2 0,-1 0,0 0,1 1,0-1,1 1,-1 0,1 0,0 0,7-7,112-89,-111 92,-13 16,-13 18,-109 124,109-128,22-28,26-32,-32 36,0 1,0 0,0-1,1 1,-1 0,1 0,-1 0,1 1,5-4,-8 5,0 0,1 0,-1 0,0 0,1 0,-1 0,0 0,1 0,-1 0,0 0,0 0,1 0,-1 0,0 0,1 0,-1 0,0 0,1 0,-1 1,0-1,0 0,1 0,-1 0,0 0,0 1,1-1,-1 0,0 0,0 1,0-1,1 0,-1 0,0 1,1 21,-4-10,0 0,0 0,-1-1,0 1,-1-1,0 0,-11 17,15-27,1-1,0 1,0-1,0 1,-1-1,1 0,0 1,0-1,-1 1,1-1,0 0,-1 1,1-1,-1 0,1 1,0-1,-1 0,1 0,-1 1,1-1,-1 0,1 0,-1 0,1 0,0 0,-1 1,1-1,-1 0,0 0,-3-13,7-22,8-5,3 1,1 0,2 1,32-53,-92 153,26-40,2 0,0 2,-12 27,11-19,12-24,0 0,0 0,1 0,0 1,0-1,1 1,0 0,-1 10,2 1,0 0,1 0,1 0,1-1,1 1,0-1,2 1,10 28,-15-48,0 1,0-1,0 0,0 1,0-1,0 1,1-1,-1 1,0-1,0 0,0 1,1-1,-1 1,0-1,1 0,-1 1,0-1,1 0,-1 1,0-1,1 0,-1 0,1 0,-1 1,1-1,-1 0,0 0,1 0,-1 0,1 0,-1 0,1 0,-1 0,1 0,-1 0,1 0,-1 0,1 0,-1 0,0 0,1 0,14-20,1-33,-36 134,14-64,1 1,0 0,1 0,1 1,0-1,2 1,0 20,8-38,-7-1,1-1,-1 1,1 0,-1 0,0 0,1-1,-1 1,1 0,-1 0,1 0,-1 0,1 0,-1 0,0 0,1 0,-1 0,1 0,-1 0,1 0,-1 0,1 0,-1 1,0-1,1 0,-1 0,1 0,-1 1,0-1,1 0,-1 1,1-1,-1 0,0 1,0-1,1 0,-1 1,0-1,0 1,1-1,-1 0,0 1,0-1,0 1,0-1,1 1,-1-1,0 1,0-1,0 0,0 1,0-1,0 1,0-1,-1 1,1-1,0 1,24 206,-24-230,-1 10,1-1,0 1,5-27,-5 39,0 1,0 0,0-1,0 1,0 0,0-1,0 1,0 0,0-1,0 1,0 0,0-1,0 1,0 0,1-1,-1 1,0 0,0 0,0-1,0 1,1 0,-1 0,0-1,0 1,1 0,-1 0,0-1,1 1,-1 0,0 0,0 0,1 0,-1 0,0-1,1 1,-1 0,0 0,1 0,-1 0,0 0,1 0,-1 0,11 14,3 25,-8-7,-6-21,-9-22,-39-113,48 125,0-1,0 0,0 0,0 0,0 0,0 0,0 0,0 1,0-1,0 0,-1 0,1 0,0 0,0 0,0 0,0 0,0 0,0 0,0 1,0-1,-1 0,1 0,0 0,0 0,0 0,0 0,0 0,0 0,-1 0,1 0,0 0,0 0,0 0,0 0,0 0,0 0,-1 0,1 0,0 0,0 0,0 0,0 0,0 0,0 0,-1-1,1 1,0 0,0 0,0 0,0 0,0 0,0 0,0 0,0 0,0-1,-1 1,1 0,0 0,0 0,0 0,0 0,-3 21,1 28,4 130,-2-193,-1 0,-1-1,-4-21,6 36,0 0,0 0,0 0,0 1,-1-1,1 0,0 0,0 0,0 0,0 0,0 0,0 0,0 0,0 0,0 0,0 0,0 0,-1 0,1 1,0-1,0 0,0 0,0 0,0 0,0 0,0 0,0 0,-1 0,1 0,0 0,0 0,0 0,0 0,0 0,0 0,0 0,0-1,0 1,-1 0,1 0,0 0,0 0,0 0,0 0,0 0,0 0,0 0,0 0,-5 20,0 28,4 34,1-60,1-58,-1 2,0 1,-2-1,-11-51,13 85,0 0,0 0,0 0,0 0,0 0,0 0,0 0,0 0,0 0,0 1,0-1,0 0,0 0,0 0,0 0,0 0,-1 0,1 0,0 0,0 0,0 0,0 0,0 0,0 0,0 0,0 0,0 0,0 0,-1 0,1 0,0 0,0 0,0 0,0 0,0 0,0 0,0 0,0 0,0 0,-1 0,1 0,-2 20,1 26,8-23,-4-30,-2-40,-6-6,4 20,-2 1,-2 0,-9-32,40 174,12 26,-29-124,-3-21,1-38,-3 21,-3 26,-1 0,1 0,-1 0,1 0,0 0,-1 0,1 0,-1 0,1 0,0 0,-1 1,1-1,-1 0,1 0,-1 1,1-1,-1 0,1 1,-1-1,1 1,-1-1,1 0,-1 1,0-1,1 1,-1-1,0 1,1 0,-1-1,0 1,0-1,0 1,1-1,-1 1,0 1,14 26,-13-26,10 26,-1-1,7 34,0 0,-15-151,-2 83,0 0,0 0,-1 0,0 0,0 0,0 1,-1-1,0 0,-5-9,7 16,-1 0,1 0,0 0,0 0,-1 0,1 0,0 0,-1 1,1-1,0 0,0 0,-1 0,1 0,0 0,0 1,-1-1,1 0,0 0,0 0,0 1,-1-1,1 0,0 0,0 1,0-1,0 0,0 0,-1 1,1-1,0 0,0 0,0 1,0-1,0 0,0 1,0-1,0 0,0 1,0-1,0 0,0 0,0 1,0-1,1 0,-1 1,0-1,-3 20,3-1,-2 1,0-1,-1 0,-10 29,13-48,0 0,0-1,0 1,0 0,0-1,0 1,-1 0,1-1,0 1,0 0,0-1,-1 1,1 0,0-1,-1 1,1 0,0 0,0 0,-1-1,1 1,0 0,-1 0,1 0,0 0,-1-1,1 1,-1 0,1 0,0 0,-1 0,1 0,0 0,-1 0,1 0,-1 0,1 0,0 0,-1 0,1 0,0 1,-1-1,1 0,0 0,-1 0,1 0,0 1,-1-1,1 0,0 0,-1 1,1-1,0 0,0 1,-1-1,1 0,0 1,0-1,0 0,0 1,-1-1,1 0,0 1,-12-41,10 30,2 10,0-1,0 1,0-1,0 1,-1-1,1 1,0-1,0 1,0-1,0 1,-1-1,1 1,0 0,0-1,-1 1,1-1,0 1,-1 0,1-1,0 1,-1 0,1-1,-1 1,1 0,0 0,-1-1,1 1,-1 0,1 0,-1 0,0-1,-5 16,2 24,32-131,-14-3,-10 56,-4 31,-1 11,-5 36,5-28,-1 1,0-1,0 0,-8 20,10-30,-1 0,1 0,0-1,-1 1,1 0,-1 0,1 0,-1-1,1 1,-1 0,0 0,1-1,-1 1,0-1,0 1,1-1,-1 1,0-1,-1 1,-9-8,-5-33,11 26,4 21,0 17,4 61,-2-78,0 1,1-1,0 0,0 0,0 0,1 0,0 0,0-1,6 8,-9-13,0 0,1 0,-1-1,1 1,-1 0,1-1,-1 1,1-1,-1 1,1-1,0 1,-1-1,1 1,0-1,-1 1,1-1,0 0,0 1,0-1,-1 0,1 0,0 0,0 1,0-1,-1 0,1 0,0 0,0 0,0-1,-1 1,1 0,0 0,0 0,0-1,-1 1,1 0,0-1,0 1,-1-1,1 1,0 0,-1-1,1 0,-1 1,1-1,-1 1,1-1,-1 0,1 1,-1-1,1-1,15-10,-15 12,-1 1,1-1,0 0,0 0,-1 0,1 1,0-1,-1 0,1 1,0-1,-1 0,1 1,-1-1,1 1,0-1,-1 1,1-1,-1 1,0 0,1-1,-1 1,1 0,-1-1,0 1,1 0,-1-1,0 1,0 0,0-1,0 1,0 0,1 0,-1-1,0 1,-1 0,1 0,0-1,0 2,2 36,-2-35,-2 31,1-25,1 0,-1 0,1 0,1 0,0-1,0 1,3 11,-4-19,1 0,-1 0,0-1,0 1,1-1,-1 1,1 0,-1-1,0 1,1-1,-1 1,1-1,-1 1,1-1,-1 1,1-1,0 0,-1 1,1-1,0 0,-1 1,1-1,0 0,-1 0,1 0,0 0,-1 1,2-1,21-10,16-29,-36 37,4-7,-5 6,1 0,0 0,-1 0,1 0,0 1,1-1,5-3,-8 6,-1 1,1-1,-1 0,0 1,1-1,-1 0,0 1,1-1,-1 0,0 1,1-1,-1 1,0-1,0 0,1 1,-1-1,0 1,0-1,0 1,0-1,1 1,-1-1,0 1,0-1,0 1,0-1,0 1,-1-1,1 1,0-1,0 1,0-1,0 1,0-1,-1 1,1-1,0 1,0-1,-1 1,-5 27,4-23,1 0,-1 1,0-1,0 0,-1 0,1 0,-1 0,0-1,-6 7,57-101,-36 71,-15 29,-19 31,-19 14,30-43,0 1,1 1,0 0,2 0,-1 1,2 0,-9 24,16-39,0 0,0 0,0 0,0 0,0 0,0 0,1 0,-1 0,0 0,0 0,0 0,0 0,0-1,0 1,0 0,0 0,1 0,-1 0,0 0,0 0,0 0,0 0,0 0,0 0,0 0,1 1,-1-1,0 0,0 0,0 0,0 0,0 0,0 0,0 0,0 0,1 0,-1 0,0 0,0 0,0 0,0 0,0 1,0-1,0 0,0 0,0 0,0 0,0 0,0 0,0 0,0 0,0 1,0-1,0 0,0 0,0 0,0 0,0 0,0 0,0 0,0 1,0-1,14-12,12-18,1-10,-20 28,1 0,-1 1,2 0,0 0,0 1,16-13,-25 23,0 0,0 0,0 0,0 0,0 0,0 0,0 0,0 0,1 0,-1 0,0-1,0 1,0 0,0 0,0 0,0 0,0 0,1 0,-1 0,0 0,0 0,0 0,0 0,0 0,0 0,1 0,-1 0,0 0,0 1,0-1,0 0,0 0,0 0,0 0,1 0,-1 0,0 0,0 0,0 0,0 0,0 0,0 1,0-1,0 0,0 0,0 0,0 0,0 0,1 0,-1 0,0 1,0-1,0 0,0 0,0 0,0 0,0 0,0 0,0 0,0 1,0-1,0 0,-1 0,1 0,-2 16,-8 14,8-22,0-3,0 1,0-1,-1 1,1-1,-1 0,0 0,-6 7,11-31,7-10,-3 14,4-8,-20 36,1 8,8-17,0 0,-1 0,1 0,-1 0,0-1,0 1,-1 0,1-1,-5 5,16-46,1 19,0 1,2 1,26-32,-32 41,-28 81,10-48,-1-1,-1 0,-2-1,0-1,-2 0,-34 33,40-46,18-25,18-22,61-85,-90 129,1 1,-1-1,-1 1,1-1,-1 0,-8 8,13-14,1 0,-1 1,1-1,-1 0,1 1,-1-1,0 0,1 1,-1-1,1 0,-1 0,0 0,1 0,-1 0,0 0,1 0,-1 0,1 0,-1 0,0 0,1 0,-1 0,0 0,1-1,-1 1,1 0,-1 0,1-1,-2 0,1 0,-1-1,1 0,0 0,0 0,0-1,0 1,1 0,-1 0,0 0,1-1,-1 1,1 0,0-4,0-70,1 61,0 0,-1 0,-1 0,0 0,-5-23,6 37,0 1,0-1,0 0,0 0,0 0,-1 0,1 0,0 1,0-1,-1 0,1 0,0 0,-1 1,1-1,-1 0,1 1,-1-1,1 0,-1 1,0-1,1 1,-1-1,0 0,1 1,-1 0,0-1,0 1,1-1,-1 1,0 0,0 0,0-1,1 1,-1 0,0 0,0 0,-1 0,-25 22,2 1,24-22,1-1,-1 1,0-1,0 0,1 1,-1-1,0 0,0 1,0-1,0 0,1 0,-1 0,0 0,0 0,0 0,0 0,0 0,0 0,1 0,-1 0,0 0,0-1,0 1,0 0,1-1,-1 1,0 0,0-1,0 0,-4-4,-1-1,2 0,-1 0,1 0,0 0,0-1,0 1,1-1,0 0,1 0,-1 0,-1-12,-3-16,-3-49,6 47,-5-33,-11-136,23 169,2 29,3 26,6 55,-4 0,2 81,-8-90,6 319,-12-668,3-112,-1 396,0-1,0 1,0 0,0-1,0 1,0 0,0-1,1 1,-1 0,0-1,1 1,-1 0,1 0,-1-1,1 1,0 0,0 0,0-1,0 2,0 0,-1 0,1 0,-1 1,1-1,0 0,-1 0,1 1,-1-1,1 0,0 1,-1-1,1 1,-1-1,1 1,-1-1,0 1,1-1,-1 1,0-1,1 1,-1-1,0 1,1 1,24 52,-24-51,29 88,20 101,-34-126,-1 20,-11-41,-48-296,44 386,-1-35,0 8,1-108,0 0,0 0,0-1,0 1,0 0,0 0,0 0,0 0,0 0,0 0,0 0,0-1,0 1,0 0,0 0,0 0,0 0,0 0,0 0,0 0,0 0,0-1,0 1,0 0,0 0,0 0,0 0,-1 0,1 0,0 0,0 0,0 0,0 0,0 0,0 0,0 0,-1 0,1-1,0 1,0 0,0 0,0 0,0 0,0 0,0 0,-1 0,1 0,0 0,0 1,0-1,0 0,0 0,0 0,0 0,-1 0,1 0,0 0,0 0,0 0,0 0,0 0,0 0,-9-19,-8-27,-20-110,34 297,4-6,-14-245,-46-177,50 266,6 38,4 40,36 283,-37-371,1 0,7-36,1-22,-4-38,-5 1158,1-1015,1 1,1-1,0 0,2 0,0 0,10 23,-7-21,-1 1,-1-1,-1 1,4 28,-7 10,-3-386,2 336,0 0,1 0,-1-1,1 1,5 10,3 9,6 36,-3 0,7 79,-19-132,0 0,0-1,1 1,1-1,5 15,-3-78,-4-30,-3-143,-4 187,4 39,3 26,3 59,-4-49,1-1,2 1,2-1,10 42,-17-158,-33-37,35 120,0 0,0 0,0 0,0 0,0 0,0 0,0 0,-1 0,1 0,0 0,0 0,0 0,0 0,0 0,0 0,0 0,-1 0,1 0,0 0,0 0,0 0,0 0,0 0,0 0,1 27,5 37,-1-22,23 141,-35-276,-32-185,70 425,3 2,-16-47,17 129,-57-333,18 118,3-15,4-17,2 12,2 12,8 21,-10-17,11 11,-13-18,-11-16,7 10,1 0,0 1,0-1,-1 0,1 1,-1-1,1 0,-1 1,1-1,-1 1,1-1,-1 1,1-1,-1 1,1-1,-1 1,0 0,1-1,-1 1,0 0,0-1,1 1,-1 0,0 0,0 0,1 0,-1-1,0 1,0 0,1 1,-1-1,0 0,0 0,1 0,-2 1,-16 22,18-22,0 1,-1-1,1 0,-1 1,0-1,1 0,-1 1,0-1,0 0,0 0,0 0,0 0,0 0,0 0,0 0,0 0,0 0,0 0,-1-1,1 1,0 0,-1-1,1 1,-1-1,1 1,0-1,-1 0,-1 0,1 0,1-1,-1 0,1-1,0 1,-1 0,1 0,0-1,0 1,0 0,0-1,0 1,0-1,0 1,1-1,-1 0,0 1,1-1,-1 0,1 1,0-1,0 0,-1 0,1 1,0-1,0 0,1 0,-1 1,0-1,1 0,-1 0,1 1,-1-1,1 1,0-1,0 0,0 1,-1-1,2 1,0-2,-1 2,0 1,-1-1,1 0,0 1,0-1,0 1,0-1,0 1,0 0,0-1,0 1,0 0,0 0,0-1,1 1,-1 0,0 0,0 0,0 1,0-1,0 0,0 0,0 0,0 1,0-1,0 1,0-1,0 1,0-1,0 1,0-1,0 1,-1 0,1-1,0 1,0 0,-1 0,1 0,0 0,-1 0,1 0,-1-1,1 1,-1 0,0 0,1 1,-1-1,1 2,-1-1,2 0,-1 1,0-1,0 0,1 0,-1 0,1 0,0 0,0 0,-1-1,1 1,3 2,-4-4,-1 0,0 0,1 1,-1-1,0 0,1 0,-1 0,1 0,-1 1,0-1,1 0,-1 0,1 0,-1 0,0 0,1 0,-1 0,1 0,-1 0,0 0,1-1,-1 1,1 0,-1 0,0 0,1 0,-1 0,0-1,1 1,-1 0,0 0,1-1,-1 1,0 0,0-1,1 1,-1 0,0-1,0 1,1 0,-1-1,0 1,0 0,0-1,0 1,0-1,0 1,1 0,-1-1,0 1,0-1,0 1,0 0,-1-1,1 1,0-1,0 1,0-1,-7-24,-18 3,24 22,-1-1,1 0,0 1,0-1,-1 0,1 0,0 0,0 0,0 0,0 0,0 0,0 0,0 0,0-1,0 1,1 0,-1 0,0-1,1 1,-1-1,1 1,0-1,-1 1,1-1,0 1,0-1,0 1,0-1,0 1,0 0,0-1,1 1,0-3,-1 1,1 0,-1 0,0 1,0-1,0 0,0 0,0 0,-1 0,1 0,-1 0,0 1,1-1,-1 0,-1 1,1-1,0 0,-1 1,1-1,-1 1,-2-3,0 1,-1 0,1 1,-1-1,0 1,0 0,0 0,0 1,0 0,-10-3,-7-1,0 2,0 0,-1 1,-27 1,42 2,0 1,1-1,-1 1,0 1,1-1,-1 1,1 1,-1-1,1 1,-8 5,-2 2,0 2,-22 19,-14 10,53-40,0-1,-1 1,1-1,-1 0,1 1,0-1,-1 1,1-1,-1 0,1 1,-1-1,1 0,-1 0,1 1,-1-1,0 0,1 0,-1 0,1 0,-1 0,0 0,1 0,-1 0,1 0,-1 0,1 0,-1 0,0 0,1 0,-1 0,1-1,-1 1,1 0,-1 0,1-1,-1 1,1 0,-1-1,1 1,-1-1,1 1,0 0,-1-1,1 1,-1-1,1 1,0-1,0 1,-1-1,1 0,0 1,0-1,0 1,0-1,-1 1,1-1,0 0,0 1,0-1,0 1,0-1,1 0,3-47,-3 39,6-74,5-26,-12 109,0 0,0 0,0 0,0 0,0 1,0-1,0 0,0 0,0 0,0 0,0 0,0 0,0 0,0 0,0 0,0 0,0 0,0 0,1 0,-1 0,0 0,0 0,0 0,0 0,0 0,0 0,0 0,0 0,0 0,0 0,0 0,0 0,1 0,-1 0,0 0,0 0,0 0,0 0,0 0,0 0,0 0,0 0,0 0,0 0,0 0,0 0,0 0,0 0,0 0,1 0,-1 0,0-1,0 1,0 0,0 0,0 0,0 0,4 12,3 18,3 237,52-422,-12 16,-6-2,31-173,-14 22,-55 253,-2-1,-1 1,-2-1,-6-46,6 85,-1 0,0 0,0-1,-1 1,1 0,0-1,0 1,-1 0,1 0,0 0,-1-1,1 1,-1 0,0 0,1 0,-1 0,0 0,0 0,1 0,-1 0,0 0,0 0,0 0,0 1,0-1,-2 0,2 1,0 0,0 1,-1-1,1 0,0 1,0-1,0 1,0-1,0 1,0 0,0 0,0-1,0 1,0 0,0 0,1 0,-1 0,0 0,1 0,-1 0,0 0,1 0,-1 0,1 0,0 0,-1 1,1 0,-8 20,2 0,0 0,1 1,2 0,-2 25,5 120,1-88,-16 328,9-294,6-93,1-1,1 0,1 1,1-1,9 28,-6-24,-1 1,5 45,-11-67,0 1,0-1,0 1,1-1,-1 1,1-1,0 1,0-1,1 0,-1 0,0 1,1-1,0 0,2 3,-1-4,1 1,-1 0,1-1,0 0,0 0,0 0,0 0,0-1,0 1,9 1,-2-1,1 1,-1 0,0 1,0 0,0 1,0 0,-1 1,1 0,10 9,-20-13,0-1,-1 1,1 0,0-1,-1 1,1 0,-1-1,0 1,1 0,-1 0,0-1,0 1,0 0,0 0,-1 2,1-3,0 1,-1-1,1 1,0-1,0 1,0-1,1 1,-1-1,0 1,0-1,1 1,-1-1,1 0,-1 1,1-1,0 1,1 1,-2-3,1 0,-1 0,1 0,0 0,-1 0,1 0,-1 0,1 0,-1 0,1-1,-1 1,1 0,-1 0,1 0,-1-1,1 1,-1 0,1-1,-1 1,0 0,1-1,-1 1,1-1,-1 1,0 0,0-1,1 1,-1-1,0 1,0-1,1 1,-1-1,0 1,0-2,9-17,-8 18,-1 0,0-1,0 1,1 0,-1 0,0-1,0 1,0 0,-1 0,1 0,0-1,0 1,-1 0,1 0,0 0,-1-1,0 1,1 0,-1 0,1 0,-1 0,0 0,0 0,0 0,0 0,1 1,-1-1,0 0,-1 0,1 1,0-1,0 1,0-1,-2 0,0 0,1 0,0 1,-1-1,1 1,-1 0,1 0,0 0,-1 0,1 0,-1 0,1 1,-1-1,1 1,0-1,-1 1,-3 2,5-2,0-1,-1 1,1 0,-1-1,1 1,0-1,-1 1,1-1,-1 0,1 0,-1 0,1 0,-1 0,0 0,1 0,-1 0,1-1,-1 1,1 0,0-1,-1 1,1-1,-1 0,1 1,0-1,0 0,-1 0,-1-2,2 2,-1 0,0 0,0-1,0 1,0 0,-1 1,1-1,0 0,0 0,-4 0,5 1,1 0,0 0,0 0,-1 0,1 0,0 0,0 0,-1 0,1 0,0 0,0 0,-1 0,1 0,0 0,0 0,-1 0,1 0,0 0,0 0,-1 0,1 0,0 1,0-1,0 0,-1 0,1 0,0 0,0 1,0-1,-1 0,1 0,0 0,0 1,0-1,0 0,0 0,0 0,-1 1,1-1,0 1,7 9,16 8,-22-17,1 0,0 0,0-1,-1 1,1-1,0 1,0-1,0 0,0 0,0 0,0 0,-1 0,1 0,0 0,0-1,0 1,0-1,-1 1,1-1,0 0,0 0,-1 0,2-1,2-2,0 0,-1 0,0-1,0 0,5-8,17-19,-17 26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5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93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1,'0'4,"0"5,0 5,0 4,0 3,0-2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6:39.6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0,'7553'7553,"-7549"-7549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37.09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31 0,'10'422,"-4"-327,-3-58,-2-32,-1-15,0-241,-16 470,1-59,11-139,-2-39,-1-39,5-134,3 288,26 171,-25-260,1-15,-1-1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40.43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52 0,'-2'0,"0"2,-2 0,-3 4,-5 0,-1 2,1-2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7.41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198 292,'2'-10,"-7"28,-4 3,1 0,1 0,-5 30,6-24,-8-126,5 112,0 11,-31 88,56-149,-6 15,0-1,8-33,-16 45,-7 31,3-3,13-35,1 0,-12 18,1 0,-1 0,0 0,0 0,0-1,1 1,-1 0,0 0,0 0,1 0,-1 0,0 0,0 0,1 0,-1 0,0 0,0 0,1 0,-1 0,0 0,0 0,1 0,-1 0,0 0,0 0,1 1,-1-1,0 0,0 0,0 0,1 0,-1 0,0 1,0-1,0 0,1 0,-1 0,0 1,2 3,0 0,-1 0,1 0,-1 0,0 0,0 1,0 5,3 19,-1 1,-2-1,-1 1,-1-1,-1 0,-2 1,-12 45,17-76,-1 0,0 0,0 0,0 0,1 0,-1 0,0 0,0 0,-1 0,1 0,0 0,0 0,0 0,-1 0,1 0,0 0,-1 0,1 0,-1 0,1 1,-2-2,2 1,-1 1,1 0,-1 0,0-1,1 1,-1 0,1 0,-1 0,0 0,1 0,-1 0,1 0,-1 0,0 0,1 0,-1 1,1-1,-1 0,0 0,1 1,-1-1,1 0,-1 0,1 1,-1-1,1 1,-1-1,1 0,0 1,-1-1,1 1,-1-1,1 1,0-1,-1 1,1-1,0 1,0 0,0-1,-1 1,1-1,0 2,-36 81,36-84,0 1,0 0,0 0,0 0,0 0,-1 0,1 0,0 0,0 0,0-1,0 1,0 0,0 0,0 0,-1 0,1 0,0 0,0 0,0 0,0 0,0 0,0 0,-1 0,1 0,0 0,0 0,0 0,0 0,0 0,-1 0,1 0,0 0,0 0,0 0,0 0,0 0,0 0,-1 0,1 0,0 1,0-1,0 0,0 0,0 0,0 0,0 0,0 0,0 0,-1 0,1 1,0-1,0 0,0 0,0 0,0 0,0 0,0 0,0 1,0-1,0 0,0 0,0 0,0 0,0 0,0 1,0-1,0 0,0 0,0 0,-2-16,2-20,1 22,-1 6,1-1,0 1,0-1,1 1,0-1,3-8,-5 17,0 0,0 0,0 0,0 0,0 0,0 0,0-1,0 1,1 0,-1 0,0 0,0 0,0 0,0 0,0 0,0 0,0 0,0 0,0 0,1 0,-1 0,0 0,0 0,0 0,0 0,0 0,0 0,0 0,0 0,1 0,-1 0,0 0,0 0,0 0,0 0,0 0,0 0,0 0,1 0,-1 0,0 0,0 0,0 0,0 0,0 0,0 0,0 0,0 0,0 1,0-1,0 0,1 0,-1 0,0 0,0 0,0 0,0 0,0 0,0 1,0-1,0 0,0 0,0 0,0 0,0 0,5 14,1-1,-6-12,0-1,0 0,0 0,0 0,0 0,0 0,0 0,0 1,0-1,0 0,0 0,0 0,0 0,0 0,0 0,0 1,0-1,0 0,1 0,-1 0,0 0,0 0,0 0,0 0,0 0,0 0,0 0,1 0,-1 1,0-1,0 0,0 0,0 0,0 0,0 0,0 0,1 0,-1 0,0 0,0 0,0 0,0 0,0 0,0 0,1 0,-1-1,0 1,0 0,0 0,0 0,0 0,0 0,1 0,-1 0,0 0,0 0,0 0,0 0,0-1,6-11,0 0,-1-1,0 0,4-20,10-27,-15 62,0 15,1 17,-5 9,-11 82,4-56,7-92,-2-1,0 1,-1 0,-11-40,15 70,0 0,-1 0,0 1,0-1,0 0,-1 0,-3 11,1 3,-3 26,1-10,0 69,5-92,2 0,0 0,0 0,1 0,1-1,0 1,1-1,10 18,63 121,-78-151,1 0,-1 0,0 0,1 0,-1 0,0 0,1-1,-1 1,1 0,-1 0,1 0,0-1,-1 1,1 0,0-1,-1 1,1-1,0 1,0-1,-1 1,1-1,1 1,3-17,-7-33,-7 8,-2 0,-2 1,-1 0,-30-58,44 99,0-1,0 0,0 0,0 0,0 0,0 0,0 0,0 1,0-1,0 0,0 0,0 0,0 0,0 0,0 0,0 0,0 0,0 1,0-1,0 0,0 0,-1 0,1 0,0 0,0 0,0 0,0 0,0 0,0 0,0 0,0 0,-1 0,1 0,0 0,0 0,0 0,0 0,0 0,0 0,-1 0,1 0,0 0,0 0,0 0,0 0,0 0,0 0,0 0,-1 0,1 0,0 0,0 0,0 0,0 0,0 0,0 0,0 0,0-1,0 1,0 0,-1 0,1 0,0 0,0 0,0 0,0 0,0-1,-4 19,-1 27,5-42,-6 41,3-30,1 0,1 0,0 28,5-82,-1 18,-3 22,0 0,0 0,0 0,0 0,0 0,0 0,1 0,-1 0,0 0,0 0,0 0,0 0,3 48,11 67,-7-73,-2 0,-1 61,-3-102,-1-1,0 0,0 0,0 1,0-1,0 0,1 1,-1-1,0 1,0-1,0 0,0 1,0-1,0 0,0 1,0-1,0 0,0 1,0-1,0 0,-1 1,1-1,0 0,0 1,0-1,0 0,-1 1,1-1,0 0,0 1,0-1,-1 0,1 0,0 1,-1-1,1 0,0 0,0 0,-1 1,1-1,0 0,-1 0,-8-17,-5-31,13 45,-8-30,6 25,1 21,11 189,-9-513,3 353,9 43,1 3,-8-44,9 61,-14-105,0 0,0 0,0 0,0 0,1 0,-1 0,0 0,0 0,0 0,0 0,0 0,0 0,0 0,0 0,0 0,0 0,0 0,0 0,0 0,0 0,0 0,0 0,0 0,0 0,1 0,-1 0,0 0,0 0,0 0,0 0,0-11,2-4,2 29,9 60,-9-56,-8-52,-14-181,21 274,5 253,-12-297,-4-22,-9-30,16 32,-12-27,-2-8,-1 1,-2 1,-1 1,-2 0,-27-34,48 71,0-1,0 1,-1-1,1 1,0-1,0 1,-1-1,1 1,0-1,-1 1,1 0,-1-1,1 1,-1-1,1 1,0 0,-1 0,1-1,-1 1,0 0,1 0,-1-1,1 1,-1 0,1 0,-1 0,1 0,-1 0,0 0,1 0,-1 0,1 0,-1 0,1 0,-1 1,1-1,-1 0,0 0,1 0,-1 1,1-1,0 0,-1 1,1-1,-1 0,1 1,-1-1,1 1,0-1,-1 0,1 1,0-1,-1 1,1-1,0 1,0-1,-1 1,1 0,0-1,0 1,0-1,0 1,0-1,0 1,0-1,0 1,0 0,0 0,-4 45,4-43,5 156,4-175,2-16,-4-46,-6 57,0 0,2 0,8-33,-11 53,0 1,0 0,0 0,0 0,0 0,0-1,0 1,0 0,0 0,0 0,0 0,0 0,0-1,0 1,0 0,1 0,-1 0,0 0,0 0,0 0,0-1,0 1,0 0,0 0,1 0,-1 0,0 0,0 0,0 0,0 0,0 0,0 0,1 0,-1 0,0-1,0 1,0 0,0 0,1 0,-1 0,0 0,0 1,0-1,0 0,0 0,1 0,-1 0,0 0,0 0,0 0,0 0,0 0,1 0,-1 0,0 0,0 0,0 1,0-1,8 13,4 20,11 73,9 120,-33-327,26 218,10 196,-38-369,3-1,10-86,-11 141,1 1,1-1,-1 1,0-1,0 1,0-1,1 1,-1-1,1 1,0 0,-1-1,1 1,0-1,-1 1,1 0,0 0,2-2,-2 3,-1 0,1 0,-1 0,1 0,0 0,-1 0,1 1,-1-1,1 0,0 0,-1 1,1-1,-1 0,1 1,-1-1,1 0,-1 1,1-1,-1 1,1-1,-1 1,0-1,1 1,-1-1,0 1,0-1,1 2,22 51,-15-19,-6-22,1 0,1-1,0 1,0-1,7 13,-11-26,-1 0,1 0,0 0,0 1,0-1,0 0,0 0,0 0,1 0,-1 0,0 1,1-1,0 0,-1 0,1 1,1-3,5-2,-8 27,1-32,0 0,-1 1,0-1,-3-10,0-11,-4-38,-8 137,14-49,2-13,-1 0,1-1,-1 1,0 0,0-1,-4 10,1-20,1 0,-1 0,1-1,1 1,-3-8,5 13,0 0,-1 0,1 0,0-1,0 1,-1 0,1 0,0 0,-1 0,1 0,-1 0,1 0,-1 0,0 0,1 0,-1 0,0 0,0 0,0 0,0 1,0-1,-1-1,-2 25,8 27,26-168,-30 118,0 0,0 0,0 0,0 0,0 0,0-1,0 1,0 0,0 0,0 0,0 0,0 0,0-1,0 1,0 0,0 0,0 0,0 0,0 0,0 0,0-1,1 1,-1 0,0 0,0 0,0 0,0 0,0 0,0 0,0 0,1 0,-1-1,0 1,0 0,0 0,0 0,0 0,1 0,-1 0,0 0,0 0,0 0,0 0,0 0,1 0,-1 0,0 0,0 0,0 0,0 0,0 0,0 1,1-1,-1 0,0 0,5 11,2 16,-6 14,4 20,-5-61,0 0,0 0,0 1,0-1,0 0,0 0,0 0,0 0,0 1,0-1,0 0,0 0,0 0,0 0,0 1,0-1,1 0,-1 0,0 0,0 0,0 0,0 1,0-1,0 0,0 0,1 0,-1 0,0 0,0 0,0 0,0 1,0-1,1 0,-1 0,0 0,0 0,0 0,0 0,1 0,-1 0,0 0,0 0,0 0,0 0,1 0,-1 0,0 0,0 0,0 0,0 0,1 0,-1 0,0-1,0 1,0 0,0 0,1 0,8-13,7-21,-16 33,24-58,-25 116,-2-35,5-28,-1 2,-1 1,1 0,0 0,0 0,0 0,0 0,1 0,-1 0,1 1,0-1,0 0,0 1,2-3,-12 40,2-14,2-6,23-30,55-76,-74 91,0 0,0 0,0 0,0 0,0 0,0 0,0 0,0 0,0-1,0 1,0 0,1 0,-1 0,0 0,0 0,0 0,0 0,0 0,0 0,0 0,1 0,-1 0,0 0,0 0,0 0,0 0,0 0,0 0,1 0,-1 0,0 0,0 0,0 0,0 0,0 0,0 0,0 0,0 0,1 0,-1 0,0 1,0-1,0 0,0 0,0 0,0 0,0 0,0 0,0 0,0 0,0 0,1 1,-1-1,0 0,0 0,0 0,0 0,0 1,2 12,-1 14,-2-19,-1-1,1 1,-1-1,0 0,-1 0,0 0,0 0,-1 0,1-1,-1 1,-8 8,29-64,-7 31,-1 0,0 0,-2 0,0-1,5-23,-20 70,-1 0,-2-1,-27 49,12-24,42-121,2 40,-18 29,0 0,0 0,0 0,0 0,0 0,0 0,0 0,0 1,0-1,0 0,0 0,0 0,0 0,0 0,0 0,0 0,0 0,0 0,0 0,0 1,0-1,0 0,1 0,-1 0,0 0,0 0,0 0,0 0,0 0,0 0,0 0,0 0,0 0,0 0,0 0,0 0,0 0,1 0,-1 0,0 0,0 0,0 0,0 0,0 0,0 0,0 0,0 0,0 0,0 0,1 0,-1 0,0 0,0 0,0 0,0 0,0 0,0 0,0 0,0 0,0 0,0 0,0 0,0 0,0 0,1 0,-1 0,-7 18,-5 5,-1-1,-22 28,0-1,120-171,-79 119,-7 16,-8 17,1-16,5-7,-1 0,0-1,0 1,0-1,-1 0,1 0,-2 0,-5 5,25-57,7-8,-6 19,-1-1,-2-1,7-41,-18 78,-1-1,0 1,0 0,0 0,0 0,0-1,0 1,0 0,0 0,1-1,-1 1,0 0,0 0,0-1,0 1,0 0,0-1,-1 1,1 0,0 0,0-1,0 1,0 0,0 0,0 0,0-1,0 1,-1 0,1 0,0-1,0 1,0 0,0 0,-1 0,1 0,0-1,0 1,-1 0,1 0,0 0,0 0,-1 0,-12 7,-21 27,22-23,5-4,-2-1,1 0,-1-1,0 0,0-1,-1 0,1 0,-18 4,24-7,1 0,0-1,-1 1,1-1,-1 1,1-1,-1 0,1 0,-1 0,1 0,-1 0,1-1,-1 1,1-1,-1 1,1-1,0 0,-1 0,1 0,0 0,0-1,0 1,0-1,0 1,0-1,0 0,0 1,1-1,-1 0,1 0,-1 0,1-1,0 1,-1 0,1 0,1-1,-1 1,0-1,0-3,-4-36,2 1,2-1,5-46,-1-5,-4 70,1 0,1 0,2 0,0 0,1 1,1-1,11-30,-6 28,-2 0,-1-1,-1 0,-1 0,1-32,-5 51,1 0,0 1,0-1,1 0,-1 1,1 0,1 0,4-7,-7 11,-8 24,-4 13,0-18,2 1,-14 35,-10 19,34-151,2-21,-3 128,1-17,0 1,-1-1,-1 0,0 1,-1-1,-3 14,1-84,8-10,3 174,-3-77,-4-28,1 0,-1-1,1 1,-1 0,1 0,-1-1,1 1,-1 0,1 0,-1-1,0 1,1 0,-1-1,0 1,1-1,-1 1,0 0,1-1,-1 1,0-1,0 1,1-1,-1 1,0-1,0 1,0-1,0 0,18-53,-12 26,-4 18,0 34,2-10,2-32,2-31,-7 33,0 3,-1 27,5 46,-2-22,-3-32,-3-13,-21-72,25 88,-1 1,0-1,0 0,-1 1,-3 13,1-12,0-10,0-46,4 37,0 28,-3 28,-16-76,3-2,8 13,-2 0,0 1,-1 0,-20-25,30 41,0-1,0 1,0 0,0 0,-1-1,1 1,0 0,0 0,0-1,-1 1,1 0,0 0,0 0,-1 0,1-1,0 1,-1 0,1 0,0 0,0 0,-1 0,1 0,0 0,-1 0,1 0,0 0,-1 0,1 0,0 0,0 0,-1 0,1 0,0 0,-1 0,1 0,0 0,-1 0,1 1,0-1,0 0,-1 0,1 0,0 0,0 1,0-1,-1 0,1 0,0 1,0-1,0 0,-1 0,1 1,0-1,0 0,0 1,0-1,0 0,0 1,0-1,0 0,0 0,0 1,0 0,-4 31,-1-3,3-35,0-1,1 1,0-1,0 0,0-9,-5-73,4 0,11-100,40-44,-37 181,24-55,-24 74,-4 15,1 0,0 1,2 0,17-22,19-32,-43 62,1 0,0 0,1 1,0 0,0 0,1 1,7-8,-47 69,11-24,37-52,5 5,-19 17,-1-1,1 1,-1 0,1 0,-1 0,1 0,0 0,-1 0,1 0,-1 0,1 0,-1 0,1 0,-1 1,1-1,-1 0,1 0,-1 0,1 1,-1-1,1 0,-1 1,1-1,-1 0,1 1,-1 0,1 0,0 1,-1-1,1 0,-1 1,1 0,-1-1,0 1,0-1,0 1,1-1,-2 1,1 0,0-1,0 1,0-1,-1 1,1-1,-1 1,1-1,-1 1,0-1,1 1,-1-1,0 0,0 1,-2 1,3-3,0 0,16-19,-10 14,-9 14,-17 29,15-30,1-1,0 1,0-1,1 1,0 0,1 1,-4 13,4-3,2-10,-1 1,0-1,-1 0,0 0,0 0,-7 16,9-31,0 1,0-1,-1 0,1 1,-1-1,-1 0,1 1,-3-7,-4 12,4-1,2-11,-1-6,0 1,-1 0,-1 0,0 0,-1 1,-1 0,-15-27,20 40,-17-34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9.14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412 234,'5'-30,"-4"28,0 0,0-1,0 1,-1-1,1 1,-1-1,0 1,0-1,0 1,0-1,0 1,0-1,-1 1,1-1,-1 1,0-1,1 1,-1-1,0 1,-1 0,1 0,-3-4,-3 0,0 0,0 0,-1 0,0 1,0 0,-1 1,1 0,-1 0,-11-2,-18-10,-94-43,118 55,1 0,-1 1,0 1,0 0,0 0,0 2,-18 1,27-1,-9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7:28.614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4.68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315 0,'0'4,"-4"5,-5 6,-5-1,-4 2,-3-2,2 0,0 3,0-2,-6 0,-1 1,-1-1,0 0,1-2,1-4,4 2,7-3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5.3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429 1,'-2'5,"0"0,0 0,-1 0,0 0,0 0,0-1,-1 1,1-1,-1 0,0 0,-1 0,-6 5,-3 3,-13 13,-2-2,-59 37,51-36,-43 36,69-50,0 0,0 1,1 1,1 0,0 0,0 1,-10 20,11-18,0-3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07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179 1,'-2'37,"-3"-1,-1 0,-2 0,-15 47,7-29,-81 274,82-291,9-23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7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0,'12'213,"0"-9,-12-190,1 9,-1 0,-2 0,-7 42,4-46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8.04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786 1,'1'7,"-1"-1,0 1,0 0,-1 0,1 0,-2 0,1 0,-1-1,0 1,0 0,-1-1,0 0,0 1,0-1,-1-1,0 1,0 0,-5 5,-122 148,63-72,-4-3,-137 125,166-174,-159 144,184-163,18-16,0 0,0 0,0 0,1 0,-1 0,0 0,0 0,0 0,0 0,0-1,0 1,0 0,0 0,0 0,0 0,0 0,0 0,0 0,0 0,0 0,0-1,0 1,0 0,0 0,0 0,0 0,0 0,0 0,0 0,0 0,0-1,0 1,0 0,0 0,0 0,0 0,0 0,0 0,0 0,0 0,0 0,0-1,0 1,0 0,-1 0,1 0,0 0,0 0,0 0,0 0,0 0,0 0,0 0,0 0,0 0,-1 0,27-42,-24 39,208-312,-150 224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7:30.8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0,'7230'7230,"-7224"-7224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9.41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73 0,'0'39,"0"142,-28 226,25-383,-2-2,0 1,-14 33,19-56,0 0,0 0,0 0,0 0,0 0,-1 0,1-1,0 1,0 0,0 0,0 0,0 0,0 0,-1 0,1 0,0 0,0 0,0 0,0 0,-1 0,1 0,0 0,0 0,0 0,0 0,-1 0,1 0,0 0,0 0,0 0,0 0,0 0,-1 0,1 0,0 0,0 0,0 0,0 0,0 0,-1 0,1 1,0-1,0 0,0 0,0 0,0 0,0 0,0 1,0-1,0 0,-1 0,1 0,0 0,0 0,0 1,0-1,0 0,0 0,0 0,0 0,0 1,0-1,0 0,0 0,0 0,1 1,-5-22,2-29,3-292,-1 863,0-491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40.452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401 632,'-1'0,"-1"1,1-1,-1 1,1 0,-1 0,1-1,0 1,0 0,-1 0,1 0,0 0,0 0,0 1,0-1,0 0,0 0,-1 3,-16 30,14-26,-27 57,4 2,-25 90,18-51,-39 164,63-248,8-35,10-40,140-395,-88 274,68-155,-107 288,1 0,1 2,3 0,1 2,52-56,-19 23,-60 70,1 0,-1-1,1 1,-1 0,0 0,1-1,-1 1,1 0,-1 0,1 0,-1 0,0 0,1 0,-1 0,1 0,-1 0,1 0,-1 0,1 0,-1 0,1 0,-1 0,1 0,-1 0,0 0,1 1,-1-1,1 0,-1 0,0 1,1-1,-1 0,1 1,-1-1,0 0,0 1,1-1,-1 0,0 1,1-1,-1 1,0-1,0 0,0 1,0-1,1 1,-1-1,0 1,0-1,0 1,0-1,0 1,0-1,0 1,0-1,-1 1,6 33,-5-33,1 39,-1-1,-2 1,-10 51,-34 116,30-145,2 0,2 1,4 1,-1 80,10-350,-1-69,0 274,0-1,0 0,0 0,0 1,0-1,-1 0,1 1,0-1,-1 1,0-1,1 0,-1 1,0-1,1 1,-1-1,0 1,0 0,0-1,-1 1,-1-2,2 2,-1 1,1 0,0 0,0-1,-1 1,1 0,0 0,-1 0,1 1,0-1,0 0,-1 0,1 1,0-1,0 0,0 1,-1-1,1 1,0 0,-2 1,-6 5,-1 0,1 1,1 1,-13 14,-45 64,4 4,-68 133,72-116,-65 172,100-216,4 1,2 0,2 1,-6 89,22-130,-1-25,1 0,-1 0,0 1,0-1,0 0,0 0,0 0,1 0,-1 0,0 0,0 0,0 1,1-1,-1 0,0 0,0 0,0 0,1 0,-1 0,0 0,0 0,0 0,1 0,-1 0,0 0,0 0,0 0,1 0,-1 0,0 0,0-1,0 1,1 0,-1 0,0 0,0 0,0 0,0 0,0 0,1-1,-1 1,0 0,0 0,0 0,0 0,0-1,0 1,1 0,23-38,-20 31,89-181,107-309,-112 262,-85 227,1-3,0 0,1 0,13-20,-18 31,0-1,0 1,0 0,1-1,-1 1,0 0,0-1,1 1,-1 0,0 0,1-1,-1 1,0 0,1 0,-1-1,1 1,-1 0,0 0,1 0,-1 0,1 0,-1 0,1 0,-1 0,0 0,1 0,-1 0,1 0,-1 0,0 0,1 0,-1 0,1 0,-1 0,1 0,-1 1,0-1,1 0,-1 0,0 1,1-1,-1 0,0 0,1 1,-1-1,0 0,0 1,1-1,-1 0,0 1,0-1,1 1,10 26,-10-23,19 75,-3 2,-3 0,3 105,-13-137,8 280,-9-317,3-16,6-20,24-100,119-420,-137 469,-18 75,0 1,0-1,0 0,0 0,0 0,0 1,0-1,0 0,1 0,-1 0,0 0,0 1,0-1,0 0,1 0,-1 0,0 0,0 0,0 0,1 1,-1-1,0 0,0 0,0 0,1 0,-1 0,0 0,0 0,0 0,1 0,-1 0,0 0,0 0,1 0,-1 0,0 0,0 0,0 0,1-1,-1 1,0 0,0 0,0 0,1 0,-1 0,0 0,0-1,0 1,0 0,1 0,-1 0,0 0,0-1,0 1,0 0,0 0,0 0,0-1,0 1,1 0,7 26,25 126,15 180,-5-20,-32-264,-8-38,-10-31,0-1,-1 1,-1 1,-1-1,-1 1,-18-25,28 43,0 1,0 0,0 0,0 0,0 0,0 0,0 0,0 0,-1 0,1 0,0 0,0 1,-1-1,1 1,-1-1,1 1,0-1,-1 1,1 0,-1-1,1 1,-1 0,1 0,-3 1,1-1,1 1,-1 0,0 1,0-1,1 0,-1 1,1-1,-1 1,1 0,0 0,-4 4,-4 5,1 1,0 1,-13 23,-37 84,-86 251,138-349,-7 28,11-37,0-1,-1 0,0 0,-9 16,13-27,0-1,0 0,-1 0,1 0,0 1,0-1,-1 0,1 0,0 0,-1 0,1 0,0 0,0 0,-1 0,1 0,0 0,-1 0,1 0,0 0,-1 0,1 0,0 0,0 0,-1 0,1 0,0 0,-1 0,1 0,0 0,0-1,-1 1,1 0,0 0,0 0,-1-1,1 1,0 0,0 0,0-1,0 1,-1 0,1 0,0-1,0 1,0 0,0 0,0-1,0 1,0 0,-1-1,1 1,0 0,0-1,0 1,0 0,0 0,1-1,-9-21,-5-38,-3 0,-3 1,-48-104,59 148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2.2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276 71,'-3'28,"0"0,-2 0,-1 0,-18 50,7-23,-33 104,-20 72,59-188,2 0,-6 86,1-538,7 308,-17-182,11 186,9 66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3.12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741 1,'-1'4,"1"0,-1 0,0 0,-1 0,1-1,-1 1,0 0,0-1,0 1,-4 4,-7 13,-110 197,-190 253,261-397,4 2,-59 121,128-235,1 1,28-36,4-6,5-18,-4-3,-5-3,71-206,-110 272,-9 23,-7 18,-337 545,304-485,28-43,-2-1,-1 0,0 0,-28 29,40-48,0 0,0 0,0 0,0 0,0 0,-1 0,1 0,0-1,-1 1,1 0,-1-1,1 1,0-1,-3 1,-10-6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5.64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1824 1,'-6'1,"0"1,1 0,-1 1,0-1,0 1,1 0,0 0,-1 1,-4 4,-13 7,-63 27,-1-3,-2-4,-182 45,-291 23,444-85,41-5,-372 52,940-150,-374 61,247-58,26-6,-367 86,-27 9,-33 11,10-8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8.9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34 156,'-9'14,"-13"33,21-46,1 0,-1 0,1 0,0 1,0-1,0 0,-1 0,1 0,0 0,0 0,1 1,-1-1,0 0,0 0,0 0,1 0,-1 0,1 1,-1-1,1 0,-1 0,1 0,0 0,-1-1,1 1,0 0,0 0,0 0,-1 0,1-1,0 1,0 0,0-1,0 1,0-1,3 1,1 1,1-1,0 0,-1-1,1 1,0-1,-1 0,1-1,0 1,0-1,10-3,60-23,-69 24,30-12,-1-1,0-2,-2-2,0-1,-1-2,-1-1,33-32,-64 55,0 0,0 0,0 1,0-1,-1 0,1 0,0 0,0-1,-1 1,1 0,-1 0,1 0,-1 0,1-1,-1 1,0 0,1-3,-2 4,1-1,0 1,-1-1,1 1,0 0,-1-1,1 1,-1-1,1 1,0 0,-1-1,1 1,-1 0,1 0,-1-1,1 1,-1 0,0 0,1 0,-1-1,1 1,-1 0,1 0,-1 0,1 0,-2 0,-48 8,5 7,1 3,0 1,-43 27,23-13,34-18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9.45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6 386,'-2'77,"-1"-48,2 0,2 1,0-1,8 40,-7-64,0 0,0 0,1 0,-1 0,1 0,0 0,1-1,-1 1,1-1,0 0,0 0,0 0,0-1,1 1,-1-1,1 0,0-1,0 1,10 3,4 0,-1 0,2-1,-1-1,29 3,5-4,-1-2,0-2,0-3,0-2,62-15,3-8,131-52,-144 41,-2-5,-2-4,-3-5,-1-4,104-83,-189 133,-1-1,0 0,-1 0,0-1,0 0,-1-1,7-12,-12 17,0-1,0 0,0 0,-1 0,0-1,-1 1,0 0,0-1,0 1,-1-1,0 1,-1-1,-1-9,-4-19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0.5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5259 1347,'-18'-2,"-1"0,1-1,0-1,0-1,-27-10,-1 0,-550-177,-26-8,-67 18,664 175,0-1,0-1,-32-18,-24-9,-202-76,-152-54,153 83,-3 12,-3 12,-320-22,-38 24,516 46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1.0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1 328,'4'0,"5"0,17 0,36 0,43-4,35-2,34-3,34-8,18-9,22-9,16-5,7-1,-19 3,-28 5,-33 3,-44 7,-44 7,-39 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2.61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1469,'6'1,"0"1,0 0,0 0,0 1,0 0,-1 0,9 6,7 3,-14-8,0 0,-1 1,0 0,0 0,0 0,-1 1,1 0,-1 0,-1 0,1 0,4 10,7 14,16 42,-13-26,17 36,-23-47,2-1,1 0,2-1,1-1,34 44,-44-68,0 0,0-1,0 0,1-1,0 0,1 0,-1-1,1 0,0-1,0 0,1-1,16 3,17 1,83 2,-102-8,12 1,5 0,47-3,-80 0,1 0,-1 0,1-1,-1 0,0-1,0-1,0 1,0-1,-1-1,10-5,-16 6,1 1,-1-1,1 0,-1 0,0 0,-1-1,1 1,-1-1,0 1,0-1,0 0,-1 0,1 0,-1 0,-1 0,1 0,-1 0,0-10,0-12,-2 0,-6-34,5 45,2 8,-1 1,0 0,-1 0,1 0,-1 0,-1 0,1 1,-1-1,-1 1,1 0,-1 0,0 0,0 1,-1 0,1 0,-1 0,0 1,-1-1,1 1,-8-3,-14-6,-1 1,-1 2,-46-11,42 12,30 7,-1 1,0 0,1 0,-1 0,0 1,0-1,1 1,-1 0,0 1,0-1,-6 2,10-1,-1 0,0 0,1 0,-1 0,1 1,-1-1,1 0,0 1,-1-1,1 1,0-1,0 1,0-1,0 1,0 0,0 0,1-1,-1 1,1 0,-1 0,1 0,-1 0,1 0,0 0,0 0,0 0,0-1,1 1,-1 0,1 3,0-1,0-1,0 1,0-1,0 0,1 0,0 1,-1-1,1 0,0-1,0 1,1 0,-1 0,1-1,-1 1,1-1,0 0,0 0,0 0,0 0,0-1,0 1,0-1,1 0,-1 1,1-2,-1 1,4 0,15 4,-1-2,1 0,25-1,-36-2,-4 1,0-1,-1 0,1 0,0-1,0 0,-1 0,1 0,-1-1,1 0,-1 0,0-1,1 0,-1 0,-1 0,1-1,5-4,-6 3,0-1,0 0,-1 0,1-1,-1 1,-1-1,0 1,0-1,0 0,0-1,-1 1,-1 0,1-1,0-8,1-1,-1-1,-1 1,-1-1,0 1,-1-1,-1 1,-6-24,6 33,-1 0,0 0,0 1,-1-1,0 1,0 0,-1 0,1 0,-2 1,1 0,-1 0,0 0,0 0,0 1,-1 0,0 1,-13-7,3 3,-1 1,0 1,0 1,-1 0,0 2,1 0,-1 1,0 1,-1 0,-25 4,16 0,0 1,0 1,1 2,0 1,0 1,-28 14,46-18,0 0,0 1,0 0,-12 11,21-17,-1 1,1 0,0 0,0 0,0 0,0 0,0 0,0 0,0 0,0 0,0 1,0-1,1 0,-1 1,0-1,1 0,-1 1,1-1,0 1,-1-1,1 1,0-1,0 1,0-1,0 1,0-1,0 1,1-1,-1 0,0 1,1-1,-1 1,1-1,-1 0,1 1,0-1,-1 0,1 1,0-1,0 0,0 0,2 2,5 3,1-1,-1 1,1-2,0 1,1-1,-1-1,0 0,1 0,0-1,0 0,0 0,11-1,7 1,-1-2,1-1,33-5,-55 5,0 0,0-1,-1 0,1 0,0 0,-1 0,0-1,0 0,0 0,0-1,0 1,0-1,-1 0,0 0,0-1,0 1,0-1,-1 0,0 0,6-10,-3 0,0-1,-1 1,-1-1,0 0,-1 0,2-24,-5 39,0-1,1 0,-1 0,0 0,0 1,0-1,0 0,0 0,0 0,-1 0,1 1,-1-1,1 0,-1 1,0-1,1 0,-1 1,0-1,0 1,0-1,-2-1,2 2,0 1,0 0,0-1,0 1,0 0,0 0,0 0,0 0,0-1,1 2,-1-1,0 0,0 0,0 0,0 0,0 1,0-1,0 0,0 1,0-1,0 0,1 1,-1-1,0 1,0 0,1-1,-2 2,0-1,1 1,-1-1,1 1,-1-1,1 1,0 0,0-1,0 1,0 0,0 0,0 0,0 0,0 0,1 0,-1 0,1 0,0 0,-1 1,1-1,0 0,0 0,1 0,-1 0,0 0,1 0,-1 0,1 0,-1 0,1 0,0 0,0 0,0 0,0 0,0 0,3 2,0 0,0-2,0 1,0 0,0-1,1 1,-1-1,1-1,-1 1,1 0,0-1,0 0,0 0,8 0,67-1,-76-1,5 1,-1-2,-1 1,1-1,0 0,0 0,0-1,-1 0,0-1,0 0,0 0,0 0,0-1,9-8,-13 10,0 0,0 0,-1 0,1 0,0-1,-1 1,0-1,0 0,0 0,0 0,-1 0,0 0,1 0,-2 0,1 0,0 0,-1-1,0 1,1 0,-2 0,1-1,0 1,-1 0,0 0,0 0,0-1,-3-3,2 4,0 1,0-1,0 1,-1 0,1 0,-1 0,0 0,0 0,0 0,0 1,0 0,-1-1,1 1,-1 1,0-1,1 0,-1 1,0 0,0 0,0 0,0 0,0 0,0 1,0 0,0 0,0 0,0 0,0 1,0 0,0 0,0 0,0 0,0 0,0 1,1-1,-1 1,1 0,-1 1,1-1,0 0,0 1,0 0,0 0,0-1,0 2,1-1,0 0,-1 1,1-1,0 1,1-1,-3 7,4-9,-1 1,1-1,0 0,0 1,-1-1,1 0,0 1,0-1,1 0,-1 1,0-1,0 0,1 1,-1-1,0 0,1 0,-1 0,1 1,0-1,-1 0,1 0,0 0,1 2,1-1,-1 0,1-1,0 1,-1 0,1-1,0 0,0 1,0-1,6 1,6 1,0-1,0-1,20 0,-31-1,15-1,1-1,-1 0,0-1,1-1,-2-1,1-1,-1 0,1-1,-2-1,1-1,26-19,-33 21,0-1,-1-1,0 1,0-2,-1 1,0-2,-1 1,0-1,-1 0,0 0,-1-1,0 0,-1 0,0-1,-1 0,0 1,3-27,-7 36,0 0,0-1,-1 1,0 0,1 0,-1-1,0 1,-1 0,1 0,0 0,-1 0,0 0,0 1,0-1,0 0,0 1,0-1,-1 1,1 0,-1 0,1 0,-1 0,0 0,0 1,0-1,0 1,0 0,0-1,-5 0,-11-4,0 1,0 1,-31-3,43 6,-1 1,1 0,-1 0,1 1,0 0,-1 1,-12 3,19-4,-1-1,1 1,0 0,-1-1,1 1,0 0,0 0,0 0,-1 0,1 0,0 0,0 0,0 0,0 0,1 0,-1 0,0 1,-1 1,2-1,0 0,0-1,0 1,0 0,1-1,-1 1,0 0,1-1,-1 1,1 0,-1-1,1 1,0-1,0 1,0-1,0 0,0 1,0-1,0 0,0 0,2 2,3 2,-1-1,2 1,-1-1,0 0,1 0,0-1,0 0,0 0,0-1,0 0,0 0,9 1,16 1,45 2,-66-6,-1 0,0 1,0-2,-1 0,1 0,0 0,0-1,14-6,-22 8,0-1,-1 0,1 0,0 0,-1 0,1 0,-1 0,1-1,-1 1,1 0,-1-1,0 1,0-1,0 0,0 1,0-1,0 0,1-1,-2 0,1 0,-1 1,0-1,0 0,0 1,-1-1,1 0,-1 1,1-1,-1 1,0-1,0 1,0-1,0 1,0-1,-1 1,-1-3,-3-2,-1 0,0 0,0 0,0 1,-1 0,0 1,0 0,-1 0,1 0,-1 1,0 1,0-1,-1 2,1-1,-1 1,1 0,-1 1,1 0,-1 1,0 0,1 1,-17 2,24-3,1 1,-1-1,1 1,-1 0,1 0,-1-1,1 1,-1 0,1 0,0 0,0 1,-1-1,1 0,0 0,0 1,0-1,0 0,1 1,-1-1,0 1,0 0,1-1,-1 1,1-1,0 1,-1 0,1-1,0 4,9-20,-1-15,-18-8,0 26,9 12,1 0,-1 0,1 0,-1 1,1-1,-1 0,1 0,-1 0,1 1,-1-1,1 0,0 1,-1-1,1 0,-1 1,1-1,0 1,-1-1,1 0,0 1,0-1,-1 1,1-1,0 1,0-1,0 1,0-1,-1 1,1-1,0 2,0-1,0 0,-1 0,1 0,0 0,0 0,-1 0,1 0,0 1,0-1,0 0,1 0,-1 0,0 0,0 0,1 0,-1 0,0 0,1 0,-1 0,1 0,-1 0,1 0,0 0,-1 0,1 0,0 0,0 0,0-1,-1 1,1 0,0-1,0 1,0-1,0 1,0-1,0 1,0-1,0 0,1 1,-1-1,0 0,2 0,0 1,0-1,0 1,0-1,0 0,1 0,-1 0,0-1,0 1,0-1,0 0,0 0,0 0,0 0,4-2,-3 0,1-1,-1 0,0 0,0-1,0 1,-1-1,1 0,-1 0,0 0,-1 0,1 0,-1-1,0 1,0-1,-1 0,0 1,2-11,-3 12,0-1,0 0,0 1,0-1,-1 0,1 1,-1-1,-1 1,1-1,0 1,-1 0,0-1,0 1,0 0,-1 0,0 0,1 1,-1-1,0 1,-1-1,1 1,-5-4,-9-3,0 1,0 0,0 1,-1 1,0 1,-1 0,0 2,0 0,0 1,0 1,-36 0,53 2,0 0,-1 0,1 0,0 1,0-1,0 1,0-1,-1 1,1 0,0 0,0 0,0 0,0 0,1 0,-1 1,0-1,0 0,1 1,-1 0,1-1,-1 1,1 0,0 0,0-1,0 1,0 0,-2 4,3-4,0 0,0 0,0 0,0 0,0 0,0 0,0 0,1-1,-1 1,1 0,-1 0,1 0,0 0,0-1,0 1,-1 0,2-1,-1 1,0-1,0 1,0-1,1 1,-1-1,1 0,-1 0,1 0,0 0,-1 0,1 0,0 0,3 1,-2-1,0 1,0-1,0 0,1 0,-1 0,0 0,0-1,1 1,-1-1,1 0,-1 0,0 0,1 0,-1 0,0-1,1 0,-1 0,0 0,0 0,1 0,3-3,-3 1,-1 0,1 0,-1-1,1 1,-1-1,0 0,0 0,-1 0,1-1,-1 1,0-1,0 1,1-6,3-12,-1 1,-1-1,-2 0,0-1,-1-32,0 22,7-52,-4 56,-1 0,-1-37,-5 54,-3 25,-2 26,2 51,6-103,0-71,-14-117,14 200,0-1,0 0,0 1,0-1,-1 1,1-1,0 1,-1-1,1 1,-1-1,0 1,1 0,-1-1,0 1,0 0,0 0,0-1,-2 0,3 2,-1 0,0 0,0 0,0 0,1 0,-1 0,0 0,1 0,-1 1,0-1,0 0,1 1,-1-1,0 0,1 1,-1-1,1 1,-1-1,0 1,1-1,-1 1,1 0,0-1,-1 1,0 1,-33 61,31-56,-32 80,-25 95,24-66,24-91,12-25,0 0,-1 1,1-1,0 0,0 0,0 0,0 0,-1 0,1 0,0 0,0 0,0 0,0 1,-1-1,1 0,0 0,0 0,0 0,-1 0,1 0,0 0,0 0,0 0,0 0,-1 0,1-1,0 1,0 0,0 0,-1 0,1 0,0 0,0 0,0 0,0 0,0 0,-1-1,1 1,0 0,0 0,0 0,0 0,0-1,0 1,0 0,-1 0,1 0,0 0,0-1,0 1,0 0,0 0,0 0,0-1,-5-45,22-108,-10 105,-3 171,1-106,4-18,10-26,49-130,-68 157,0 0,1-1,-1 1,0 0,1 0,-1 0,1 0,0 0,-1 1,1-1,0 0,-1 0,1 0,0 0,0 1,0-1,0 0,0 1,0-1,0 1,0-1,1 0,-1 2,0 0,0 0,0 0,0 0,0 0,0 0,0 1,-1-1,1 0,0 0,-1 1,1-1,-1 0,0 1,1-1,-1 0,0 1,0-1,0 3,9 75,-4 0,-8 148,0-173,-20 913,23 89,-1-1038,-1 0,-8 32,-1 17,17-101,2 0,1 0,2 0,22-48,-3 6,-22 54,1 1,1-1,24-37,-22 47,-6 17,-9 26,-5-9,-1-1,-1-1,-1 1,-21 29,-63 71,87-112,8-8,0-1,0 1,0-1,0 1,0-1,-1 1,1-1,0 1,-1-1,1 1,0-1,0 0,-1 1,1-1,-1 1,1-1,0 0,-1 1,1-1,-1 0,1 0,-1 1,1-1,-1 0,1 0,-1 0,1 0,-1 0,1 0,-1 0,1 0,-1 0,1 0,-1 0,1 0,-1 0,1 0,-1 0,1 0,-1 0,1-1,-1 1,1 0,-1 0,1-1,0 1,-1 0,1-1,-1 1,1 0,0-1,-1 1,1 0,0-1,-1 1,1-1,0 1,0-1,0 1,-1-1,1 1,0-1,0 1,0-1,0 1,0-1,0 1,0-2,-4-43,4 40,0-21,1-1,1 1,2 0,0 0,2 0,0 1,20-46,-26 70,1-1,-1 0,1 1,0-1,0 0,0 1,0-1,0 1,0-1,0 1,0 0,0 0,1-1,-1 1,0 0,1 0,-1 0,3-1,-4 2,1 1,0-1,0 0,-1 0,1 1,0-1,0 0,-1 1,1-1,0 1,-1-1,1 1,-1-1,1 1,-1-1,1 1,-1 0,1-1,-1 1,1 0,-1-1,0 1,1 0,-1 0,0-1,0 2,4 9,-1 0,-1 0,0 1,0 11,-1 52,4 33,-5-107,0 0,0 1,0-1,1 1,-1-1,0 1,1-1,-1 0,1 1,-1-1,1 0,0 1,-1-1,1 0,0 0,1 1,-2-1,1-1,-1 0,1 0,-1 0,1 0,-1 0,1 0,-1 0,1-1,-1 1,1 0,-1 0,1 0,-1 0,1-1,-1 1,1 0,-1 0,0-1,1 1,-1 0,0-1,1 1,-1 0,0-1,1 1,-1 0,0-1,1 0,23-44,-22 40,21-54,-15 36,2 0,12-24,-21 46,-1 0,0 1,1-1,-1 0,1 0,-1 0,1 1,-1-1,1 0,-1 1,1-1,0 0,-1 1,1-1,0 1,-1-1,1 1,0-1,0 1,0 0,-1-1,1 1,0 0,0 0,0-1,0 1,0 0,0 0,-1 0,1 0,0 0,0 0,0 0,0 1,0-1,0 0,-1 0,1 1,0-1,0 1,0-1,-1 0,1 1,0-1,0 1,-1 0,1-1,-1 1,1 0,0-1,-1 1,1 0,-1 0,1-1,-1 1,0 0,1 0,-1 0,0 0,7 12,-1-1,0 1,3 14,-5-15,7 17,-2 1,-1 0,-2 0,-1 1,3 55,-12-294,4 364,0-164,0 1,1-1,0 1,0 0,1-1,-1 1,2 0,3-9,-6 16,0 1,0-1,0 0,0 0,0 0,0 0,0 0,0 1,0-1,0 0,0 0,0 0,0 0,0 0,0 1,1-1,-1 0,0 0,0 0,0 0,0 0,0 0,0 0,1 1,-1-1,0 0,0 0,0 0,0 0,0 0,1 0,-1 0,0 0,0 0,0 0,0 0,1 0,-1 0,0 0,0 0,0 0,0 0,0 0,1 0,-1 0,0 0,0 0,0 0,0-1,0 1,1 0,-1 0,0 0,0 0,0 0,0 0,0 0,0-1,0 1,1 0,-1 0,0 0,2 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8:08.8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0,'5221'5221,"-5305"-5305,79 79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0:32.1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2848 3133,'2'3,"0"1,0 0,0-1,-1 1,1 0,-1 0,0 0,0 0,0 1,0 7,1 7,58 474,-44-309,-11-165,0-23,3-32,2-296,-2 22,-6 278,-2 21,0 1,1-1,0 0,1 1,5-16,-7 26,0 0,0 0,0 0,0 0,0 0,0-1,0 1,0 0,0 0,0 0,0 0,0 0,0 0,0-1,0 1,0 0,0 0,0 0,0 0,0 0,0 0,1 0,-1 0,0-1,0 1,0 0,0 0,0 0,0 0,0 0,0 0,1 0,-1 0,0 0,0 0,0 0,0 0,0 0,0 0,1 0,-1 0,0 0,0 0,0 0,0 0,0 0,0 0,1 0,-1 0,0 0,0 0,0 0,0 0,0 0,0 0,0 0,1 0,-1 1,0-1,5 11,0 16,-5-25,1 4,-1 0,0 0,0-1,0 1,-1 0,1-1,-2 1,1 0,0-1,-4 7,-4-65,9-18,17-138,3-105,4 14,-14 94,-9 140,2-1,23-124,-21 163,-1 0,1-57,-3 14,9 0,-6 49,-2 0,1-26,-5-414,0 469,0 0,0 0,-1 0,0-1,0 1,0 0,-1-1,-6 11,-35 52,36-58,-2 6,8-13,0-1,0 1,0 0,-1 0,1-1,-1 0,0 1,0-1,0 0,-1 0,-4 3,7-6,0 0,1 0,-1 0,0 0,1 0,-1-1,0 1,0 0,1 0,-1-1,0 1,1 0,-1-1,0 1,1 0,-1-1,1 1,-1-1,0 1,1-1,-1 1,1-1,0 0,-1 1,1-1,-1 0,1 1,0-1,0 0,-1 1,1-1,0-1,-10-26,9 25,-2-8,-1-1,2 1,0-1,0 0,1 0,0 0,1 0,1 0,0 0,0 1,1-1,1 0,0 1,0-1,1 1,8-16,-4 11,-1 0,-1 0,0-1,-1 0,4-24,-5 20,1-1,16-39,-16 51,-1 0,-1-1,0 1,-1-1,0 0,0 0,-1 0,-1 0,0 0,0 0,-3-17,0 12,-1-1,-1 1,0 0,-1 1,0-1,-17-26,10 16,2 0,1 0,-12-45,21 67,0 0,1 0,-1 0,0 0,1-1,0 1,0 0,0 0,1-1,-1 1,1 0,0 0,0 0,1 0,-1 0,1 0,0 0,3-5,4-4,1 1,0 0,17-16,-2 1,-24 26,0 0,-1 0,1 0,0 0,0 0,0 0,0 0,-1 0,1 0,1 0,-1 1,0-1,0 0,0 1,0-1,0 1,0-1,1 1,-1 0,0 0,0-1,1 1,-1 0,0 0,2 0,-2 1,0 0,0 0,0 0,0 0,-1 0,1 0,0 0,0 0,-1 0,1 0,-1 1,1-1,-1 0,1 0,-1 1,0-1,0 0,1 1,-1 0,1 13,-1-1,0 1,-2 16,-1-16,0 0,-1 1,-10 25,8-28,2 0,-1 0,2 1,0-1,-2 26,8 140,-5 84,-1-249,0 0,-1 0,-1-1,0 1,0-1,-1-1,-1 1,-15 21,12-20,1 0,1 1,0 0,1 1,-8 27,7-3,1 0,3 0,0 72,6-5,-4 159,1-261,0 1,-1 0,1-1,-1 1,0-1,0 1,-1-1,0 0,0 0,0 0,0 0,-1-1,0 0,0 1,-5 3,-9 7,-1-1,-33 19,34-22,0 0,-27 23,-38 60,76-85,0 1,1 0,0 1,1 0,0 0,0 0,1 0,1 0,-3 19,2-14,0 0,-1-1,-1 1,-10 20,-9 11,14-26,0 0,-24 32,31-48,0 0,0 0,-1-1,0 1,1-1,-2 0,1-1,0 1,-1-1,1 0,-1-1,0 1,0-1,-11 2,-8 2,11-2,0-2,0 1,-20 0,31-3,0 0,0 0,0-1,0 1,-1-1,1 1,0-1,0 0,0 0,0 0,0-1,1 1,-1-1,0 1,1-1,-1 0,1 0,-1 0,1 0,-3-5,5 7,0-1,0 1,0-1,0 1,0-1,0 1,1-1,-1 1,0-1,0 1,1 0,-1-1,0 1,1-1,-1 1,0 0,1-1,-1 1,1 0,-1-1,0 1,1 0,-1 0,1-1,-1 1,1 0,-1 0,1 0,-1 0,1 0,-1 0,1 0,-1 0,1 0,-1 0,1 0,-1 0,1 0,-1 0,1 0,26-2,33 3,-34 0,0-1,34-5,-52 4,0-1,0 1,-1-2,1 1,-1-1,1 0,-1-1,0 0,0 0,-1 0,13-11,48-56,-41 42,36-31,126-114,-188 174,0-1,1 1,-1-1,1 1,-1-1,1 1,-1-1,1 1,-1-1,1 1,0 0,-1-1,1 1,-1 0,1-1,0 1,-1 0,1 0,0 0,0 0,-1 0,1-1,0 1,-1 0,1 1,0-1,-1 0,1 0,0 0,0 0,-1 0,1 1,-1-1,1 0,1 1,-1 1,1 0,-1 0,0 0,0 0,1 0,-1 0,-1 0,1 0,0 1,-1-1,1 3,6 59,-9-38,-1 0,-1 0,-2 0,-16 49,-6 25,22-61,2 1,2 0,5 74,1-25,-6 23,5 102,-3-213,0 1,1-1,-1 0,1 1,-1-1,1 0,-1 1,1-1,0 0,0 0,-1 0,1 0,0 0,0 0,0 0,0 0,0 0,1 0,-1-1,0 1,0 0,0-1,1 1,-1-1,0 1,1-1,-1 0,0 1,1-1,-1 0,1 0,-1 0,0 0,1 0,-1 0,0-1,1 1,-1 0,0-1,2 0,10-2,-1 0,0-1,15-7,-19 8,17-10,17-4,-41 17,0 1,0-1,-1 0,1 1,0-1,-1 0,1 1,0-1,-1 1,1-1,-1 1,1-1,-1 1,1 0,-1-1,1 1,-1 0,0-1,1 1,-1 0,0-1,1 1,-1 0,0 0,0-1,0 1,0 0,0 0,0 0,0-1,0 1,0 0,0 0,0-1,-1 3,-2 37,2-33,-5 276,6-282,0 1,0-1,0 1,0 0,0-1,-1 1,1-1,0 1,-1-1,1 1,-1-1,0 1,1-1,-1 1,0-1,0 0,-2 3,2-4,1 0,-1 0,0 0,1 0,-1 0,0 0,0 0,1 0,-1 0,0 0,1 0,-1 0,0-1,1 1,-1 0,1 0,-1-1,0 1,1-1,-1 1,1 0,-1-1,1 1,-1-1,1 1,-1-1,1 0,-5-5,1 1,0-1,0 0,1 0,-1-1,-3-10,-36-132,33 117,1 0,2-1,1 0,-2-51,-14-56,20 128,0-1,-1 1,0-1,-1 1,0 0,-1 0,0 1,-1-1,0 1,-13-16,12 23,0 0,-1 1,1 0,-1 0,0 0,0 1,0 0,0 1,0 0,-15-1,-13-2,12 0,0 1,0 1,-28 1,42 1,0 1,0 0,1 1,-1 0,0 0,1 1,-1 0,1 1,0 0,-12 8,15-8,0 1,1 0,-1 0,1 1,1 0,-1 0,1 0,0 0,0 1,1 0,0-1,0 1,0 1,1-1,0 0,1 0,-1 1,1-1,1 1,0-1,1 13,12 45,-5-35,-2 1,-1-1,-2 1,0 39,-4-64,-1 0,1 0,-1-1,-1 0,1 1,-1-1,0 0,0 0,0 0,-1 0,-6 6,-14 21,24-31,0 0,-1 0,1 0,0 0,-1 0,1-1,0 1,-1 0,1 0,-1-1,1 1,-1 0,0-1,1 1,-1 0,0-1,1 1,-1-1,0 1,0-1,1 0,-1 1,0-1,0 0,0 1,0-1,1 0,-1 0,0 0,0 0,0 0,0 0,0 0,0 0,0 0,1 0,-1 0,0 0,0-1,0 1,0 0,1-1,-1 1,0-1,0 1,1-1,-1 1,0-1,1 1,-1-1,0 0,1 1,-1-1,1 0,-1 0,1 1,-1-1,1-1,-1 1,0 0,0 0,1-1,-1 1,0 0,0 0,0 0,-1 0,1 1,0-1,0 0,0 0,-1 1,1-1,0 1,0-1,-1 1,1-1,-1 1,1 0,0 0,-1 0,1-1,-1 2,1-1,-1 0,1 0,0 0,-1 0,1 1,0-1,-3 2,3-1,-1 0,0 1,0-1,1 1,-1-1,1 1,0-1,-1 1,1 0,0 0,0 0,0 0,0 0,0 0,1 0,-1 0,1 0,-1 0,1 0,0 0,0 1,0-1,0 0,0 0,0 0,0 0,1 1,0 1,2 9,1 0,1 0,8 18,-4-10,-6-12,0 1,0-1,-1 1,0-1,-1 1,0 0,0 0,-1 0,-1-1,1 1,-2 0,1 0,-1-1,-6 15,-2 2,-2-1,-1-1,-29 41,31-50,9-11,1 0,-1-1,1 1,0 0,-1 0,2 0,-1 0,0 0,1 0,0 0,0 0,0 0,0 0,1 0,-1 0,1 0,0 0,0 0,1 0,-1-1,1 1,0 0,0-1,0 0,0 1,1-1,-1 0,1 0,0 0,0 0,0-1,0 1,0-1,1 0,-1 0,1 0,0 0,-1 0,1-1,0 0,0 0,0 0,0 0,0-1,0 1,0-1,0 0,5-1,-6 1,0-1,-1-1,1 1,0 0,0-1,-1 1,1-1,-1 0,1 0,-1 0,0 0,1 0,-1 0,0-1,-1 1,1-1,0 0,2-4,22-61,-16 39,0-2,-1 0,-2-1,-1 1,4-64,-10 84,5-26,16-61,24-61,28-152,-69 293,1 2,-1 0,2 1,11-24,-11 87,-8 370,21 438,-6-755,-5-51,1 66,10-185,25-103,103-341,-136 482,-11 31,0-1,0 1,0 0,0 0,0 0,0-1,0 1,0 0,0 0,0-1,0 1,0 0,0 0,0 0,0-1,0 1,0 0,1 0,-1 0,0 0,0-1,0 1,0 0,0 0,1 0,-1 0,0-1,0 1,0 0,0 0,1 0,-1 0,0 0,0 0,1 0,-1 0,0 0,0 0,0 0,1 0,-1 0,0 0,0 0,0 0,1 0,-1 0,0 0,0 0,1 0,-1 0,4 14,-1 24,-3 181,-2-87,6 0,22 144,-14-205,40 130,-35-165,-17-36,0 0,0 0,1 1,-1-1,0 0,1 0,-1 1,0-1,1 0,-1 0,0 0,1 1,-1-1,0 0,1 0,-1 0,0 0,1 0,-1 0,1 0,-1 0,0 0,1 0,-1 0,0 0,1 0,-1 0,1 0,-1-1,0 1,1 0,-1 0,0 0,1 0,-1-1,0 1,1 0,-1 0,0-1,0 1,1 0,-1-1,0 1,0 0,0-1,1 1,-1 0,0-1,0 1,0 0,0-1,0 1,0 0,0-1,0 1,0-1,0 1,0 0,0-1,7-27,8-182,-8 73,83-620,-81 707,-7 46,-1 5,-1 27,-34 305,3-38,0 549,18-664,1-71,5-17,-8 183,16 605,2-863,4-23,9-34,-13 32,67-197,47-224,-99 352,24-125,-36 133,-6-136,-3 82,2 48,1 17,2 112,72 707,-60-633,-6 0,-9 151,-1-98,1-168,0 1,-1-1,0 0,-1 0,-1 0,-9 24,-42 72,36-74,11-20,-1 0,0-1,-1 0,-1 0,-24 23,29-32,0 0,-1 0,1 0,-1-1,0 0,-1 0,1-1,-1 0,1 0,-1 0,0-1,0-1,0 1,-12-1,-531 0,238-4,-712 3,996 2,-58 10,16-1,5-1,33-5,-54 3,48-6,-60 12,52-7,-9 3,32-5,0-1,-36 1,38-4,1 2,-1 0,-41 13,41-10,-1 0,1-2,-39 3,48-6,6-2,-1 1,1 0,0 0,-1 1,1 0,-1 0,1 1,0 0,0 0,0 1,0-1,0 2,1-1,-12 8,-10 7,21-18,15-16,51-57,-41 53,-2 0,0-1,25-44,-30 43,1 1,2 0,-1 1,2 1,21-21,94-77,-112 102,11-8,40-41,-31 18,34-53,-66 89,0 0,-1 0,0-1,-1 0,0 1,-1-1,0-1,2-21,-4 26,0 1,-1-1,0 1,0-1,-1 1,0-1,0 1,-1-1,1 1,-1 0,-1-1,1 1,-1 0,0 1,0-1,-8-9,-13-14,21 24,-1 0,1 0,-1 0,0 0,-1 0,1 1,-1 0,0 0,0 0,0 1,-1-1,1 1,-1 1,0-1,0 1,0 0,0 0,0 1,-8-2,10 3,-5-1,0 0,0 0,0 1,0 0,0 1,0 0,0 0,0 1,0 0,-13 6,17-3,18-5,20-9,-22 4,0-1,0 0,0-1,-1 0,0-1,0 0,-1 0,9-12,-12 13,-1 0,-1-1,1 1,-1-1,0 0,-1-1,0 1,0-1,-1 1,0-1,-1 0,1-12,-2 2,-1 1,0-1,-1 1,-6-20,4 15,0 1,-1-29,5 27,-1 15,1-1,0 1,0-1,1 1,0-1,4-12,-4 19,0 1,0-1,1 1,-1-1,1 1,-1 0,1 0,0 0,0 0,0 0,0 0,0 1,0-1,1 1,-1-1,0 1,1 0,-1 0,1 0,0 0,-1 0,1 1,0-1,-1 1,1-1,0 1,3 0,64 0,-46 1,-1-1,28-4,-42 3,-1-1,1 0,-1 0,0-1,1-1,-1 1,-1-1,1 0,11-9,-10 7,0-1,-1 0,0 0,0 0,-1-1,0-1,-1 1,1-1,-2 0,1 0,-1 0,0-1,-1 0,4-16,2-7,-5 20,-1 0,-1 0,0 0,1-19,-4 27,0 1,0 0,-1-1,1 1,-1-1,0 1,-1 0,1 0,-1-1,1 1,-1 0,-1 1,1-1,0 0,-1 0,0 1,-5-5,-10-9,-2 2,0 1,0 0,-1 1,-37-15,54 26,0-1,1 1,-1-1,1 0,0 0,0-1,0 1,0 0,0-1,1 0,-1 1,-2-8,3 7,0 0,0 0,-1 0,1 0,-1 1,0-1,0 1,0 0,-1 0,1 0,-1 0,1 0,-5-2,4 3,1 0,-1 0,1-1,0 1,0-1,0 0,1 0,-1 0,1-1,-1 1,1 0,0-1,0 0,1 1,-1-1,1 0,0 0,0 0,0 0,0 0,1-7,-2-13,1 1,5-41,-1 18,-2 13,0-1,-1-1,-2 0,-1 1,-8-38,8 59,0-1,1 0,0 1,1-1,1-26,1 34,0 0,0 0,0 0,1 0,0 1,0-1,0 1,1-1,-1 1,2 0,-1 0,0 0,1 0,0 1,8-8,-3 5,0 0,0 1,0 0,1 0,0 1,0 1,0 0,14-4,2 2,0 1,34-1,20-4,-42 4,55 0,-61 8,0 2,0 1,-1 1,1 2,40 16,28 7,-96-29,1-1,0 0,0 0,0 0,-1-1,1 1,0-1,0 0,0-1,0 1,0-1,0 0,-1 0,1 0,0-1,-1 0,1 0,6-4,-7 3,-1 0,0-1,1 0,-1 0,0 0,-1 0,1 0,-1 0,0-1,0 1,0-1,0 1,-1-1,0 0,0 0,0 0,-1 0,1-7,-1 3,2-9,0 1,-2-1,0 0,-1 0,-1 0,-7-29,8 45,1 1,0-1,-1 1,1 0,-1 0,0-1,1 1,-1 0,0 0,0-1,0 1,1 0,-1 0,0 0,-1 0,1 1,0-1,0 0,0 0,0 1,-1-1,1 0,0 1,-1-1,1 1,0 0,-1-1,1 1,-1 0,1 0,0 0,-1 0,1 0,-1 0,1 0,0 1,-1-1,1 0,0 1,-1-1,1 1,0 0,-1-1,1 1,0 0,0 0,0 0,0 0,-2 2,-7 6,0 0,1 1,0 0,-9 14,10-13,4-5,-26 39,72-78,-35 25,0 0,1 0,-1 0,1 1,1 0,-1 1,1 0,1 0,-1 1,1 0,-1 0,1 1,1 1,-1 0,0 0,1 1,0 0,-1 1,1 0,0 1,0 0,0 1,-1 0,1 0,0 1,-1 1,17 5,25 16,-1 2,64 43,-107-65,0 0,1 0,-1-1,0 0,1 0,0-1,0 0,-1-1,1 0,12 0,14-1,43-5,-78 5,5-1,0 0,0 0,0 0,-1 0,1-1,0 0,-1 0,1 0,-1 0,0-1,1 0,6-6,-1-1,-1 0,0-1,9-13,10-14,-28 37,1 1,-1 0,0-1,0 1,1-1,-1 1,0 0,1-1,-1 1,0 0,1 0,-1-1,0 1,1 0,-1 0,1-1,-1 1,0 0,1 0,-1 0,1 0,-1 0,1 0,-1 0,1 0,-1 0,1 0,-1 0,0 0,1 0,-1 0,1 0,6 14,-4 26,-3-37,2 29,1 0,1 0,2 0,16 51,56 119,-49-135,-3 2,18 72,83 312,-37-150,-75-248,-3-19,-3 1,-1 0,7 73,-17 195,0-466,5-197,4 300,15-63,2-10,-4-9,-7-1,-7-209,-7 344,0-1,-1 1,0 0,0 0,0 0,-1 0,0 0,0 1,0-1,-1 1,0 0,0 0,0 0,-1 0,-4-3,0 0,0 0,-1 1,1 1,-1 0,-1 0,1 1,-14-5,21 9,0 0,0 0,1 1,-1-1,0 1,0 0,0 0,1 0,-1 0,0 0,0 1,0-1,1 1,-1 0,0 0,1 0,-1 0,-4 3,2-1,0 1,1-1,0 1,0 1,0-1,0 0,1 1,-6 9,-1 6,0 0,2 1,-10 35,17-54,-15 59,3 2,-10 120,16 126,5-139,3-685,-1 511,0 1,0-1,-1 0,1 1,-1-1,0 1,0-1,0 1,0 0,-1-1,1 1,-1 0,0 0,0 0,0 0,0 0,0 0,-1 1,-3-4,-3 0,0 0,0 1,-1-1,0 2,-13-5,16 6,0-1,0 0,0 0,1 0,-1-1,1 0,0 0,1-1,-1 0,-5-8,-5-8,-22-41,5 6,5 10,15 24,-1 1,-23-29,32 45,1 1,-1 0,0 1,0 0,0-1,-1 1,0 1,0-1,0 1,0 0,0 1,0-1,-1 1,-8-1,-12-2,-31-4,-110-4,79 12,-78 4,131 2,-66 20,55-13,-60 23,71-22,-54 13,49-18,0-1,0-2,-47-1,79-4,-2-1,-1 1,1 1,0-1,0 2,-18 4,25-5,0 1,1-1,0 1,-1 0,1 0,0 0,0 1,0-1,0 1,0 0,1 0,-1 0,1 0,0 0,0 0,0 1,0-1,0 1,1-1,-2 5,-6 26,1 0,1 0,2 0,-1 42,6-71,0-1,0 0,0 0,0 1,1-1,0 0,0 0,0 0,0 0,0 0,1 0,0 0,0 0,0 0,0-1,1 1,-1-1,1 0,0 0,0 0,0 0,4 3,0-2,0 0,0-1,0 0,1 0,-1-1,1 1,-1-2,1 1,0-1,0 0,9-1,3 1,0-1,0-1,-1-1,1-1,-1-1,1 0,-1-1,-1-1,1-1,28-16,-28 14,269-126,-270 130,0 0,1 2,0 0,35 0,13-2,109-27,-129 28,0 2,51 3,-55 0,-90-1,13-2,1 2,-1 2,0 1,1 1,-1 2,-38 11,48-10,0-2,0 0,0-2,-47 0,-32 5,53-3,0-2,-58-4,-60 4,163-3,0 0,1 1,-1-1,0 1,1 1,-1-1,1 1,0-1,-1 1,1 0,0 1,0-1,-7 6,7-3,1-1,-1 1,1 0,0 0,1 0,-1 0,1 0,0 1,0-1,-1 11,-3 11,2 1,2-1,0 1,2 0,1 0,1 0,1-1,1 1,17 53,-8-23,-3 1,-3 1,1 113,-8-148,-1 1,-1-1,-1 0,-10 40,10-55,-1-1,0 1,0 0,-1-1,0 0,-1 0,0-1,0 1,-1-1,0 0,-1-1,1 0,-17 11,-4 2,0 2,2 0,1 2,-30 35,35-31,0 0,2 2,2 0,0 1,-13 39,22-53,1 1,1 0,1 0,0 0,2 0,-1 23,-6 34,1-21,7-39,0-1,-2 1,1-1,-2 0,0 0,0 0,-2 0,1-1,-2 0,0 0,-10 14,-56 74,72-100,1 0,-1-1,1 1,-1-1,1 1,-1 0,1-1,-1 1,1 0,0-1,-1 1,1 0,0-1,0 1,-1 0,1 0,0 0,0-1,0 1,0 0,0 0,0-1,0 1,0 0,1 0,-1-1,0 1,0 0,0 0,1-1,0 2,0-1,1-1,-1 1,0-1,1 1,-1-1,1 0,-1 0,1 0,-1 0,1 0,-1 0,1 0,-1 0,3-1,53-17,125-65,-71 31,-95 46,-1 1,1 1,0 0,0 0,0 2,21-1,103 4,-66 2,1491-2,-1559-2,1 1,-1 1,1-1,-1 1,0 1,1-1,-1 1,0 0,0 0,0 1,0-1,-1 1,1 1,7 5,-7-3,0 0,-1 0,0 0,0 1,-1 0,1 0,-2 0,1 0,-1 1,5 14,7 23,-6-20,0 0,-2 0,-1 1,5 44,-11-63,0-1,0 1,0-1,-1 1,0-1,0 1,-1-1,0 0,0 0,0 0,-1 0,0 0,0 0,0 0,-1-1,0 0,0 0,0 0,-1 0,0-1,0 1,0-1,0 0,-7 3,1-1,0-1,0 0,-1 0,1-1,-1-1,0 0,0-1,-19 2,-12-3,-48-3,12-1,54 3,12 2,0-2,-1 0,1-1,0 0,0-1,0 0,1-1,-25-8,36 10,0 1,1 0,-1-1,0 1,0-1,0 1,1 0,-1-1,0 0,0 1,1-1,-1 0,0 1,1-1,-1 0,1 1,-1-1,1 0,-1 0,1 0,0 0,-1 1,1-1,0 0,0 0,0 0,-1 0,1 0,0 0,0 0,0 0,0 0,1 1,-1-3,1 1,1 0,0-1,-1 1,1 0,0 0,0 0,0 0,0 0,0 0,1 1,3-3,6-3,1 1,1 0,20-7,70-11,-44 11,74-27,-114 33,-1-1,-1-1,0-1,0-1,-1 0,0-1,27-26,-37 30,-1 0,0 0,-1 0,0-1,0 0,-1 0,0 0,0 0,-1-1,2-10,0-3,-1-1,-1 1,0-27,-3 23,-2-109,1 132,0 0,0 1,0-1,0 0,-1 0,1 1,-1-1,0 1,0-1,0 1,-1 0,1 0,-1 0,0 0,0 0,0 1,0-1,0 1,0 0,-1 0,1 0,-6-2,5 2,0 1,-1-1,1 1,-1 0,0 0,1 0,-1 0,0 1,0 0,1 0,-1 0,0 1,0 0,1-1,-1 2,1-1,-1 0,-5 4,-24 13,1 2,1 1,1 1,1 2,1 2,-29 31,58-56,-1-1,1 1,0-1,-1 1,1 0,0-1,-1 1,1-1,-1 1,1-1,-1 0,1 1,-1-1,1 1,-1-1,1 0,-1 1,0-1,1 0,-1 0,0 1,1-1,-1 0,1 0,-1 0,0 0,1 0,-1 0,0 0,1 0,-1 0,-1 0,1-2,0 1,1 0,-1 0,0-1,0 1,1 0,-1-1,1 1,0 0,-1-1,1 1,0-1,0 1,-1-3,3-69,-1 59,0 0,-1-1,0 1,-1 0,-1 0,0-1,-1 1,0 1,-1-1,-1 0,0 1,0 0,-2 0,0 0,0 1,-1 0,0 1,-17-18,-3 1,1-1,2-1,1-1,1-1,2-1,1-1,2 0,1-2,2 0,1-1,2 0,2-1,1 0,2-1,2 0,1 0,2-42,2 43,-1 16,1-1,1 0,0 0,2 0,1 1,1-1,1 1,8-23,73-140,-77 166,-1 0,9-27,-16 40,0 0,-1 0,1 0,-1 0,0 0,-1 0,0 0,0-1,0 1,0 0,-1 0,-3-10,3 13,-1 1,0-1,0 1,0-1,0 1,-1 0,1 0,-1 0,1 0,-1 0,0 1,0-1,0 1,0-1,-4 0,-54-16,47 14,-215-35,227 39,-48-6,-178-15,217 20,-1 2,1-1,0 1,0 1,0 0,0 1,1 0,-1 0,1 1,0 1,-1-1,2 2,-1-1,1 2,0-1,0 1,1 0,0 1,0 0,-10 13,0 5,1 0,1 1,1 1,-20 53,27-63,0-1,-1 0,-11 16,13-23,0 0,1 0,0 1,1 0,0 0,1 0,0 0,1 1,0-1,-2 20,-6 93,-1 32,11-117,-2 0,-10 51,8-59,3-12,-2-1,0 1,0-1,-13 28,-28 67,40-100,1 0,0 0,1 1,0-1,-1 15,3-12,-2 1,0-2,-8 22,-3 4,11-31,1 1,-2-1,1 0,-2-1,1 1,-1-1,0 0,-1 0,0 0,-1-1,0 0,0 0,-11 8,17-15,-1 0,1 0,0 0,-1 0,1-1,-1 1,1 0,-1-1,0 0,1 1,-1-1,0 0,1 0,-1 0,1 0,-1 0,0 0,1 0,-1 0,0-1,1 1,-1-1,1 1,-2-2,-1 0,1 0,-1-1,1 1,0-1,0 0,0 0,0 0,1 0,-4-6,0-1,0 0,1 0,0 0,1-1,0 0,-3-16,-18-175,24 171,1 0,2 0,1 0,10-48,-8 60,-2 8,0 1,0-1,-2 0,1 0,-1-21,-1 29,0 1,-1 0,1 0,-1-1,0 1,1 0,-1 0,0 0,0 0,-1 0,1 0,0 0,-1 0,1 1,-1-1,1 0,-1 1,0-1,1 1,-1 0,0-1,0 1,0 0,0 0,0 0,-1 1,1-1,0 0,0 1,-1-1,1 1,0 0,0 0,-4 0,-15-2,9 1,-1 0,0 1,1 0,-1 1,-13 2,22-2,0 0,0 0,0 1,0 0,1 0,-1 0,0 0,1 0,-1 1,1-1,0 1,0 0,0 0,0 0,1 0,-1 1,1-1,0 1,-3 6,2-2,0 0,0 0,1 0,0 0,1 0,-1 0,2 1,-1-1,2 13,14 80,-10-76,-1 1,1 27,-8 10,1-47,1 0,0 1,1-1,1 0,1 0,0 0,9 32,-10-45,1 0,1-1,-1 1,0 0,0-1,1 1,0-1,-1 0,1 0,0 0,0 0,0 0,0-1,1 1,-1-1,0 0,1 0,-1 0,0-1,1 1,-1-1,1 0,-1 0,1 0,-1 0,1 0,-1-1,4-1,3 1,0-1,0 0,0-1,0 0,-1 0,1-1,-1-1,14-8,-11 4,0-2,-1 1,0-2,-1 1,0-1,14-24,39-87,-30 56,-9 14,-3-1,25-98,6-15,-26 91,-13 36,2 1,34-67,125-149,-98 151,-64 85,1 0,1 1,1 1,0 0,1 1,1 1,1 0,24-15,-41 30,-1-1,1 1,0 0,0 0,-1-1,1 1,0 0,0 0,0 0,-1 0,1 0,0 0,0 0,0 0,-1 1,1-1,0 0,0 0,-1 1,1-1,0 0,0 1,-1-1,1 1,0-1,-1 0,1 1,-1 0,1-1,-1 1,1-1,-1 1,1 0,-1-1,1 1,-1 0,0 0,0-1,1 1,-1 0,0 0,0-1,0 1,0 0,0 0,0 0,0-1,0 2,3 43,-5-26,-1-1,-1 1,0-1,-2 0,0 0,-12 26,-62 96,55-101,2 1,-26 60,43-74,0 0,1 0,2 1,1 0,1 0,1-1,4 31,-1 20,-2 361,1-412,4-20,-4-9,1 0,-1-1,0 1,0-1,0 1,0-1,-1 1,0-1,2-6,184-676,-39 120,-135 540,-13 26,0 0,1 0,-1 0,0 0,0 0,1 0,-1 0,0 0,1 0,-1 0,0 0,1 0,-1 1,0-1,0 0,1 0,-1 0,0 0,0 0,1 1,-1-1,0 0,0 0,1 1,-1-1,0 0,0 0,0 1,0-1,0 0,1 0,-1 1,0-1,0 0,0 1,0-1,0 0,0 1,0-1,0 0,0 0,0 1,2 8,-1 0,0 1,0-1,-1 15,-14 103,-4 0,-46 158,-22 136,91-463,14-115,44-175,-60 319,1 1,1 0,9-21,-14 32,1 1,-1-1,0 1,0-1,1 1,-1-1,0 1,1-1,-1 1,0-1,1 1,-1-1,1 1,-1-1,1 1,-1 0,1-1,-1 1,1 0,-1 0,1-1,0 1,-1 0,1 0,-1 0,1-1,0 1,-1 0,1 0,-1 0,1 0,0 0,-1 0,1 1,-1-1,1 0,0 0,-1 0,1 1,-1-1,1 0,-1 0,1 1,-1-1,1 0,-1 1,1-1,-1 1,1-1,-1 1,0-1,1 1,-1-1,0 1,1-1,-1 1,18 37,107 398,-45-142,-57-209,-12-41,22 57,-33-100,0-1,0 1,0-1,1 1,-1-1,0 1,0-1,0 1,1-1,-1 1,0-1,1 1,-1-1,0 0,1 1,-1-1,1 0,-1 1,0-1,1 0,-1 1,1-1,-1 0,1 0,-1 1,1-1,-1 0,1 0,-1 0,1 0,0 0,0 0,12-13,6-31,-19 43,34-104,-4-1,-5-1,-5-1,8-139,-27 243,2 9,3 21,6 39,83 647,-85-657,-10-55,0 0,0 0,0 0,0 0,0 0,0 0,0 0,1 0,-1 0,0 0,0 0,0 0,0 0,0 0,0 0,1 0,-1 0,0 0,0 0,0 0,0 0,0 0,0 0,0 0,1 0,-1 0,0 0,0 0,0 0,0 0,0 0,0 0,0 0,0 1,1-1,-1 0,0 0,0 0,0 0,0 0,0 0,0 0,0 1,0-1,0 0,0 0,0 0,0 0,0 0,0 1,4-21,-1-31,-5-575,0 677,-3 0,-17 85,-39 103,46-186,-54 175,54-186,-2 0,-1-2,-31 49,46-83,-1-1,1 0,-1 0,0-1,-1 1,1-1,-1 0,0 0,0 0,0-1,0 1,-9 3,10-6,0 0,1 0,-1-1,0 1,0-1,1 1,-1-1,0-1,0 1,1 0,-1-1,0 0,0 0,1 0,-1 0,1 0,-1-1,1 0,0 0,-1 0,-3-3,-12-12,1 0,1 0,1-2,1 0,0-1,1-1,-19-38,0 1,21 45,4 15,7 0,-1 0,1 1,0-1,0 1,0-1,1 1,-1 0,1-1,-1 1,1 2,-1 69,0-114,3-1,8-57,2-5,-8 22,-6 79,-3 8,-5 11,-60 167,51-152,6-28,-1-22,-3-21,3-2,2 0,-9-45,-23-76,36 137,-17-42,24 64,0 0,-1 0,1 0,-1 0,0 0,0 1,0-1,0 1,0-1,0 1,-1 0,1 0,-1 0,0 0,1 1,-7-4,7 5,0 0,0 0,0 0,-1 0,1 1,0-1,0 1,0-1,0 1,0 0,0-1,0 1,0 0,0 0,0 1,1-1,-1 0,0 0,1 1,-1-1,1 1,-1 0,1-1,-2 4,-28 49,7 3,3 2,-16 69,11-35,-7-14,25-64,1 1,0 0,1 1,-5 23,8-23,-2 8,3-49,4-795,-7 888,0-22,2 1,2 0,5 47,-1-75,1 0,1-1,0 1,2-1,0-1,18 33,-17-38,1 0,0-1,1 0,0-1,1 0,0-1,1 0,0 0,19 10,-7-6,-1-1,47 17,-58-26,0 0,0-1,1 0,-1-1,1-1,0 0,-1 0,16-2,-21-1,0 0,0 0,-1-1,1 1,-1-1,0-1,1 1,-1-1,-1-1,1 1,-1-1,0 1,0-2,0 1,0 0,-1-1,0 0,6-12,3-6,-2 0,0 0,12-44,-18 43,-4 20,-1 0,1 1,0-1,0 0,0 0,1 1,-1-1,1 1,1 0,-1-1,4-4,-6 9,0 0,1 0,-1 0,1 0,-1 0,1 0,-1 0,0 0,1 0,-1 0,1 0,-1 0,1 0,-1 0,0 0,1 1,-1-1,1 0,-1 0,0 0,1 1,-1-1,0 0,1 0,-1 1,0-1,1 0,-1 1,0-1,0 0,1 1,-1-1,0 0,0 1,0-1,0 1,1-1,-1 1,8 21,-7-21,12 47,-3 0,-1 1,-3 0,1 52,-4-85,1-32,3-35,-3-50,-3 52,12-80,-11 124,-1-1,0 1,1-1,0 1,0-1,5-6,-7 11,1 0,-1 1,1-1,-1 0,1 0,-1 0,1 1,0-1,0 0,-1 1,1-1,0 1,0-1,0 1,-1-1,1 1,0 0,0-1,0 1,0 0,0 0,0 0,0-1,0 1,0 0,0 0,0 0,0 1,0-1,0 0,0 0,-1 0,1 1,0-1,0 0,0 1,0-1,0 1,-1-1,1 1,0 0,0-1,-1 1,2 1,11 13,0 1,-1 0,-1 1,0 1,-1-1,-1 2,8 23,-7-19,191 462,-182-419,-14-43,16 43,-19-61,0-1,0 1,1-1,-1 1,1-1,0 0,0 0,1 0,-1-1,1 1,0-1,0 0,0 0,6 4,-8-7,1 1,-1 0,1 0,-1-1,1 0,0 1,-1-1,1 0,0 0,-1-1,1 1,-1 0,1-1,0 0,-1 1,1-1,-1 0,0 0,1-1,-1 1,0 0,0-1,0 1,1-1,1-2,8-7,-1 0,0-1,10-15,-5 7,17-19,-14 16,0 1,2 0,27-22,-39 36,0 1,-1-2,-1 0,0 0,0 0,0 0,-1-1,-1 0,0-1,0 1,3-14,5-17,11-69,-10-6,-5-1,-10-197,-2 121,1 118,-14-93,10 91,5-133,3 92,1 64,3-1,24-103,0 0,-27 134,0 1,2 0,0 0,2 0,0 0,16-31,-15 49,-3 16,-1 20,-3 468,-25-294,14-141,-4 105,14-114,1-33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1:41.91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226 491,'2'10,"0"0,1-1,0 1,0-1,1 1,0-1,1 0,0 0,1-1,0 0,0 0,0 0,1-1,0 1,1-2,-1 1,12 6,-18-12,-1-1,0 0,1 0,-1 0,0 0,1 0,-1 1,1-1,-1 0,0 0,1 0,-1 0,1 0,-1 0,0 0,1 0,-1 0,1-1,-1 1,0 0,1 0,-1 0,1 0,-1-1,0 1,1 0,-1 0,0 0,1-1,-1 1,0 0,0-1,1 1,-1 0,0-1,0 1,0 0,1-1,-1 1,0 0,0-1,0 1,0-1,0 1,0 0,0-1,0 1,0-1,0 1,0 0,0-1,0 1,0-1,0 1,0 0,0-1,-3-25,-4 6,-2 0,0 1,-2 0,0 1,-16-21,8 13,-19-39,7 10,-64-85,66 98,-8-17,34 55,1 0,0 0,0 0,1-1,-1 1,1 0,0-1,0 1,1-1,-1 1,1-1,0 1,0-5,1 8,-1-1,0 1,1 0,-1 0,1 0,-1-1,1 1,0 0,0 0,-1 0,1 0,0 0,0 0,0 1,0-1,0 0,0 0,0 0,0 1,0-1,0 1,1-1,-1 1,2-1,0 0,0 1,1 0,-1-1,1 1,-1 1,1-1,-1 0,8 3,-2-1,0 1,1 1,-1 0,0 0,13 9,-12-4,0 0,-1 0,0 1,0 1,12 19,25 30,-38-50,0 0,0 1,-1 1,-1-1,0 1,0 0,4 18,17 32,-23-57,0 0,1 0,-1 0,1 0,0-1,0 1,0-1,0-1,1 1,8 3,67 29,-70-31,14 5,-1 1,0 2,-1 0,25 19,-36-23,0 1,-1 0,-1 1,0 0,0 0,-1 1,0 0,13 27,-4 5,-13-31,1 0,0 0,0-1,1 0,12 17,-10-20,-1 1,0 0,-1 0,0 0,-1 1,0 0,0 0,-1 1,-1 0,0 0,-1 0,0 0,-1 0,2 17,6 60,0 8,-10-87,0 1,-1-1,-1 0,0 1,0-1,-1 0,0 0,-1 0,0 0,0-1,-1 0,0 0,-1 0,0 0,-12 12,12-12,0 0,1 0,0 0,1 0,0 1,-3 12,-13 30,17-48,1 0,-1 0,0-1,0 1,0-1,0 1,0-1,-1 0,0 0,1 0,-1-1,0 0,-6 3,-29 22,37-24,-1 0,0 1,1 0,-1-1,1 1,0 0,1 0,-2 5,-13 22,13-32,1 0,0 0,-1 0,1 0,0-1,0 1,0 0,0-1,0 0,1 1,-1-1,0 0,1 0,-1 0,-1-2,-4-4,-1 1,1-1,0 0,1 0,0 0,0-1,1 0,0 0,0 0,1 0,0-1,1 0,0 0,1 0,0 0,-2-20,-1-6,2 0,1 0,3-42,0 60,2 0,-1 0,2 0,1 0,0 1,1 0,1 0,9-18,-11 26,-1-1,0 0,-1 1,0-1,0-1,-1 1,-1 0,1-12,-1-6,-5-50,3 74,0-1,-1 1,1 0,-1 0,0 0,0 0,0 1,0-1,-1 0,0 1,1-1,-1 1,0 0,-1 0,1 0,0 1,-1-1,0 1,-6-4,-8-3,0 1,0 1,-19-5,32 11,1 0,0 0,-1 1,1 0,-1 0,1 0,-1 0,1 1,0 0,-1-1,1 2,0-1,0 0,0 1,-1 0,2 0,-1 0,0 0,0 1,1 0,-1 0,1 0,0 0,0 0,0 0,-5 8,-1 2,0 0,1 1,1 0,0 1,1-1,-7 22,-4 41,14-58,0-1,-2 0,0-1,0 1,-2-1,0 0,-18 30,24-46,1-1,0 0,0 1,-1-1,1 1,0-1,-1 1,1-1,0 0,-1 1,1-1,-1 0,1 1,0-1,-1 0,1 0,-1 1,1-1,-1 0,1 0,-1 0,1 0,-1 1,1-1,-1 0,1 0,-1 0,1 0,-1 0,0-1,1 1,-1 0,1 0,-1 0,1 0,-1 0,1-1,-1 1,-13-22,0-30,13-184,2 211,-2 1403,4-1337,1 0,16 69,1 3,2 47,-19-136,15 47,-13-51,-1 0,0 0,2 35,-3-17,2 0,19 67,2 10,-14-53,-7-38,-1 0,-1 0,0 37,-2 46,-6 141,-6-142,-4 67,15 987,-2-1126,-10 49,6-48,-1 46,4-47,-11 65,11-88,-23 128,21-93,1-1,5 81,1-69,-6 60,-8-47,7-49,0 1,0 28,4 7,1-26,-1 0,-1 0,-2 0,-7 31,3-23,2-1,2 1,2 0,4 53,0 2,-2-62,0-19,-1 1,0-1,0 0,-2 0,0 1,-4 14,5-25,0 0,0 0,-1-1,1 1,-1 0,0-1,0 1,0-1,0 1,0-1,-1 0,1 0,-1 0,1 0,-1-1,0 1,1 0,-1-1,0 0,0 0,0 0,0 0,0 0,-1-1,1 1,0-1,0 0,0 0,0 0,0 0,-4-2,3 2,0-1,-1 1,1-1,0 0,0-1,0 1,0-1,0 0,0 0,1 0,-1 0,0-1,1 1,0-1,0 0,0 0,0 0,0-1,0 1,1-1,0 1,0-1,0 0,0 0,0 0,1 0,-1 0,1 0,-1-8,-2-12,2-1,0 1,1-1,3-25,-1 22,-1-57,6-105,-3 160,2 1,0 0,2 0,15-39,-11 33,-1 0,-2-1,7-58,3-22,-11 70,-3 0,-1 0,-6-77,0 21,4 65,-16-326,-18-105,31 411,-19-108,11 106,-4-99,12 127,-8-49,5 49,-2-48,-4-57,0-9,9 21,5-135,2 228,1 0,11-34,-3 11,-3 17,21-49,-21 60,-1 0,-1-1,-1 0,5-36,11-69,-15 95,-2 0,-1-1,0-44,10-212,4 130,-7 87,-9 46,1 1,2-1,20-56,-15 52,-1 0,11-61,-6 20,-4 15,7-100,-17 136,20-92,-12 69,-6 29,0-1,1-32,-4 45,-2 4,1 0,0 0,0 0,0 0,1 0,-1 0,1 1,-1-1,1 0,0 0,0 0,1 0,1-3,-2 6,-1 0,1 0,0 1,-1-1,1 0,0 0,0 0,-1 1,1-1,-1 0,1 1,0-1,-1 0,1 1,-1-1,1 1,0-1,-1 1,0-1,1 1,-1-1,1 1,-1 0,0-1,1 1,-1 0,0-1,1 1,-1 0,0-1,0 1,0 0,0 1,11 26,-5 0,-2 1,-1 0,-1 32,-1-23,7 40,1-18,-7-36,1-1,2 0,0 0,11 26,-12-34,1 1,-2-1,0 1,-1 0,1 25,-3-25,1 0,1 0,1 0,0 0,9 25,-7-26,16 31,-20-44,0-1,0 1,0-1,1 1,-1-1,0 1,1-1,-1 0,1 1,-1-1,1 0,0 0,-1 0,1 0,0-1,0 1,0 0,0-1,-1 1,1-1,3 1,-3-2,-1 1,1 0,-1-1,1 0,-1 1,1-1,-1 0,0 0,0 1,1-1,-1 0,0 0,0-1,0 1,0 0,0 0,0 0,0-1,-1 1,1 0,0-1,-1 1,1-1,-1 1,1-1,-1 1,0-1,0 1,1-1,-1-2,2-54,-2 50,-3-108,4-133,-1 237,1 1,1-1,0 0,0 0,2 1,-1-1,1 1,1 0,0 0,0 1,1 0,1-1,-1 2,2-1,-1 1,1 0,1 1,0 0,0 0,20-12,-28 19,0 0,0 0,1 0,-1 1,1-1,-1 0,1 1,-1-1,1 1,-1-1,1 1,-1 0,1 0,0 0,-1 0,1 0,-1 0,1 0,-1 0,1 1,0-1,-1 1,3 0,-4 0,1-1,-1 1,1 0,-1 0,1 0,-1 0,0 0,0-1,1 1,-1 0,0 0,0 0,0 0,0 0,0 0,0 0,0 0,0 0,0 0,0 0,-1 0,1 0,0 0,-1-1,1 1,-1 0,1 0,-1 0,1-1,-1 1,1 0,-1 0,0-1,1 1,-1 0,0-1,0 1,0-1,0 1,-17 17,1-1,0 0,-16 25,29-36,-1 1,2 0,-1-1,1 1,0 1,1-1,-1 0,1 1,1-1,-1 1,1 8,-5 46,-22 104,16-113,3 0,-5 104,15 704,2-831,1 0,1-1,1 1,2-1,11 29,3 15,-1-8,8 35,-24-82,0 1,1-1,12 23,-11-28,-1 0,-1 0,0 1,-1 0,-1 0,0 0,2 26,-3-6,-2 0,-2 0,0 0,-3-1,0 1,-15 45,16-65,1-1,0 1,0 0,2 0,0 0,0 0,2 0,-1 0,6 24,5 12,23 65,-13-49,-3-14,-11-35,-1 0,-1 1,3 18,0 5,-6-33,0-1,0 1,-1 0,0 0,0 0,-1 0,0 0,0 0,-1 0,0 0,0 0,-1 0,0-1,-1 1,-4 10,-4 4,-1-1,-1-1,-1 0,-30 32,35-43,-1 0,0-1,0 0,-1-1,0 0,0 0,-1-1,0-1,0 0,-19 5,27-9,0 1,0-1,-1 1,1 0,1 0,-1 0,0 1,0-1,1 1,0 0,-1 0,1 0,0 0,-4 6,3-1,0-1,0 1,0-1,1 1,0 0,1 0,-2 10,-1 14,2 0,1 0,3 37,0-41,-1-25,0 4,0 0,0 0,1 0,0 0,3 9,-4-15,0-1,0 1,0-1,0 1,1-1,-1 0,0 1,0-1,1 0,-1 1,0-1,1 0,-1 1,0-1,1 0,-1 0,0 1,1-1,-1 0,0 0,1 1,-1-1,1 0,-1 0,1 0,-1 0,0 0,1 0,-1 0,1 0,-1 0,1 0,0 0,1-1,0 0,0 0,0 0,-1 0,1-1,0 1,0-1,-1 1,1-1,-1 0,3-2,1-3,2 0,-1 1,1 0,0 0,0 1,1 0,-1 0,1 0,11-4,-17 8,0 0,1 1,-1-1,1 0,-1 1,1-1,-1 1,1 0,-1 0,1 0,-1 0,1 0,-1 0,1 1,-1-1,0 1,1 0,-1 0,1 0,-1 0,0 0,0 0,0 1,0-1,0 1,0-1,0 1,0 0,-1 0,1 0,0 0,-1 0,0 0,1 0,-1 0,0 1,0-1,0 3,18 45,-13-31,1 0,1-1,1 0,0 0,18 25,-24-40,1 0,-1 0,1 0,0-1,0 1,0-1,0 0,0 0,0 0,1-1,-1 1,1-1,-1 0,1 0,8 0,10 0,45-4,-29 1,-28 2,1 0,0 0,-1 1,1 1,-1 0,16 4,-21-4,0 1,0 0,-1 1,1-1,-1 1,1 0,-1 0,-1 0,1 1,0 0,-1 0,6 9,10 15,-10-13,0-1,1 0,14 13,-21-24,0-1,0 1,0-1,1 0,-1 0,1 0,0-1,0 1,0-1,0 0,0-1,1 1,-1-1,9 1,16 0,-19 0,0-1,0-1,-1 1,1-2,0 0,0 0,0-1,13-3,79-35,-62 22,47-13,-42 17,45-22,-15 5,-59 26,1 1,-1 1,1 0,34-1,-28 3,0-1,23-6,-10 3,-1 1,1 1,70 5,-30-1,-69 0,0 1,1-1,-1 1,0 1,-1-1,1 2,0-1,-1 1,0 0,0 0,0 1,7 6,-6-5,0 0,0-1,0 0,1-1,-1 1,1-2,0 1,1-1,17 4,13-7,-28 0,0-1,0 2,0 0,13 3,-22-4,-1 1,1 0,-1 0,1 0,-1 0,0 0,1 0,-1 1,0-1,0 1,0-1,0 1,0 0,0 0,0 0,-1 0,1 0,-1 0,0 0,1 1,-1-1,0 1,0-1,0 3,7 30,-7-25,1-1,0 0,1 0,0 0,8 16,-10-22,1-1,0 1,0-1,0 0,1 1,-1-1,0 0,1 0,0 0,-1-1,1 1,0-1,0 1,0-1,0 0,0 0,0 0,0-1,0 1,0-1,6 1,181-2,-74-2,-111 4,1-2,-1 1,1-1,-1 0,1 0,-1 0,0-1,0 1,0-1,0-1,0 1,0-1,0 0,-1 0,1 0,-1-1,0 1,0-1,0 0,-1 0,6-8,-4 2,-1 1,0-1,-1 0,0 0,-1-1,0 1,0 0,-1-1,0 1,-1-1,0 1,-1-1,0 1,-3-13,3 23,1 0,0-1,0 1,0 0,0 0,0 0,0 0,0 0,0-1,0 1,0 0,0 0,0 0,0 0,0 0,0-1,0 1,0 0,0 0,0 0,0 0,0-1,0 1,0 0,0 0,0 0,0 0,0 0,0-1,1 1,-1 0,0 0,0 0,0 0,0 0,0 0,0 0,1 0,-1-1,0 1,0 0,0 0,0 0,0 0,1 0,-1 0,0 0,0 0,0 0,0 0,0 0,1 0,-1 0,0 0,0 0,0 0,0 0,1 0,-1 0,0 0,0 0,0 1,16 6,7 2,-23-9,1 0,-1 0,1 0,-1 0,0 0,1-1,-1 1,0 0,1 0,-1 0,0-1,1 1,-1 0,0 0,1-1,-1 1,0 0,0-1,1 1,-1 0,0-1,0 1,0-1,0 1,1 0,-1-1,0 1,0-1,0 1,0 0,0-1,0 1,0-1,0 1,0 0,0-1,0 1,0-1,-1 1,1 0,0-1,0 1,0-1,0 1,-1 0,1-1,0 1,0 0,-1-1,1 1,-1 0,-3-9,0 1,-1 0,0 0,0 0,-1 1,0 0,-12-11,11 17,8 12,6 10,7 2,0-1,34 38,-42-53,0-1,0 0,1 0,0-1,1 0,-1 0,1 0,0-1,0 0,0-1,0 1,13 2,-19-6,-1 0,1 0,-1 0,1 0,0 0,-1-1,1 1,-1 0,1-1,-1 1,1-1,-1 0,1 1,-1-1,0 0,1 0,-1 0,0 0,0 0,0 0,0 0,0 0,0 0,0-1,0 1,0 0,0-1,-1 1,1-1,0 1,-1-1,1 1,-1-1,0 1,0-1,1 1,-1-1,0-2,1-11,0-1,-1 1,-1-17,0 18,5-29,-4 43,0 0,0-1,0 1,0 0,0 0,0-1,0 1,1 0,-1 0,0-1,0 1,0 0,1 0,-1 0,0-1,0 1,0 0,1 0,-1 0,0 0,0-1,1 1,-1 0,0 0,0 0,1 0,-1 0,0 0,1 0,-1 0,0 0,1 0,-1 0,0 0,0 0,1 0,-1 0,0 0,1 0,16 20,4 18,-17-28,1-1,0 0,13 16,-16-22,1 0,-1-1,1 0,0 1,0-1,0 0,0 0,0-1,0 1,1-1,-1 1,1-1,-1 0,1-1,5 2,16 0,-17-2,0 1,0 0,0 0,0 1,-1 0,1 0,9 4,-16-5,1-1,0 1,0-1,0 0,0 1,0-1,0 0,0-1,0 1,0 0,-1 0,1-1,0 1,0-1,0 0,0 1,2-3,-3 2,0 1,0-1,0 0,0 1,0-1,0 1,1-1,-1 1,0-1,0 1,0 0,1 0,-1-1,0 1,0 0,0 0,1 0,-1 0,0 1,0-1,1 0,-1 0,0 1,0-1,0 1,0-1,0 1,1-1,-1 1,0 0,0 0,0-1,-1 1,1 0,0 0,0 0,0 0,-1 0,1 0,0 0,-1 0,1 0,0 3,2 7,0 0,-1 1,0 0,-1-1,0 1,-1 0,0 0,-1 0,-2 15,1-15,0-1,1 1,1-1,0 1,0 0,1-1,1 1,0-1,6 19,-7-27,1-1,-1 1,1-1,0 0,0 0,0 0,0 0,0 0,0 0,1-1,-1 1,0-1,1 1,-1-1,1 0,0 0,-1 0,1 0,0 0,0-1,4 1,9 0,0 0,30-3,-8 1,5 6,0 1,47 14,-49-11,-26-4,0 0,-1 1,0 0,0 1,18 12,-22-12,0 0,1-1,0-1,0 0,0 0,1-1,-1 0,1-1,19 2,9-2,61 10,-88-10,0 0,0 1,0 0,0 1,0 0,-1 1,0 1,14 9,-22-12,0 0,0 0,-1 0,1 0,-1 0,0 1,0 0,2 6,-3-7,0-1,0 1,0 0,0-1,1 1,-1-1,1 1,0-1,0 0,0 0,1-1,-1 1,1-1,7 4,20 8,1-2,0-2,1-1,1-1,-1-2,1-1,0-2,0-1,58-4,-82 0,0 0,0-1,0 0,0-1,15-7,23-9,8-3,-51 20,1 0,0 0,0 0,0 1,1 0,-1 0,0 0,1 1,-1 0,1 0,0 1,-1 0,1 0,-1 0,1 1,11 3,21 4,2-2,-1-2,0-1,1-2,43-5,15 1,19 5,128-4,-156-9,-53 5,54-1,-55 9,-18-1,0 0,0-1,1-1,17-3,-32 3,-1 1,0-1,0 0,0 0,0 0,0 0,0 0,-1-1,1 1,0-1,-1 0,1 0,-1 0,1 0,-1 0,0 0,0-1,0 1,0-1,0 1,-1-1,1 0,-1 0,0 0,0 0,0 0,0 0,0 0,0-3,-1 4,0 0,0 0,0 1,0-1,0 0,-1 0,1 0,0 0,-1 1,0-1,1 0,-1 1,0-1,0 0,0 1,0-1,0 1,0-1,0 1,-3-3,-35-20,2 0,60 31,13 10,-28-13,0 1,-1 0,0 0,0 1,0 0,-1 0,0 1,0 0,0 0,-1 0,7 13,-5-6,-1 1,-1-1,0 1,-1 0,5 31,2 17,-6-38,0 1,1 41,-6-60,1 1,-1-1,2 0,-1 0,1 1,0-1,1 0,0-1,0 1,0 0,1-1,0 0,0 0,0 0,10 9,3 1,1 0,1-1,31 18,-46-29,0-1,1 1,-1 0,-1 0,1 0,-1 1,1-1,-1 1,-1 0,1-1,-1 1,1 1,-2-1,1 0,0 0,-1 1,0-1,0 1,-1 9,15 46,-13-56,1-1,1 0,-1 0,1 0,-1-1,1 1,0-1,0 0,0 0,1 0,-1-1,8 3,11 9,-16-10,1 0,-1 0,1-1,0 0,13 3,-14-4,0 0,0 0,-1 0,1 1,-1 0,0 0,0 0,0 1,8 6,-1 4,0 0,-1 1,11 18,-16-22,1 0,0 0,0 0,1-1,1-1,-1 0,22 15,-19-16,0-2,1 1,0-2,1 0,-1 0,1-2,0 1,19 1,-30-5,-1 1,1-1,-1 1,1-1,-1 1,1 0,-1 0,0 0,1 0,-1 1,0-1,2 3,-3-4,0 1,0 0,-1 0,1 0,0 0,-1 0,1 0,-1 0,1 0,-1 0,0 0,1 0,-1 0,0 0,0 0,0 1,1-1,-1 0,-1 2,1 0,-1-1,0 1,0 0,-1-1,1 1,0-1,-1 1,1-1,-1 0,0 0,0 0,0 0,0 0,0 0,0 0,-1-1,1 1,-1-1,-4 3,-11 3,-1 0,1-1,-1-1,-1-1,1-1,-27 2,-122-6,68-2,-2464 3,2368-11,16-1,-184 12,-410-18,267 10,295 11,-410-3,593-2,-51-8,49 5,-50-2,-48 5,-251 5,315 4,-69 15,30-3,48-9,40-6,0-1,0 0,0-1,-1-1,1 0,0-1,-21-3,34 1,0 1,-1-1,1 1,0-1,0 0,0 0,0-1,0 1,1 0,-1-1,1 0,-1 0,1 0,0 0,0 0,0 0,1 0,-1 0,1-1,-1-3,-6-14,2 1,-4-24,8 33,-4-18,1 0,2 0,1 0,1-1,2 1,1-1,1 1,1 0,2 0,1 1,17-46,-11 35,-3-1,0 0,-3-1,3-63,-7 85,1 1,0 0,2-1,9-21,-7 19,-1-1,6-26,0-44,-7 44,15-56,-13 62,-2-1,-2 1,-1-1,-7-79,1 18,5 6,-4-107,-1 186,0 0,-2 1,-8-24,8 26,0 0,0-1,2 1,-3-30,2-5,-14-75,9 80,2 0,0-59,8-1400,-6 1443,-2-1,-2 1,-28-92,-40-71,40 129,31 71,1 1,1-2,1 1,1 0,1-1,5-44,-2 1,0 32,1 0,2 1,16-64,44-101,-59 182,2 1,-6 22,-9 29,-72 214,-118 394,183-578,2 0,3 1,-1 87,16 196,-5-324,4 31,1 0,3 0,17 54,59 155,-72-224,49 162,-53-163,-2 0,-2 0,1 58,-4 25,0-1,-21 203,19-322,0 1,0-1,0 0,0 1,0-1,0 1,-1-1,1 0,0 1,-1-1,1 0,-1 0,0 1,1-1,-1 0,0 0,0 0,0 0,-1 2,1-3,0-1,0 1,0-1,0 1,1-1,-1 1,0-1,1 0,-1 1,0-1,1 0,-1 1,1-1,-1 0,1 0,-1 0,1 1,-1-1,1 0,0 0,-1-1,-21-69,20 64,-44-166,-85-342,43-8,86 507,1 5,-1 0,2-1,0 1,2-19,-2 30,0 1,0-1,0 0,0 0,0 0,0 0,0 0,0 0,0 0,0 0,0 0,0 1,0-1,0 0,0 0,0 0,0 0,0 0,0 0,0 0,0 0,1 0,-1 0,0 0,0 1,0-1,0 0,0 0,0 0,0 0,0 0,0 0,0 0,1 0,-1 0,0 0,0 0,0 0,0 0,0 0,0 0,0 0,0 0,0 0,1 0,-1 0,0 0,0 0,0 0,0 0,0 0,0 0,0 0,0 0,0 0,0-1,1 1,-1 0,0 0,6 17,5 24,238 802,-192-668,273 661,-168-517,-131-266,2-2,3-1,73 80,-102-123,1 1,0-2,0 1,1-1,-1 0,1-1,19 8,-26-12,0 0,0-1,0 1,0-1,0 0,0 1,0-1,0 0,0 0,0 0,1-1,-1 1,0 0,0-1,0 1,0-1,0 0,2-1,-2 1,-1-1,1 0,0 0,0 0,-1 0,1 0,-1 0,0 0,1 0,-1-1,0 1,0 0,-1-1,1 1,0-1,-1 1,0-1,1-4,-1-1,0 0,0 0,-1-1,0 1,-1 0,1 0,-1 0,-1 1,0-1,0 0,0 1,-1 0,0 0,-1 0,1 0,-1 1,-8-9,-12-11,-1 2,-50-38,28 25,4 1,-54-48,88 73,0 0,1-1,0 0,1 0,0-1,-10-23,11 21,2-1,-1 0,2 0,0 0,1 0,1 0,0-1,1 1,1-1,1 1,0-1,5-24,-5 39,0-1,0 0,0 0,1 0,-1 0,1 1,0-1,0 1,0-1,0 1,0 0,0 0,0 0,1 0,-1 0,1 0,0 1,-1-1,1 1,0 0,0 0,0 0,0 0,0 0,0 1,0-1,0 1,0 0,0 0,0 0,0 0,0 1,4 0,14 2,-1 1,0 1,36 13,-37-11,52 12,1-2,121 11,-47-9,-61 1,-62-13,0-1,0-2,29 3,332-6,-185-3,-174 4,1 1,-1 1,0 1,35 13,10 1,4-3,-31-8,58 19,188 70,-215-75,20 9,-141-24,-337 3,-32 1,48-14,-318 6,672-3,0 1,0 1,-16 3,20 1,20-3,27 1,760 2,-200-6,396 20,-2712-48,554 7,1519 23,242-4,-586 2,-4 0,0 0,-1 0,1-1,-1 1,1-1,-1-1,9-2,-19 2,0 0,0 0,-1 1,1-1,0 1,-1 0,-7 0,-125-5,-225-21,189 8,-39-5,166 13,46 11,1 0,0 0,-1 0,1-1,0 1,-1 0,1 0,-1 0,1 0,0 0,0 0,-1-1,1 1,0 0,-1 0,1 0,0-1,0 1,-1 0,1 0,0-1,0 1,-1 0,1 0,0-1,0 1,0 0,0-1,0 1,0 0,-1-1,1 1,0 0,0-1,0 1,0-1,0 1,0 0,0-1,0 1,1-1,14-10,33-7,-43 17,239-63,-205 55,-12 1,-27 8,0 0,0 0,0 0,0 0,0 0,0 0,0 0,-1 0,1 0,0 0,0 0,0 0,0 0,0 0,0 0,0 0,-1 0,1 0,0 0,0 0,0 0,0 0,0 0,0 0,0 0,0-1,0 1,-1 0,1 0,0 0,0 0,0 0,0 0,0 0,0 0,0-1,0 1,0 0,0 0,0 0,0 0,0 0,0 0,0 0,0-1,0 1,0 0,0 0,0 0,0 0,0 0,0 0,0 0,0-1,0 1,0 0,0 0,0 0,0 0,1 0,-1 0,0 0,0 0,-47-3,-157 7,807-3,-579-1,0 2,-1 0,32 7,-54-9,0 0,0 0,1 1,-1-1,0 0,0 1,0-1,1 1,-1 0,0-1,0 1,0 0,0 0,0-1,0 1,0 0,-1 0,1 0,0 0,1 2,-2-2,0 0,0 0,0 0,0 0,0 0,0-1,-1 1,1 0,0 0,0 0,-1 0,1 0,0 0,-1 0,1 0,-1-1,1 1,-1 0,0 0,0 1,-7 5,0-1,1 1,-2-1,-8 5,10-7,-30 18,-43 18,49-26,1 1,-56 38,82-50,0 0,1 0,-1 1,1-1,0 1,0 0,0-1,0 2,0-1,1 0,-3 5,5-7,0-1,0 1,-1 0,1-1,0 1,0-1,1 1,-1 0,0-1,0 1,1-1,-1 1,1-1,-1 1,1-1,0 1,-1-1,1 0,0 1,0-1,0 0,0 1,0-1,1 0,-1 0,0 0,0 0,1 0,-1-1,0 1,1 0,-1-1,1 1,-1 0,1-1,2 1,26 8,1-1,1-1,-1-2,1-1,55-1,-40-1,552 7,-576-9,-27 2,-40 3,-153 10,-231 23,362-27,52-5,21-3,30-2,600-52,-575 38,-52 7,-14 2,-8 1,0 0,-1 1,1 0,0 1,-1 0,-22 3,-1-2,-730 29,684-22,102-2,39-1,922 0,-721-5,-186 1,-69 2,-15 3,-26 4,-379 49,17-4,334-39,54-10,14 0,16-1,0-1,-1-1,1 0,25-3,-7 2,511-2,-534 1,-32-1,-39 2,-1038 21,1028-20,1-2,0 2,0 4,-109 22,158-21,16-7,0 0,0 0,0 1,0-1,-1 0,1 0,0 0,0 0,0 0,0 1,0-1,0 0,0 0,0 0,0 0,0 1,0-1,0 0,0 0,0 0,0 0,0 0,0 1,0-1,0 0,0 0,0 0,1 0,-1 0,0 1,0-1,0 0,0 0,0 0,0 0,0 0,0 0,1 1,-1-1,0 0,0 0,0 0,0 0,0 0,1 0,-1 0,0 0,0 0,0 0,0 0,1 0,-1 0,17 5,0-2,0 0,0-1,0 0,27-2,-9 1,541 5,-560-5,-14 2,-25 5,-34 3,-80 5,81-11,-72 15,203-19,712-22,-756 21,-36 4,-52 5,-421 42,65-8,391-40,45-5,16-1,186-6,-193 12,-33-3,1 0,0 0,0 0,0 0,0 0,0 0,0 0,-1 0,1 0,0 0,0 0,0 0,0 1,0-1,0 0,0 0,0 0,0 0,-1 0,1 0,0 0,0 1,0-1,0 0,0 0,0 0,0 0,0 0,0 1,0-1,0 0,0 0,0 0,0 0,0 0,0 0,0 1,0-1,0 0,0 0,0 0,0 0,1 0,-1 0,0 1,0-1,0 0,0 0,0 0,0 0,0 0,0 0,0 0,1 0,-1 0,0 0,0 1,0-1,0 0,0 0,0 0,1 0,-1 0,0 0,0 0,0 0,0 0,-53 16,-337 46,230-40,134-20,1 2,0 1,0 1,0 1,1 1,-32 15,54-22,-1 0,1 1,-1 0,1-1,0 1,0 0,0 0,0 0,0 0,0 0,0 0,1 1,-3 3,3-5,1 0,0 1,0-1,0 0,0 0,0 0,0 0,0 0,0 0,0 0,0 0,1 0,-1 0,0 0,1 0,-1 0,1 0,-1 0,1 0,-1 0,1-1,0 1,-1 0,2 1,4 2,0 1,0-2,1 1,-1-1,1 1,-1-2,1 1,14 2,26 5,68 4,18 2,-132-16,-1 0,1 0,0 0,0 0,-1 0,1 0,0 0,0 1,0-1,-1 0,1 0,0 1,-1-1,1 0,0 1,-1-1,1 1,0-1,-1 0,1 1,-1 0,1-1,-1 1,1-1,-1 1,1 0,-1-1,1 2,-18 11,-45 7,58-19,-28 7,19-5,0 0,0 0,0 2,1-1,-20 11,32-15,0 1,0-1,-1 0,1 0,0 0,0 1,0-1,0 0,0 0,0 0,0 1,0-1,-1 0,1 0,0 1,0-1,0 0,0 0,0 1,0-1,0 0,0 0,0 1,1-1,-1 0,0 0,0 0,0 1,0-1,0 0,0 0,0 0,0 1,1-1,-1 0,0 0,0 0,0 1,0-1,1 0,-1 0,0 0,0 0,0 0,1 0,-1 0,0 1,0-1,1 0,-1 0,0 0,0 0,1 0,-1 0,0 0,0 0,1 0,-1 0,0 0,0 0,0 0,1-1,-1 1,20 4,48-2,-50-3,0 1,0 1,23 4,-19-2,-1-1,1-1,-1 0,1-2,21-4,16 1,644-60,-566 48,-88 12,46-9,-447 81,11-2,340-66,0 0,0 0,1 0,-1 0,0 0,0 0,1 1,-1-1,0 0,0 0,1 1,-1-1,0 0,0 1,1-1,-1 1,1-1,-1 1,0-1,1 1,-1-1,1 1,-1-1,1 1,-1 0,1-1,0 1,-1 0,1 0,0-1,0 1,-1 0,1 1,0-2,0 1,0 0,0-1,0 1,-1 0,1-1,0 1,0-1,-1 1,1-1,0 1,-1-1,1 1,0-1,-1 1,1-1,-1 1,1-1,-1 1,1-1,-1 0,1 1,-1-1,1 0,-1 0,0 1,1-1,-1 0,1 0,-2 0,-23 7,0-1,-1-1,1-1,-38 0,4 0,-412 32,439-37,54-5,-6 2,-16 4,0 0,0 0,0 0,0 0,0 0,-1 0,1 0,0 0,0 0,0 0,0 0,0 0,0 0,0 0,0 0,0 0,-1 0,1 0,0 0,0 0,0 0,0 0,0 0,0-1,0 1,0 0,0 0,0 0,0 0,0 0,-1 0,1 0,0 0,0 0,0 0,0-1,0 1,0 0,0 0,0 0,0 0,0 0,0 0,0 0,0 0,0-1,0 1,0 0,0 0,0 0,0 0,0 0,-14-3,8 1,1968-8,-1860 15,-88-2,-58-1,-78-1,-182 9,270-6,42-1,57 1,671-1,-562-4,-131 2,-37 0,-9 0,-71 5,-345 4,-68 4,434-9,103-1,1225-8,-1189-1,-142-3,-534-13,565 18,62 1,-15 1,1055-64,-1043 62,-54 1,-23 1,-678-37,656 27,65 11,1 0,-1 0,0-1,0 1,1 0,-1 0,0 0,0 0,1-1,-1 1,0 0,0 0,0 0,0-1,1 1,-1 0,0 0,0-1,0 1,0 0,0 0,0-1,0 1,1 0,-1-1,0 1,0 0,0 0,0-1,0 1,0 0,0-1,-1 1,1 0,0 0,0-1,0 1,0 0,0 0,0-1,0 1,-1 0,1 0,0-1,0 1,0 0,-1 0,1 0,0-1,0 1,0 0,-1 0,1 0,0 0,0-1,-1 1,1 0,20-7,2 2,-1 0,1 1,39-2,-3 0,971-98,-954 96,-65 4,-20 0,-119-15,67 13,-893-92,873 89,63 5,22 0,32-2,-31 5,632-131,-556 107,-77 24,-1 1,0-1,0 0,0 0,0 0,-1 0,1 0,0 0,0-1,-1 1,1 0,0-1,1-2,-3 3,-1 0,1 0,-1 1,1-1,-1 0,1 0,-1 1,1-1,-1 0,0 1,1-1,-1 0,0 1,0-1,1 1,-1-1,0 1,0 0,0-1,0 1,0 0,0-1,0 1,1 0,-1 0,0 0,0 0,0 0,0 0,-2 0,-51-6,-1 1,-80 5,30 0,87-2,18-1,31-7,-26 9,157-38,-57 15,160-58,-262 81,-1 0,1 0,-1 0,1 0,-1-1,0 1,1 0,-1-1,0 0,0 0,3-3,-5 5,0-1,0 1,0-1,0 1,0 0,0-1,0 1,0-1,0 1,0-1,0 1,0 0,0-1,0 1,-1-1,1 1,0-1,0 1,-1 0,1-1,0 1,0 0,-1-1,1 1,0 0,-1-1,1 1,0 0,-1 0,1-1,0 1,-1 0,1 0,-1 0,1-1,-1 1,1 0,-1 0,-9-3,-1 0,0 1,1 1,-17-2,-387 0,181 4,221-2,21-2,39-3,351-20,-1 0,-375 24,-55 7,-731 55,337-34,525-28,134-9,-212 7,-28 1,-37 1,-664 15,670-7,1 1,-1 2,2 2,-58 24,73-26,42-16,-1 0,1-2,23-13,-44 22,0 0,0-1,0 1,0 0,1 0,-1-1,0 1,0 0,0 0,0-1,0 1,0 0,0 0,0-1,0 1,0 0,0-1,0 1,0 0,0 0,0-1,0 1,0 0,0-1,0 1,0 0,0 0,0-1,-1 1,1 0,0 0,0-1,0 1,0 0,-1 0,1 0,0-1,0 1,-1 0,1 0,0 0,0 0,-1 0,1-1,0 1,0 0,-1 0,1 0,0 0,-1 0,1 0,0 0,0 0,-1 0,1 0,0 0,-1 0,1 0,0 0,0 0,-1 0,1 1,-21-4,0 0,0 2,-1 1,-24 2,1 0,-1063 34,1079-35,35 0,54-1,-55 0,1972-1,-1940 2,-73 2,-910 16,562-18,601-2,116 0,751 12,-980-3,-90-3,-24 0,-37 5,0-2,-68 2,68-7,-799 26,389-21,650-9,10-1,471 7,-536 4,-132-9,1 1,-2 0,1 0,0 1,0-1,9 5,-15-6,1 0,-1 0,0 1,0-1,1 0,-1 0,0 1,0-1,1 0,-1 0,0 1,0-1,0 0,0 0,0 1,1-1,-1 0,0 1,0-1,0 0,0 1,0-1,0 0,0 1,0-1,0 0,0 1,0-1,0 0,0 1,-1-1,1 0,0 0,0 1,0-1,0 0,0 1,-1-1,1 0,0 0,0 1,0-1,-1 0,1 0,0 0,0 1,-1-1,1 0,0 0,-1 0,1 0,0 0,-1 1,1-1,0 0,-1 0,1 0,-13 5,1-1,-1 0,0-1,-24 4,-527 30,348-28,75-3,-393 33,514-35,25-1,36 0,412 3,-396-1,-49-1,-14 1,-17 3,-1-1,-1-1,-37 4,45-7,-523 47,207-24,239-14,80-9,24 0,55-1,101-10,-71 2,1317-59,-1324 61,-1376 51,1211-43,349-5,1257-35,-1415 26,-765 5,459 7,-585 13,713-11,136-1,1383 2,-979-7,-425 2,-106-1,-981 1,1272 0,1565-35,-1722 29,-79 6,0 0,0 0,0 0,0 0,0 0,-1 0,1 0,0 0,0 0,0 0,0 0,0 0,0 0,0 0,0 0,0-1,0 1,0 0,0 0,0 0,0 0,0 0,0 0,0 0,0 0,0 0,0 0,0 0,0 0,0-1,0 1,0 0,0 0,0 0,0 0,-20-2,-120-1,51 5,41 0,0-2,-70-9,116 9,1 0,0 0,-1 0,1-1,0 1,-1 0,1-1,0 1,0 0,0-1,-1 0,1 1,0-1,0 0,0 0,0 1,0-1,0 0,0 0,0 0,0 0,1 0,-1 0,0-1,1 1,-1 0,1 0,-1 0,1-1,-1 1,1 0,0 0,0-1,-1 1,1 0,0-3,0 2,0 0,0 1,0-1,0 0,-1 0,1 0,-1 1,1-1,-1 0,0 0,0 1,0-1,0 1,0-1,0 1,0-1,0 1,-1-1,1 1,0 0,-1 0,1 0,-1 0,0 0,1 0,-1 0,-2 0,-34-12,-1 1,0 2,0 2,-1 2,-44-2,33 3,-651-58,673 60,22 4,0-1,-1-1,1 0,0 0,-1 0,1-1,0 0,0 0,0-1,0 0,1 0,-8-5,14 8,-1-1,1 1,0-1,-1 0,1 1,0-1,0 0,0 1,-1-1,1 0,0 1,0-1,0 0,0 0,0 1,0-1,0 0,1 1,-1-1,0 0,0 1,0-1,1 0,-1 1,0-1,1 1,-1-1,1 0,-1 1,0-1,1 1,-1-1,1 1,0-1,-1 1,1 0,-1-1,1 1,0 0,0-1,29-16,-29 17,59-25,99-27,-7 4,-140 44,1 0,0 2,0-1,0 2,0 0,0 0,1 1,18 3,12 4,49 13,-57-11,-14-4,38 10,0-3,105 7,-100-17,-20-3,-1 2,0 3,0 1,85 22,-61-8,0-2,2-4,78 6,215-8,-326-11,13-1,-1 2,88 13,-99-8,1-2,61-2,-61-2,1 2,53 8,60 5,-53-7,-69-5,42 4,-70-6,1 0,-1 0,1 0,-1 0,0 0,1 1,-1-1,0 1,0 0,0 0,0 0,-1 0,1 0,0 1,-1 0,3 2,-4-4,-1 0,1 0,-1 0,1 0,-1 0,1 0,-1 0,1 1,-1-1,0 0,0 0,1 0,-1 0,0 0,0 0,0 1,0-1,-1 0,1 0,0 0,0 0,-1 0,1 0,-1 1,1-1,-1 0,1 0,-1 0,1-1,-1 1,0 0,0 0,1 0,-1 0,0-1,0 1,-2 1,-2 1,0 0,-1-1,1 1,-1-1,0-1,-10 3,-89 11,1-5,-195-6,183-5,-147-2,-244 5,415 6,-119 27,122-19,61-11,0 1,1 1,0 1,0 1,1 2,0 1,-26 16,52-28,-1 0,1 0,0 0,0 0,0 0,0 0,0 0,-1 1,1-1,0 0,0 0,0 0,0 0,0 0,0 0,0 1,0-1,-1 0,1 0,0 0,0 0,0 0,0 1,0-1,0 0,0 0,0 0,0 0,0 1,0-1,0 0,0 0,0 0,0 0,0 1,0-1,0 0,0 0,1 0,-1 0,0 1,0-1,0 0,0 0,0 0,0 0,0 0,0 0,1 0,-1 1,0-1,0 0,0 0,0 0,0 0,1 0,-1 0,0 0,0 0,19 5,29-1,574-13,-405 1,112-3,370-7,-603 17,101 3,-189-1,0 0,0 1,0 0,-1 0,1 1,13 7,-19-9,1 0,0 0,-1 1,1 0,-1-1,0 1,1 0,-1 0,0 0,0 0,0 1,-1-1,1 1,0-1,-1 1,1-1,-1 1,0 0,0 0,1 5,-2-7,0 0,0 1,0-1,-1 0,1 0,0 1,-1-1,1 0,-1 0,1 1,-1-1,0 0,1 0,-1 0,0 0,0 0,0 0,1 0,-1 0,0 0,-1-1,1 1,0 0,0-1,0 1,0 0,0-1,-3 1,-38 8,37-8,-231 12,161-12,-148 21,-157 45,324-59,-46 10,95-16,0 0,0 0,0 1,0 0,1 0,-1 0,1 1,0 0,0 1,-10 9,15-14,1 0,0 0,0 0,0 0,0 1,-1-1,1 0,0 0,0 0,0 1,0-1,0 0,0 0,0 0,0 1,-1-1,1 0,0 0,0 1,0-1,0 0,0 0,0 0,0 1,0-1,0 0,1 0,-1 1,0-1,0 0,0 0,0 0,0 1,0-1,0 0,0 0,1 0,-1 1,0-1,0 0,0 0,14 5,18-1,-31-4,517 4,-281-7,-130 1,112 3,-191 1,1 1,0 2,-1 0,0 2,37 15,-22-1,-31-15,0 1,1-2,19 6,-11-1,-21-10,0 0,0 0,0 1,0-1,0 0,0 0,0 1,0-1,0 0,0 0,0 1,0-1,0 0,0 0,-1 1,1-1,0 0,0 0,0 0,0 1,-1-1,1 0,0 0,0 0,0 1,-1-1,1 0,0 0,0 0,-1 0,1 0,0 0,0 0,-1 0,1 0,0 0,0 0,-1 0,0 0,-46 7,-315-7,-99 5,386 5,-81 21,114-21,-64 7,373-18,115-1,-375 2,3 0,-1 0,0 0,0-1,0 0,0 0,0-1,0 0,-1-1,1 0,-1 0,14-8,-22 11,1 0,-1 0,0 0,0 0,0 0,1-1,-1 1,0 0,0 0,0 0,0 0,1 0,-1-1,0 1,0 0,0 0,0 0,0-1,0 1,0 0,1 0,-1 0,0-1,0 1,0 0,0 0,0 0,0-1,0 1,0 0,0 0,0-1,0 1,0 0,-1 0,1 0,0-1,0 1,0 0,0 0,0 0,0-1,0 1,0 0,-1 0,1 0,0 0,0 0,0-1,-1 1,-15-6,-27 1,41 5,-502-23,33 0,180 5,104 4,-82-1,167 15,-410-13,38 5,81 6,284-10,-20 0,70 12,-241-13,55 2,223 8,22 3,0 0,0-1,0 1,0 0,0 0,0 0,0 0,0 0,0 0,0-1,-1 1,1 0,0 0,0 0,0 0,0 0,0 0,0-1,0 1,0 0,0 0,0 0,0 0,0 0,0 0,1-1,-1 1,0 0,0 0,0 0,0 0,0 0,0 0,0-1,0 1,0 0,0 0,0 0,1 0,-1 0,0 0,0 0,0 0,0 0,0 0,0 0,1 0,-1-1,0 1,0 0,0 0,0 0,0 0,0 0,1 0,-1 0,0 0,0 0,0 0,0 0,1 1,44-10,476-14,-164 12,-254 4,1-5,-2-5,0-4,173-60,-226 60,-48 21,-1 0,1 0,-1 0,1 0,-1-1,1 1,-1 0,1 0,-1-1,1 1,-1 0,1 0,-1-1,0 1,1-1,-1 1,1 0,-1-1,0 1,0-1,1 1,-1-1,0 1,0-1,1 1,-1-1,0 1,0-1,0 1,0-1,0 1,0-1,0 0,-17-7,-35 3,51 5,-275-5,-90-4,-1240-20,1546 29,9 1,34 1,-1-1,0-1,1-1,-1-1,0 0,1-1,-20-6,36 8,-1 1,0-1,1 1,-1-1,1 0,0 0,-1 0,1 0,-1 0,1 0,0 0,0-1,0 1,0 0,0-1,0 1,0-1,0 1,0-1,1 1,-1-1,1 1,-1-1,1-2,4-41,-3 42,0 0,0 0,0 0,0-1,-1 1,1 0,-1-1,0 1,0 0,0-1,0 1,-1 0,1-1,-1 1,0 0,0 0,0-1,0 1,-1 0,1 0,-1 1,0-1,-3-5,-11-2,0 0,0 1,-1 1,0 0,-30-9,7 3,-189-77,4-9,-247-152,429 222,2-2,-49-47,54 45,-1 2,-64-42,96 70,-1 0,0-1,1 1,0-2,0 1,1 0,-1-1,1 0,0 0,1 0,0 0,0-1,-4-9,-1-11,1 1,-5-34,5 19,1 9,2-1,2 0,1 1,5-59,30-130,-22 151,-5 43,0 0,16-36,6-20,-11 23,50-102,1-4,-35 90,-26 60,0 0,-1 0,0-1,-2 0,6-27,12-80,-20 105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00.62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123 222,'1'-7,"1"0,1 0,-1 1,1-1,0 1,6-8,-2 0,2-4,-1 1,2 1,23-30,-30 41,1 1,0 0,0 0,1 1,-1-1,1 1,0 0,0 0,0 1,0-1,0 1,1 0,-1 1,1-1,-1 1,1 0,8 0,-9 1,24 1,-24 5,-15 8,7-12,-1 1,0-1,1 0,-1 0,0 0,0 0,0-1,-1 0,1 1,0-2,0 1,-1 0,1-1,0 0,-1 0,1 0,-1 0,1-1,-5-1,-44 1,53 1,-1 0,0 0,1 0,-1 0,0 1,1-1,-1 0,0 0,1 0,-1 0,0 1,1-1,-1 0,1 1,-1-1,1 0,-1 1,1-1,-1 1,1-1,-1 1,1-1,-1 1,1-1,0 1,-1-1,1 1,0 0,-1-1,1 1,0-1,0 1,0 0,0-1,-1 1,1 1,1-1,0 1,-1 0,1 0,0 0,0 0,0-1,0 1,0-1,0 1,1 0,-1-1,3 2,-1 0,0 0,0 0,0-1,1 1,-1-1,1 0,-1 0,1-1,0 1,-1-1,1 1,0-1,0-1,5 2,-6-3,0-1,0 1,0-1,0 0,-1 0,1 0,-1 0,1 0,-1-1,0 1,0-1,0 1,0-1,0 0,-1 1,1-1,-1 0,0 0,2-4,17-28,-19 34,0 0,0 0,1 0,-1 0,0 0,0 0,0 0,1 0,-1 1,0-1,1 1,-1-1,1 1,-1-1,1 1,-1 0,1-1,-1 1,1 0,-1 0,1 0,1 1,-2-1,-1-1,0 1,1 0,-1 0,1 0,-1 0,1 0,-1 0,1 0,-1 0,1 0,-1 0,1 0,-1 0,0 0,1 1,-1-1,1 0,-1 0,1 0,-1 1,0-1,1 0,-1 0,1 1,-1-1,0 0,1 1,-1-1,0 0,0 1,1-1,-1 1,0-1,0 0,0 1,1-1,-1 1,0-1,0 1,0-1,0 1,0-1,0 1,0-1,0 0,0 1,0-1,0 1,0-1,0 1,0-1,-1 1,1-1,0 1,0-1,0 0,-1 1,1-1,0 1,-1-1,1 0,0 1,-1-1,-1 2,0 0,0 0,-1 0,1-1,-1 1,1-1,-1 1,1-1,-5 2,-5-1,8-2,1 1,0 0,-1-1,1 1,0 0,0 1,-1-1,1 0,-5 5,8-6,0 0,0 0,-1 0,1 0,0 0,0 0,0 0,0 0,0 1,0-1,0 0,0 0,0 0,0 0,0 0,-1 0,1 1,0-1,0 0,0 0,0 0,0 0,0 0,0 1,0-1,0 0,0 0,0 0,0 0,1 0,-1 0,0 1,0-1,0 0,0 0,0 0,0 0,0 0,0 0,0 1,0-1,0 0,1 0,-1 0,0 0,0 0,0 0,0 0,0 0,0 0,1 0,-1 0,13 4,13 0,-7-4,-14-1,-1 1,1 0,0 0,-1 0,1 1,0 0,-1 0,1 0,-1 0,1 0,3 3,-7-3,-1-1,0 0,0 1,1-1,-1 1,0-1,0 0,0 1,0-1,0 1,0-1,1 1,-1-1,0 0,0 1,0-1,-1 1,1-1,0 1,0-1,0 1,0-1,0 0,0 1,-1-1,1 1,0-1,0 0,-1 1,1-1,0 0,0 1,-1-1,1 0,-1 1,1-1,0 0,-1 0,1 1,0-1,-1 0,1 0,-1 0,1 0,-1 1,-20 9,-35 1,49-10,-1-1,0 2,1-1,-1 1,1 1,-11 3,15-4,0 0,1 0,-1 0,1 0,-1 0,1 1,0-1,0 1,0-1,0 1,1 0,-1 0,1 0,-1 0,1 0,0 0,0 0,1 0,-1 0,0 4,1-6,0 0,0 1,0-1,0 0,0 1,1-1,-1 1,0-1,1 0,-1 1,1-1,-1 0,1 0,0 0,0 1,-1-1,1 0,0 0,0 0,0 0,0 0,2 1,-2-1,0-1,0 1,0-1,-1 1,1 0,0-1,-1 1,1 0,0 0,-1-1,1 1,-1 0,1 0,-1 0,1 0,-1 0,0 0,1 0,-1-1,0 1,0 0,0 0,0 0,0 0,0 0,0 0,0 0,0 0,0 0,-1 0,1 0,0 0,-1 0,1 0,0 0,-1 0,1-1,-1 1,0 0,1 0,-1-1,0 1,1 0,-1-1,0 1,0 0,1-1,-3 1,0 3,-30 28,24-26,19-21,-21 25,6-7,0 0,1 0,0 0,0 1,0 0,0 0,1 0,0 0,-1 1,1-1,-4 10,7-14,0 0,0 0,0 0,0 1,0-1,0 0,0 0,0 1,0-1,0 0,0 0,0 0,0 1,0-1,0 0,0 0,0 1,0-1,0 0,1 0,-1 0,0 1,0-1,0 0,0 0,0 0,0 0,1 1,-1-1,0 0,0 0,0 0,1 0,-1 0,0 0,0 1,0-1,1 0,-1 0,0 0,1 0,11-3,11-11,-21 12,5-3,0 0,-1 0,0-1,0 0,-1 0,1-1,-1 1,-1-1,1 0,5-14,-9 21,-1-1,0 0,1 1,-1-1,0 0,0 0,0 1,1-1,-1 0,0 1,0-1,0 0,0 0,0 1,0-1,-1 0,1 1,0-1,0 0,0 0,-1 1,1-1,0 1,-1-1,1 0,0 1,-1-1,1 1,-1-1,1 0,-1 1,1 0,-1-1,0 1,1-1,-1 1,0 0,1-1,-1 1,0 0,1 0,-1-1,0 1,1 0,-1 0,0 0,1 0,-1 0,0 0,0 0,1 0,-1 0,0 0,0 1,1-1,-1 0,0 0,1 1,-2-1,-1 1,-1 1,1-1,-1 0,1 1,-1 0,1-1,0 1,0 1,0-1,-5 5,-9 18,12-18,0 1,0-1,-1-1,0 1,-10 8,13-13,-1 1,0-1,1 0,-1-1,0 1,0-1,0 0,0 0,0 0,0 0,-1-1,1 1,0-1,0 0,-5-1,5 0,1 1,-1-1,0 1,1 0,-1 1,1-1,-1 0,1 1,-7 1,9-1,0 1,0-1,0 0,0 0,0 0,0 1,0-1,1 0,-1 1,0-1,1 0,-1 1,1-1,0 1,-1-1,1 1,0-1,0 1,0-1,0 1,0 0,0-1,0 1,1-1,0 3,0 0,0 0,0-1,0 1,1 0,0-1,0 1,0-1,0 1,0-1,1 0,-1 0,1 0,0 0,0-1,0 1,0-1,0 0,1 1,5 1,-6-2,0 0,-1-1,1 0,0 0,0 0,0 0,0 0,0 0,0-1,0 0,0 1,1-1,-1 0,0-1,0 1,0 0,0-1,0 0,0 0,0 0,0 0,0 0,-1 0,1-1,3-1,-6 2,1 1,-1-1,1 0,-1 1,1-1,-1 0,0 0,1 1,-1-1,0 0,1 0,-1 1,0-1,0 0,0 0,0 0,0 1,0-1,0 0,0 0,0 0,0 1,0-1,-1 0,1 0,0 0,0 1,-1-1,1 0,-1 1,1-1,0 0,-2 0,-21-27,9 13,12 12,0-1,1 1,-1 0,1-1,0 0,0 1,0-1,1 1,-1-1,1 0,0 0,0 1,0-1,0 0,1 0,0 1,-1-1,1 1,1-1,-1 0,0 1,1 0,3-7,7-8,0 0,1 1,18-19,9-13,-10-7,-26 47,-1 1,1-1,0 1,1 0,0 0,0 0,1 1,0 0,0 0,1 0,0 1,0 0,10-7,-15 13,0-1,0 1,0-1,-1 1,1 0,0 0,0 0,0 0,0 0,0 0,0 0,0 0,0 1,-1-1,1 1,0 0,0-1,0 1,-1 0,1 0,0 0,-1 0,1 1,-1-1,0 0,1 1,-1-1,0 0,0 1,0 0,0-1,0 1,0 0,1 3,-1-3,1 0,-1 0,-1 0,1 0,0 0,0 0,-1 0,0 0,1 0,-1 1,0-1,0 0,0 0,0 1,0-1,-1 0,1 0,-1 0,1 0,-1 1,0-1,0 0,0 0,0 0,0-1,0 1,0 0,-1 0,1 0,-3 2,-51 22,48-24,1 0,-1 1,1 0,0 0,0 0,0 1,0 0,1 0,-1 1,1-1,0 1,-4 6,3-3,0 1,1 0,0 0,0 1,1-1,1 1,0 0,0 0,0 1,2-1,-1 0,1 13,-4 0,0-1,-1 1,-1-1,-1-1,-1 1,-20 32,18-34,1 0,0 0,2 1,0 0,2 0,-8 43,11-50,0 0,0 0,-2-1,-5 14,6-19,1 0,-1 0,2 1,-1-1,1 1,0-1,1 1,0 0,0 0,1 0,0 0,2 10,-2-18,0-1,1 1,-1-1,0 1,0-1,0 1,1-1,-1 1,0-1,0 1,1-1,-1 0,0 1,1-1,-1 1,1-1,-1 0,0 1,1-1,-1 0,1 0,-1 1,1-1,-1 0,1 0,-1 0,1 0,-1 1,1-1,-1 0,2 0,17-8,17-23,-34 30,3-5,-1 1,1-1,-1 1,-1-1,1 0,-1-1,0 1,0 0,-1-1,1 0,-2 0,1 1,1-15,8-29,-3 33,-2 7,-13 17,-7 9,1 1,0 1,-12 25,20-33,1 0,0 0,1 0,0 1,1-1,0 1,0-1,1 20,1-18,2 30,-1-41,-1 1,1-1,-1 1,1-1,0 1,0-1,-1 0,1 1,0-1,0 0,0 0,0 0,1 1,-1-1,0 0,0-1,1 1,-1 0,0 0,1 0,-1-1,1 1,1 0,1 0,-1 0,0 0,1 0,-1 1,0-1,0 1,0 0,0 0,0 0,0 1,-1-1,1 1,-1-1,1 1,-1 0,0 0,0 0,2 5,-1-1,0 1,-1-1,0 0,-1 1,0-1,0 1,0 12,-2-49,-5 11,6 18,-1-1,1 1,0 0,-1-1,1 1,0 0,-1 0,1-1,0 1,-1 0,1 0,0 0,-1 0,1-1,-1 1,1 0,0 0,-1 0,1 0,-1 0,1 0,-1 0,1 0,0 0,-1 0,1 0,-1 0,1 1,0-1,-1 0,1 0,-1 0,1 0,0 1,-1-1,1 1,-2 0,1 0,-1 0,1-1,-1 1,0 0,1 0,-1-1,1 1,-1-1,0 0,0 1,1-1,-1 0,0 0,0 0,1 0,-3-1,-5-2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25.435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164 417,'0'67,"0"-40,0-23,0-8,0-186,0 234,0-33,0-31,-1-23,0 23,1 0,4-38,-3 52,0 0,1 0,-1 0,2 0,-1 0,0 0,1 1,0-1,1 1,-1 0,1 0,0 0,7-7,112-89,-111 92,-13 16,-13 18,-109 124,109-128,22-28,26-32,-32 36,0 1,0 0,0-1,1 1,-1 0,1 0,-1 0,1 1,5-4,-8 5,0 0,1 0,-1 0,0 0,1 0,-1 0,0 0,1 0,-1 0,0 0,0 0,1 0,-1 0,0 0,1 0,-1 0,0 0,1 0,-1 1,0-1,0 0,1 0,-1 0,0 0,0 1,1-1,-1 0,0 0,0 1,0-1,1 0,-1 0,0 1,1 21,-4-10,0 0,0 0,-1-1,0 1,-1-1,0 0,-11 17,15-27,1-1,0 1,0-1,0 1,-1-1,1 0,0 1,0-1,-1 1,1-1,0 0,-1 1,1-1,-1 0,1 1,0-1,-1 0,1 0,-1 1,1-1,-1 0,1 0,-1 0,1 0,0 0,-1 1,1-1,-1 0,0 0,-3-13,7-22,8-5,3 1,1 0,2 1,32-53,-92 153,26-40,2 0,0 2,-12 27,11-19,12-24,0 0,0 0,1 0,0 1,0-1,1 1,0 0,-1 10,2 1,0 0,1 0,1 0,1-1,1 1,0-1,2 1,10 28,-15-48,0 1,0-1,0 0,0 1,0-1,0 1,1-1,-1 1,0-1,0 0,0 1,1-1,-1 1,0-1,1 0,-1 1,0-1,1 0,-1 1,0-1,1 0,-1 0,1 0,-1 1,1-1,-1 0,0 0,1 0,-1 0,1 0,-1 0,1 0,-1 0,1 0,-1 0,1 0,-1 0,1 0,-1 0,0 0,1 0,14-20,1-33,-36 134,14-64,1 1,0 0,1 0,1 1,0-1,2 1,0 20,8-38,-7-1,1-1,-1 1,1 0,-1 0,0 0,1-1,-1 1,1 0,-1 0,1 0,-1 0,1 0,-1 0,0 0,1 0,-1 0,1 0,-1 0,1 0,-1 0,1 0,-1 1,0-1,1 0,-1 0,1 0,-1 1,0-1,1 0,-1 1,1-1,-1 0,0 1,0-1,1 0,-1 1,0-1,0 1,1-1,-1 0,0 1,0-1,0 1,0-1,1 1,-1-1,0 1,0-1,0 0,0 1,0-1,0 1,0-1,-1 1,1-1,0 1,24 206,-24-230,-1 10,1-1,0 1,5-27,-5 39,0 1,0 0,0-1,0 1,0 0,0-1,0 1,0 0,0-1,0 1,0 0,0-1,0 1,0 0,1-1,-1 1,0 0,0 0,0-1,0 1,1 0,-1 0,0-1,0 1,1 0,-1 0,0-1,1 1,-1 0,0 0,0 0,1 0,-1 0,0-1,1 1,-1 0,0 0,1 0,-1 0,0 0,1 0,-1 0,11 14,3 25,-8-7,-6-21,-9-22,-39-113,48 125,0-1,0 0,0 0,0 0,0 0,0 0,0 0,0 1,0-1,0 0,-1 0,1 0,0 0,0 0,0 0,0 0,0 0,0 0,0 1,0-1,-1 0,1 0,0 0,0 0,0 0,0 0,0 0,0 0,-1 0,1 0,0 0,0 0,0 0,0 0,0 0,0 0,-1 0,1 0,0 0,0 0,0 0,0 0,0 0,0 0,-1-1,1 1,0 0,0 0,0 0,0 0,0 0,0 0,0 0,0 0,0-1,-1 1,1 0,0 0,0 0,0 0,0 0,-3 21,1 28,4 130,-2-193,-1 0,-1-1,-4-21,6 36,0 0,0 0,0 0,0 1,-1-1,1 0,0 0,0 0,0 0,0 0,0 0,0 0,0 0,0 0,0 0,0 0,0 0,-1 0,1 1,0-1,0 0,0 0,0 0,0 0,0 0,0 0,0 0,-1 0,1 0,0 0,0 0,0 0,0 0,0 0,0 0,0 0,0-1,0 1,-1 0,1 0,0 0,0 0,0 0,0 0,0 0,0 0,0 0,0 0,-5 20,0 28,4 34,1-60,1-58,-1 2,0 1,-2-1,-11-51,13 85,0 0,0 0,0 0,0 0,0 0,0 0,0 0,0 0,0 0,0 1,0-1,0 0,0 0,0 0,0 0,0 0,-1 0,1 0,0 0,0 0,0 0,0 0,0 0,0 0,0 0,0 0,0 0,0 0,-1 0,1 0,0 0,0 0,0 0,0 0,0 0,0 0,0 0,0 0,0 0,-1 0,1 0,-2 20,1 26,8-23,-4-30,-2-40,-6-6,4 20,-2 1,-2 0,-9-32,40 174,12 26,-29-124,-3-21,1-38,-3 21,-3 26,-1 0,1 0,-1 0,1 0,0 0,-1 0,1 0,-1 0,1 0,0 0,-1 1,1-1,-1 0,1 0,-1 1,1-1,-1 0,1 1,-1-1,1 1,-1-1,1 0,-1 1,0-1,1 1,-1-1,0 1,1 0,-1-1,0 1,0-1,0 1,1-1,-1 1,0 1,14 26,-13-26,10 26,-1-1,7 34,0 0,-15-151,-2 83,0 0,0 0,-1 0,0 0,0 0,0 1,-1-1,0 0,-5-9,7 16,-1 0,1 0,0 0,0 0,-1 0,1 0,0 0,-1 1,1-1,0 0,0 0,-1 0,1 0,0 0,0 1,-1-1,1 0,0 0,0 0,0 1,-1-1,1 0,0 0,0 1,0-1,0 0,0 0,-1 1,1-1,0 0,0 0,0 1,0-1,0 0,0 1,0-1,0 0,0 1,0-1,0 0,0 0,0 1,0-1,1 0,-1 1,0-1,-3 20,3-1,-2 1,0-1,-1 0,-10 29,13-48,0 0,0-1,0 1,0 0,0-1,0 1,-1 0,1-1,0 1,0 0,0-1,-1 1,1 0,0-1,-1 1,1 0,0 0,0 0,-1-1,1 1,0 0,-1 0,1 0,0 0,-1-1,1 1,-1 0,1 0,0 0,-1 0,1 0,0 0,-1 0,1 0,-1 0,1 0,0 0,-1 0,1 0,0 1,-1-1,1 0,0 0,-1 0,1 0,0 1,-1-1,1 0,0 0,-1 1,1-1,0 0,0 1,-1-1,1 0,0 1,0-1,0 0,0 1,-1-1,1 0,0 1,-12-41,10 30,2 10,0-1,0 1,0-1,0 1,-1-1,1 1,0-1,0 1,0-1,0 1,-1-1,1 1,0 0,0-1,-1 1,1-1,0 1,-1 0,1-1,0 1,-1 0,1-1,-1 1,1 0,0 0,-1-1,1 1,-1 0,1 0,-1 0,0-1,-5 16,2 24,32-131,-14-3,-10 56,-4 31,-1 11,-5 36,5-28,-1 1,0-1,0 0,-8 20,10-30,-1 0,1 0,0-1,-1 1,1 0,-1 0,1 0,-1-1,1 1,-1 0,0 0,1-1,-1 1,0-1,0 1,1-1,-1 1,0-1,-1 1,-9-8,-5-33,11 26,4 21,0 17,4 61,-2-78,0 1,1-1,0 0,0 0,0 0,1 0,0 0,0-1,6 8,-9-13,0 0,1 0,-1-1,1 1,-1 0,1-1,-1 1,1-1,-1 1,1-1,0 1,-1-1,1 1,0-1,-1 1,1-1,0 0,0 1,0-1,-1 0,1 0,0 0,0 1,0-1,-1 0,1 0,0 0,0 0,0-1,-1 1,1 0,0 0,0 0,0-1,-1 1,1 0,0-1,0 1,-1-1,1 1,0 0,-1-1,1 0,-1 1,1-1,-1 1,1-1,-1 0,1 1,-1-1,1-1,15-10,-15 12,-1 1,1-1,0 0,0 0,-1 0,1 1,0-1,-1 0,1 1,0-1,-1 0,1 1,-1-1,1 1,0-1,-1 1,1-1,-1 1,0 0,1-1,-1 1,1 0,-1-1,0 1,1 0,-1-1,0 1,0 0,0-1,0 1,0 0,1 0,-1-1,0 1,-1 0,1 0,0-1,0 2,2 36,-2-35,-2 31,1-25,1 0,-1 0,1 0,1 0,0-1,0 1,3 11,-4-19,1 0,-1 0,0-1,0 1,1-1,-1 1,1 0,-1-1,0 1,1-1,-1 1,1-1,-1 1,1-1,-1 1,1-1,0 0,-1 1,1-1,0 0,-1 1,1-1,0 0,-1 0,1 0,0 0,-1 1,2-1,21-10,16-29,-36 37,4-7,-5 6,1 0,0 0,-1 0,1 0,0 1,1-1,5-3,-8 6,-1 1,1-1,-1 0,0 1,1-1,-1 0,0 1,1-1,-1 0,0 1,1-1,-1 1,0-1,0 0,1 1,-1-1,0 1,0-1,0 1,0-1,1 1,-1-1,0 1,0-1,0 1,0-1,0 1,-1-1,1 1,0-1,0 1,0-1,0 1,0-1,-1 1,1-1,0 1,0-1,-1 1,-5 27,4-23,1 0,-1 1,0-1,0 0,-1 0,1 0,-1 0,0-1,-6 7,57-101,-36 71,-15 29,-19 31,-19 14,30-43,0 1,1 1,0 0,2 0,-1 1,2 0,-9 24,16-39,0 0,0 0,0 0,0 0,0 0,0 0,1 0,-1 0,0 0,0 0,0 0,0 0,0-1,0 1,0 0,0 0,1 0,-1 0,0 0,0 0,0 0,0 0,0 0,0 0,0 0,1 1,-1-1,0 0,0 0,0 0,0 0,0 0,0 0,0 0,0 0,1 0,-1 0,0 0,0 0,0 0,0 0,0 1,0-1,0 0,0 0,0 0,0 0,0 0,0 0,0 0,0 0,0 1,0-1,0 0,0 0,0 0,0 0,0 0,0 0,0 0,0 1,0-1,14-12,12-18,1-10,-20 28,1 0,-1 1,2 0,0 0,0 1,16-13,-25 23,0 0,0 0,0 0,0 0,0 0,0 0,0 0,0 0,1 0,-1 0,0-1,0 1,0 0,0 0,0 0,0 0,0 0,1 0,-1 0,0 0,0 0,0 0,0 0,0 0,0 0,1 0,-1 0,0 0,0 1,0-1,0 0,0 0,0 0,0 0,1 0,-1 0,0 0,0 0,0 0,0 0,0 0,0 1,0-1,0 0,0 0,0 0,0 0,0 0,1 0,-1 0,0 1,0-1,0 0,0 0,0 0,0 0,0 0,0 0,0 0,0 1,0-1,0 0,-1 0,1 0,-2 16,-8 14,8-22,0-3,0 1,0-1,-1 1,1-1,-1 0,0 0,-6 7,11-31,7-10,-3 14,4-8,-20 36,1 8,8-17,0 0,-1 0,1 0,-1 0,0-1,0 1,-1 0,1-1,-5 5,16-46,1 19,0 1,2 1,26-32,-32 41,-28 81,10-48,-1-1,-1 0,-2-1,0-1,-2 0,-34 33,40-46,18-25,18-22,61-85,-90 129,1 1,-1-1,-1 1,1-1,-1 0,-8 8,13-14,1 0,-1 1,1-1,-1 0,1 1,-1-1,0 0,1 1,-1-1,1 0,-1 0,0 0,1 0,-1 0,0 0,1 0,-1 0,1 0,-1 0,0 0,1 0,-1 0,0 0,1-1,-1 1,1 0,-1 0,1-1,-2 0,1 0,-1-1,1 0,0 0,0 0,0-1,0 1,1 0,-1 0,0 0,1-1,-1 1,1 0,0-4,0-70,1 61,0 0,-1 0,-1 0,0 0,-5-23,6 37,0 1,0-1,0 0,0 0,0 0,-1 0,1 0,0 1,0-1,-1 0,1 0,0 0,-1 1,1-1,-1 0,1 1,-1-1,1 0,-1 1,0-1,1 1,-1-1,0 0,1 1,-1 0,0-1,0 1,1-1,-1 1,0 0,0 0,0-1,1 1,-1 0,0 0,0 0,-1 0,-25 22,2 1,24-22,1-1,-1 1,0-1,0 0,1 1,-1-1,0 0,0 1,0-1,0 0,1 0,-1 0,0 0,0 0,0 0,0 0,0 0,0 0,1 0,-1 0,0 0,0-1,0 1,0 0,1-1,-1 1,0 0,0-1,0 0,-4-4,-1-1,2 0,-1 0,1 0,0 0,0-1,0 1,1-1,0 0,1 0,-1 0,-1-12,-3-16,-3-49,6 47,-5-33,-11-136,23 169,2 29,3 26,6 55,-4 0,2 81,-8-90,6 319,-12-668,3-112,-1 396,0-1,0 1,0 0,0-1,0 1,0 0,0-1,1 1,-1 0,0-1,1 1,-1 0,1 0,-1-1,1 1,0 0,0 0,0-1,0 2,0 0,-1 0,1 0,-1 1,1-1,0 0,-1 0,1 1,-1-1,1 0,0 1,-1-1,1 1,-1-1,1 1,-1-1,0 1,1-1,-1 1,0-1,1 1,-1-1,0 1,1 1,24 52,-24-51,29 88,20 101,-34-126,-1 20,-11-41,-48-296,44 386,-1-35,0 8,1-108,0 0,0 0,0-1,0 1,0 0,0 0,0 0,0 0,0 0,0 0,0 0,0-1,0 1,0 0,0 0,0 0,0 0,0 0,0 0,0 0,0 0,0-1,0 1,0 0,0 0,0 0,0 0,-1 0,1 0,0 0,0 0,0 0,0 0,0 0,0 0,0 0,-1 0,1-1,0 1,0 0,0 0,0 0,0 0,0 0,0 0,-1 0,1 0,0 0,0 1,0-1,0 0,0 0,0 0,0 0,-1 0,1 0,0 0,0 0,0 0,0 0,0 0,0 0,-9-19,-8-27,-20-110,34 297,4-6,-14-245,-46-177,50 266,6 38,4 40,36 283,-37-371,1 0,7-36,1-22,-4-38,-5 1158,1-1015,1 1,1-1,0 0,2 0,0 0,10 23,-7-21,-1 1,-1-1,-1 1,4 28,-7 10,-3-386,2 336,0 0,1 0,-1-1,1 1,5 10,3 9,6 36,-3 0,7 79,-19-132,0 0,0-1,1 1,1-1,5 15,-3-78,-4-30,-3-143,-4 187,4 39,3 26,3 59,-4-49,1-1,2 1,2-1,10 42,-17-158,-33-37,35 120,0 0,0 0,0 0,0 0,0 0,0 0,0 0,-1 0,1 0,0 0,0 0,0 0,0 0,0 0,0 0,0 0,-1 0,1 0,0 0,0 0,0 0,0 0,0 0,0 0,1 27,5 37,-1-22,23 141,-35-276,-32-185,70 425,3 2,-16-47,17 129,-57-333,18 118,3-15,4-17,2 12,2 12,8 21,-10-17,11 11,-13-18,-11-16,7 10,1 0,0 1,0-1,-1 0,1 1,-1-1,1 0,-1 1,1-1,-1 1,1-1,-1 1,1-1,-1 1,1-1,-1 1,0 0,1-1,-1 1,0 0,0-1,1 1,-1 0,0 0,0 0,1 0,-1-1,0 1,0 0,1 1,-1-1,0 0,0 0,1 0,-2 1,-16 22,18-22,0 1,-1-1,1 0,-1 1,0-1,1 0,-1 1,0-1,0 0,0 0,0 0,0 0,0 0,0 0,0 0,0 0,0 0,0 0,-1-1,1 1,0 0,-1-1,1 1,-1-1,1 1,0-1,-1 0,-1 0,1 0,1-1,-1 0,1-1,0 1,-1 0,1 0,0-1,0 1,0 0,0-1,0 1,0-1,0 1,1-1,-1 0,0 1,1-1,-1 0,1 1,0-1,0 0,-1 0,1 1,0-1,0 0,1 0,-1 1,0-1,1 0,-1 0,1 1,-1-1,1 1,0-1,0 0,0 1,-1-1,2 1,0-2,-1 2,0 1,-1-1,1 0,0 1,0-1,0 1,0-1,0 1,0 0,0-1,0 1,0 0,0 0,0-1,1 1,-1 0,0 0,0 0,0 1,0-1,0 0,0 0,0 0,0 1,0-1,0 1,0-1,0 1,0-1,0 1,0-1,0 1,-1 0,1-1,0 1,0 0,-1 0,1 0,0 0,-1 0,1 0,-1-1,1 1,-1 0,0 0,1 1,-1-1,1 2,-1-1,2 0,-1 1,0-1,0 0,1 0,-1 0,1 0,0 0,0 0,-1-1,1 1,3 2,-4-4,-1 0,0 0,1 1,-1-1,0 0,1 0,-1 0,1 0,-1 1,0-1,1 0,-1 0,1 0,-1 0,0 0,1 0,-1 0,1 0,-1 0,0 0,1-1,-1 1,1 0,-1 0,0 0,1 0,-1 0,0-1,1 1,-1 0,0 0,1-1,-1 1,0 0,0-1,1 1,-1 0,0-1,0 1,1 0,-1-1,0 1,0 0,0-1,0 1,0-1,0 1,1 0,-1-1,0 1,0-1,0 1,0 0,-1-1,1 1,0-1,0 1,0-1,-7-24,-18 3,24 22,-1-1,1 0,0 1,0-1,-1 0,1 0,0 0,0 0,0 0,0 0,0 0,0 0,0 0,0-1,0 1,1 0,-1 0,0-1,1 1,-1-1,1 1,0-1,-1 1,1-1,0 1,0-1,0 1,0-1,0 1,0 0,0-1,1 1,0-3,-1 1,1 0,-1 0,0 1,0-1,0 0,0 0,0 0,-1 0,1 0,-1 0,0 1,1-1,-1 0,-1 1,1-1,0 0,-1 1,1-1,-1 1,-2-3,0 1,-1 0,1 1,-1-1,0 1,0 0,0 0,0 1,0 0,-10-3,-7-1,0 2,0 0,-1 1,-27 1,42 2,0 1,1-1,-1 1,0 1,1-1,-1 1,1 1,-1-1,1 1,-8 5,-2 2,0 2,-22 19,-14 10,53-40,0-1,-1 1,1-1,-1 0,1 1,0-1,-1 1,1-1,-1 0,1 1,-1-1,1 0,-1 0,1 1,-1-1,0 0,1 0,-1 0,1 0,-1 0,0 0,1 0,-1 0,1 0,-1 0,1 0,-1 0,0 0,1 0,-1 0,1-1,-1 1,1 0,-1 0,1-1,-1 1,1 0,-1-1,1 1,-1-1,1 1,0 0,-1-1,1 1,-1-1,1 1,0-1,0 1,-1-1,1 0,0 1,0-1,0 1,0-1,-1 1,1-1,0 0,0 1,0-1,0 1,0-1,1 0,3-47,-3 39,6-74,5-26,-12 109,0 0,0 0,0 0,0 0,0 1,0-1,0 0,0 0,0 0,0 0,0 0,0 0,0 0,0 0,0 0,0 0,0 0,0 0,1 0,-1 0,0 0,0 0,0 0,0 0,0 0,0 0,0 0,0 0,0 0,0 0,0 0,0 0,1 0,-1 0,0 0,0 0,0 0,0 0,0 0,0 0,0 0,0 0,0 0,0 0,0 0,0 0,0 0,0 0,0 0,1 0,-1 0,0-1,0 1,0 0,0 0,0 0,0 0,4 12,3 18,3 237,52-422,-12 16,-6-2,31-173,-14 22,-55 253,-2-1,-1 1,-2-1,-6-46,6 85,-1 0,0 0,0-1,-1 1,1 0,0-1,0 1,-1 0,1 0,0 0,-1-1,1 1,-1 0,0 0,1 0,-1 0,0 0,0 0,1 0,-1 0,0 0,0 0,0 0,0 1,0-1,-2 0,2 1,0 0,0 1,-1-1,1 0,0 1,0-1,0 1,0-1,0 1,0 0,0 0,0-1,0 1,0 0,0 0,1 0,-1 0,0 0,1 0,-1 0,0 0,1 0,-1 0,1 0,0 0,-1 1,1 0,-8 20,2 0,0 0,1 1,2 0,-2 25,5 120,1-88,-16 328,9-294,6-93,1-1,1 0,1 1,1-1,9 28,-6-24,-1 1,5 45,-11-67,0 1,0-1,0 1,1-1,-1 1,1-1,0 1,0-1,1 0,-1 0,0 1,1-1,0 0,2 3,-1-4,1 1,-1 0,1-1,0 0,0 0,0 0,0 0,0-1,0 1,9 1,-2-1,1 1,-1 0,0 1,0 0,0 1,0 0,-1 1,1 0,10 9,-20-13,0-1,-1 1,1 0,0-1,-1 1,1 0,-1-1,0 1,1 0,-1 0,0-1,0 1,0 0,0 0,-1 2,1-3,0 1,-1-1,1 1,0-1,0 1,0-1,1 1,-1-1,0 1,0-1,1 1,-1-1,1 0,-1 1,1-1,0 1,1 1,-2-3,1 0,-1 0,1 0,0 0,-1 0,1 0,-1 0,1 0,-1 0,1-1,-1 1,1 0,-1 0,1 0,-1-1,1 1,-1 0,1-1,-1 1,0 0,1-1,-1 1,1-1,-1 1,0 0,0-1,1 1,-1-1,0 1,0-1,1 1,-1-1,0 1,0-2,9-17,-8 18,-1 0,0-1,0 1,1 0,-1 0,0-1,0 1,0 0,-1 0,1 0,0-1,0 1,-1 0,1 0,0 0,-1-1,0 1,1 0,-1 0,1 0,-1 0,0 0,0 0,0 0,0 0,1 1,-1-1,0 0,-1 0,1 1,0-1,0 1,0-1,-2 0,0 0,1 0,0 1,-1-1,1 1,-1 0,1 0,0 0,-1 0,1 0,-1 0,1 1,-1-1,1 1,0-1,-1 1,-3 2,5-2,0-1,-1 1,1 0,-1-1,1 1,0-1,-1 1,1-1,-1 0,1 0,-1 0,1 0,-1 0,0 0,1 0,-1 0,1-1,-1 1,1 0,0-1,-1 1,1-1,-1 0,1 1,0-1,0 0,-1 0,-1-2,2 2,-1 0,0 0,0-1,0 1,0 0,-1 1,1-1,0 0,0 0,-4 0,5 1,1 0,0 0,0 0,-1 0,1 0,0 0,0 0,-1 0,1 0,0 0,0 0,-1 0,1 0,0 0,0 0,-1 0,1 0,0 0,0 0,-1 0,1 0,0 1,0-1,0 0,-1 0,1 0,0 0,0 1,0-1,-1 0,1 0,0 0,0 1,0-1,0 0,0 0,0 0,-1 1,1-1,0 1,7 9,16 8,-22-17,1 0,0 0,0-1,-1 1,1-1,0 1,0-1,0 0,0 0,0 0,0 0,-1 0,1 0,0 0,0-1,0 1,0-1,-1 1,1-1,0 0,0 0,-1 0,2-1,2-2,0 0,-1 0,0-1,0 0,5-8,17-19,-17 26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5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93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1,'0'4,"0"5,0 5,0 4,0 3,0-2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37.09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31 0,'10'422,"-4"-327,-3-58,-2-32,-1-15,0-241,-16 470,1-59,11-139,-2-39,-1-39,5-134,3 288,26 171,-25-260,1-15,-1-1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40.43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52 0,'-2'0,"0"2,-2 0,-3 4,-5 0,-1 2,1-2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7.41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198 292,'2'-10,"-7"28,-4 3,1 0,1 0,-5 30,6-24,-8-126,5 112,0 11,-31 88,56-149,-6 15,0-1,8-33,-16 45,-7 31,3-3,13-35,1 0,-12 18,1 0,-1 0,0 0,0 0,0-1,1 1,-1 0,0 0,0 0,1 0,-1 0,0 0,0 0,1 0,-1 0,0 0,0 0,1 0,-1 0,0 0,0 0,1 0,-1 0,0 0,0 0,1 1,-1-1,0 0,0 0,0 0,1 0,-1 0,0 1,0-1,0 0,1 0,-1 0,0 1,2 3,0 0,-1 0,1 0,-1 0,0 0,0 1,0 5,3 19,-1 1,-2-1,-1 1,-1-1,-1 0,-2 1,-12 45,17-76,-1 0,0 0,0 0,0 0,1 0,-1 0,0 0,0 0,-1 0,1 0,0 0,0 0,0 0,-1 0,1 0,0 0,-1 0,1 0,-1 0,1 1,-2-2,2 1,-1 1,1 0,-1 0,0-1,1 1,-1 0,1 0,-1 0,0 0,1 0,-1 0,1 0,-1 0,0 0,1 0,-1 1,1-1,-1 0,0 0,1 1,-1-1,1 0,-1 0,1 1,-1-1,1 1,-1-1,1 0,0 1,-1-1,1 1,-1-1,1 1,0-1,-1 1,1-1,0 1,0 0,0-1,-1 1,1-1,0 2,-36 81,36-84,0 1,0 0,0 0,0 0,0 0,-1 0,1 0,0 0,0 0,0-1,0 1,0 0,0 0,0 0,-1 0,1 0,0 0,0 0,0 0,0 0,0 0,0 0,-1 0,1 0,0 0,0 0,0 0,0 0,0 0,-1 0,1 0,0 0,0 0,0 0,0 0,0 0,0 0,-1 0,1 0,0 1,0-1,0 0,0 0,0 0,0 0,0 0,0 0,0 0,-1 0,1 1,0-1,0 0,0 0,0 0,0 0,0 0,0 0,0 1,0-1,0 0,0 0,0 0,0 0,0 0,0 1,0-1,0 0,0 0,0 0,-2-16,2-20,1 22,-1 6,1-1,0 1,0-1,1 1,0-1,3-8,-5 17,0 0,0 0,0 0,0 0,0 0,0 0,0-1,0 1,1 0,-1 0,0 0,0 0,0 0,0 0,0 0,0 0,0 0,0 0,0 0,1 0,-1 0,0 0,0 0,0 0,0 0,0 0,0 0,0 0,0 0,1 0,-1 0,0 0,0 0,0 0,0 0,0 0,0 0,0 0,1 0,-1 0,0 0,0 0,0 0,0 0,0 0,0 0,0 0,0 0,0 1,0-1,0 0,1 0,-1 0,0 0,0 0,0 0,0 0,0 0,0 1,0-1,0 0,0 0,0 0,0 0,0 0,5 14,1-1,-6-12,0-1,0 0,0 0,0 0,0 0,0 0,0 0,0 1,0-1,0 0,0 0,0 0,0 0,0 0,0 0,0 1,0-1,0 0,1 0,-1 0,0 0,0 0,0 0,0 0,0 0,0 0,0 0,1 0,-1 1,0-1,0 0,0 0,0 0,0 0,0 0,0 0,1 0,-1 0,0 0,0 0,0 0,0 0,0 0,0 0,1 0,-1-1,0 1,0 0,0 0,0 0,0 0,0 0,1 0,-1 0,0 0,0 0,0 0,0 0,0-1,6-11,0 0,-1-1,0 0,4-20,10-27,-15 62,0 15,1 17,-5 9,-11 82,4-56,7-92,-2-1,0 1,-1 0,-11-40,15 70,0 0,-1 0,0 1,0-1,0 0,-1 0,-3 11,1 3,-3 26,1-10,0 69,5-92,2 0,0 0,0 0,1 0,1-1,0 1,1-1,10 18,63 121,-78-151,1 0,-1 0,0 0,1 0,-1 0,0 0,1-1,-1 1,1 0,-1 0,1 0,0-1,-1 1,1 0,0-1,-1 1,1-1,0 1,0-1,-1 1,1-1,1 1,3-17,-7-33,-7 8,-2 0,-2 1,-1 0,-30-58,44 99,0-1,0 0,0 0,0 0,0 0,0 0,0 0,0 1,0-1,0 0,0 0,0 0,0 0,0 0,0 0,0 0,0 0,0 1,0-1,0 0,0 0,-1 0,1 0,0 0,0 0,0 0,0 0,0 0,0 0,0 0,0 0,-1 0,1 0,0 0,0 0,0 0,0 0,0 0,0 0,-1 0,1 0,0 0,0 0,0 0,0 0,0 0,0 0,0 0,-1 0,1 0,0 0,0 0,0 0,0 0,0 0,0 0,0 0,0-1,0 1,0 0,-1 0,1 0,0 0,0 0,0 0,0 0,0-1,-4 19,-1 27,5-42,-6 41,3-30,1 0,1 0,0 28,5-82,-1 18,-3 22,0 0,0 0,0 0,0 0,0 0,0 0,1 0,-1 0,0 0,0 0,0 0,0 0,3 48,11 67,-7-73,-2 0,-1 61,-3-102,-1-1,0 0,0 0,0 1,0-1,0 0,1 1,-1-1,0 1,0-1,0 0,0 1,0-1,0 0,0 1,0-1,0 0,0 1,0-1,0 0,-1 1,1-1,0 0,0 1,0-1,0 0,-1 1,1-1,0 0,0 1,0-1,-1 0,1 0,0 1,-1-1,1 0,0 0,0 0,-1 1,1-1,0 0,-1 0,-8-17,-5-31,13 45,-8-30,6 25,1 21,11 189,-9-513,3 353,9 43,1 3,-8-44,9 61,-14-105,0 0,0 0,0 0,0 0,1 0,-1 0,0 0,0 0,0 0,0 0,0 0,0 0,0 0,0 0,0 0,0 0,0 0,0 0,0 0,0 0,0 0,0 0,0 0,0 0,1 0,-1 0,0 0,0 0,0 0,0 0,0-11,2-4,2 29,9 60,-9-56,-8-52,-14-181,21 274,5 253,-12-297,-4-22,-9-30,16 32,-12-27,-2-8,-1 1,-2 1,-1 1,-2 0,-27-34,48 71,0-1,0 1,-1-1,1 1,0-1,0 1,-1-1,1 1,0-1,-1 1,1 0,-1-1,1 1,-1-1,1 1,0 0,-1 0,1-1,-1 1,0 0,1 0,-1-1,1 1,-1 0,1 0,-1 0,1 0,-1 0,0 0,1 0,-1 0,1 0,-1 0,1 0,-1 1,1-1,-1 0,0 0,1 0,-1 1,1-1,0 0,-1 1,1-1,-1 0,1 1,-1-1,1 1,0-1,-1 0,1 1,0-1,-1 1,1-1,0 1,0-1,-1 1,1 0,0-1,0 1,0-1,0 1,0-1,0 1,0-1,0 1,0 0,0 0,-4 45,4-43,5 156,4-175,2-16,-4-46,-6 57,0 0,2 0,8-33,-11 53,0 1,0 0,0 0,0 0,0 0,0-1,0 1,0 0,0 0,0 0,0 0,0 0,0-1,0 1,0 0,1 0,-1 0,0 0,0 0,0 0,0-1,0 1,0 0,0 0,1 0,-1 0,0 0,0 0,0 0,0 0,0 0,0 0,1 0,-1 0,0-1,0 1,0 0,0 0,1 0,-1 0,0 0,0 1,0-1,0 0,0 0,1 0,-1 0,0 0,0 0,0 0,0 0,0 0,1 0,-1 0,0 0,0 0,0 1,0-1,8 13,4 20,11 73,9 120,-33-327,26 218,10 196,-38-369,3-1,10-86,-11 141,1 1,1-1,-1 1,0-1,0 1,0-1,1 1,-1-1,1 1,0 0,-1-1,1 1,0-1,-1 1,1 0,0 0,2-2,-2 3,-1 0,1 0,-1 0,1 0,0 0,-1 0,1 1,-1-1,1 0,0 0,-1 1,1-1,-1 0,1 1,-1-1,1 0,-1 1,1-1,-1 1,1-1,-1 1,0-1,1 1,-1-1,0 1,0-1,1 2,22 51,-15-19,-6-22,1 0,1-1,0 1,0-1,7 13,-11-26,-1 0,1 0,0 0,0 1,0-1,0 0,0 0,0 0,1 0,-1 0,0 1,1-1,0 0,-1 0,1 1,1-3,5-2,-8 27,1-32,0 0,-1 1,0-1,-3-10,0-11,-4-38,-8 137,14-49,2-13,-1 0,1-1,-1 1,0 0,0-1,-4 10,1-20,1 0,-1 0,1-1,1 1,-3-8,5 13,0 0,-1 0,1 0,0-1,0 1,-1 0,1 0,0 0,-1 0,1 0,-1 0,1 0,-1 0,0 0,1 0,-1 0,0 0,0 0,0 0,0 1,0-1,-1-1,-2 25,8 27,26-168,-30 118,0 0,0 0,0 0,0 0,0 0,0-1,0 1,0 0,0 0,0 0,0 0,0 0,0-1,0 1,0 0,0 0,0 0,0 0,0 0,0 0,0-1,1 1,-1 0,0 0,0 0,0 0,0 0,0 0,0 0,0 0,1 0,-1-1,0 1,0 0,0 0,0 0,0 0,1 0,-1 0,0 0,0 0,0 0,0 0,0 0,1 0,-1 0,0 0,0 0,0 0,0 0,0 0,0 1,1-1,-1 0,0 0,5 11,2 16,-6 14,4 20,-5-61,0 0,0 0,0 1,0-1,0 0,0 0,0 0,0 0,0 1,0-1,0 0,0 0,0 0,0 0,0 1,0-1,1 0,-1 0,0 0,0 0,0 0,0 1,0-1,0 0,0 0,1 0,-1 0,0 0,0 0,0 0,0 1,0-1,1 0,-1 0,0 0,0 0,0 0,0 0,1 0,-1 0,0 0,0 0,0 0,0 0,1 0,-1 0,0 0,0 0,0 0,0 0,1 0,-1 0,0-1,0 1,0 0,0 0,1 0,8-13,7-21,-16 33,24-58,-25 116,-2-35,5-28,-1 2,-1 1,1 0,0 0,0 0,0 0,0 0,1 0,-1 0,1 1,0-1,0 0,0 1,2-3,-12 40,2-14,2-6,23-30,55-76,-74 91,0 0,0 0,0 0,0 0,0 0,0 0,0 0,0 0,0-1,0 1,0 0,1 0,-1 0,0 0,0 0,0 0,0 0,0 0,0 0,0 0,1 0,-1 0,0 0,0 0,0 0,0 0,0 0,0 0,1 0,-1 0,0 0,0 0,0 0,0 0,0 0,0 0,0 0,0 0,1 0,-1 0,0 1,0-1,0 0,0 0,0 0,0 0,0 0,0 0,0 0,0 0,0 0,1 1,-1-1,0 0,0 0,0 0,0 0,0 1,2 12,-1 14,-2-19,-1-1,1 1,-1-1,0 0,-1 0,0 0,0 0,-1 0,1-1,-1 1,-8 8,29-64,-7 31,-1 0,0 0,-2 0,0-1,5-23,-20 70,-1 0,-2-1,-27 49,12-24,42-121,2 40,-18 29,0 0,0 0,0 0,0 0,0 0,0 0,0 0,0 1,0-1,0 0,0 0,0 0,0 0,0 0,0 0,0 0,0 0,0 0,0 0,0 1,0-1,0 0,1 0,-1 0,0 0,0 0,0 0,0 0,0 0,0 0,0 0,0 0,0 0,0 0,0 0,0 0,0 0,1 0,-1 0,0 0,0 0,0 0,0 0,0 0,0 0,0 0,0 0,0 0,0 0,1 0,-1 0,0 0,0 0,0 0,0 0,0 0,0 0,0 0,0 0,0 0,0 0,0 0,0 0,0 0,1 0,-1 0,-7 18,-5 5,-1-1,-22 28,0-1,120-171,-79 119,-7 16,-8 17,1-16,5-7,-1 0,0-1,0 1,0-1,-1 0,1 0,-2 0,-5 5,25-57,7-8,-6 19,-1-1,-2-1,7-41,-18 78,-1-1,0 1,0 0,0 0,0 0,0-1,0 1,0 0,0 0,1-1,-1 1,0 0,0 0,0-1,0 1,0 0,0-1,-1 1,1 0,0 0,0-1,0 1,0 0,0 0,0 0,0-1,0 1,-1 0,1 0,0-1,0 1,0 0,0 0,-1 0,1 0,0-1,0 1,-1 0,1 0,0 0,0 0,-1 0,-12 7,-21 27,22-23,5-4,-2-1,1 0,-1-1,0 0,0-1,-1 0,1 0,-18 4,24-7,1 0,0-1,-1 1,1-1,-1 1,1-1,-1 0,1 0,-1 0,1 0,-1 0,1-1,-1 1,1-1,-1 1,1-1,0 0,-1 0,1 0,0 0,0-1,0 1,0-1,0 1,0-1,0 0,0 1,1-1,-1 0,1 0,-1 0,1-1,0 1,-1 0,1 0,1-1,-1 1,0-1,0-3,-4-36,2 1,2-1,5-46,-1-5,-4 70,1 0,1 0,2 0,0 0,1 1,1-1,11-30,-6 28,-2 0,-1-1,-1 0,-1 0,1-32,-5 51,1 0,0 1,0-1,1 0,-1 1,1 0,1 0,4-7,-7 11,-8 24,-4 13,0-18,2 1,-14 35,-10 19,34-151,2-21,-3 128,1-17,0 1,-1-1,-1 0,0 1,-1-1,-3 14,1-84,8-10,3 174,-3-77,-4-28,1 0,-1-1,1 1,-1 0,1 0,-1-1,1 1,-1 0,1 0,-1-1,0 1,1 0,-1-1,0 1,1-1,-1 1,0 0,1-1,-1 1,0-1,0 1,1-1,-1 1,0-1,0 1,0-1,0 0,18-53,-12 26,-4 18,0 34,2-10,2-32,2-31,-7 33,0 3,-1 27,5 46,-2-22,-3-32,-3-13,-21-72,25 88,-1 1,0-1,0 0,-1 1,-3 13,1-12,0-10,0-46,4 37,0 28,-3 28,-16-76,3-2,8 13,-2 0,0 1,-1 0,-20-25,30 41,0-1,0 1,0 0,0 0,-1-1,1 1,0 0,0 0,0-1,-1 1,1 0,0 0,0 0,-1 0,1-1,0 1,-1 0,1 0,0 0,0 0,-1 0,1 0,0 0,-1 0,1 0,0 0,-1 0,1 0,0 0,0 0,-1 0,1 0,0 0,-1 0,1 0,0 0,-1 0,1 1,0-1,0 0,-1 0,1 0,0 0,0 1,0-1,-1 0,1 0,0 1,0-1,0 0,-1 0,1 1,0-1,0 0,0 1,0-1,0 0,0 1,0-1,0 0,0 0,0 1,0 0,-4 31,-1-3,3-35,0-1,1 1,0-1,0 0,0-9,-5-73,4 0,11-100,40-44,-37 181,24-55,-24 74,-4 15,1 0,0 1,2 0,17-22,19-32,-43 62,1 0,0 0,1 1,0 0,0 0,1 1,7-8,-47 69,11-24,37-52,5 5,-19 17,-1-1,1 1,-1 0,1 0,-1 0,1 0,0 0,-1 0,1 0,-1 0,1 0,-1 0,1 0,-1 1,1-1,-1 0,1 0,-1 0,1 1,-1-1,1 0,-1 1,1-1,-1 0,1 1,-1 0,1 0,0 1,-1-1,1 0,-1 1,1 0,-1-1,0 1,0-1,0 1,1-1,-2 1,1 0,0-1,0 1,0-1,-1 1,1-1,-1 1,1-1,-1 1,0-1,1 1,-1-1,0 0,0 1,-2 1,3-3,0 0,16-19,-10 14,-9 14,-17 29,15-30,1-1,0 1,0-1,1 1,0 0,1 1,-4 13,4-3,2-10,-1 1,0-1,-1 0,0 0,0 0,-7 16,9-31,0 1,0-1,-1 0,1 1,-1-1,-1 0,1 1,-3-7,-4 12,4-1,2-11,-1-6,0 1,-1 0,-1 0,0 0,-1 1,-1 0,-15-27,20 40,-17-34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9.14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412 234,'5'-30,"-4"28,0 0,0-1,0 1,-1-1,1 1,-1-1,0 1,0-1,0 1,0-1,0 1,0-1,-1 1,1-1,-1 1,0-1,1 1,-1-1,0 1,-1 0,1 0,-3-4,-3 0,0 0,0 0,-1 0,0 1,0 0,-1 1,1 0,-1 0,-11-2,-18-10,-94-43,118 55,1 0,-1 1,0 1,0 0,0 0,0 2,-18 1,27-1,-9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8:16.1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0,'1737'1737,"-1732"-1732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9:35.25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11,'761'0,"-710"-5,-34-1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9:35.86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149 1,'0'4,"-4"3,-3 3,1 6,-3-1,-5 2,0 3,-2-2,1 0,4 2,-1 2,1 2,3 7,2 1,3 1,-3-1,0-6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9:58.75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4561 570,'0'4,"0"0,0 0,0 0,-1 0,1 0,-1-1,0 1,0 0,-1 0,1-1,-1 1,0-1,0 1,0-1,-2 3,-2-1,1 1,-1-2,0 1,-1-1,1 0,-14 6,-21 8,0-2,-50 12,-16 6,106-34,-2 1,0-1,0 1,0 0,0 1,0-1,0 1,0-1,1 1,-1 0,0 0,1 0,0 0,-1 0,1 1,0-1,-2 4,4-5,0-1,0 0,1 0,-1 1,0-1,0 0,0 0,1 0,-1 1,0-1,1 0,-1 0,0 0,1 0,-1 0,0 1,0-1,1 0,-1 0,0 0,1 0,-1 0,0 0,1 0,-1 0,0 0,1 0,-1 0,0-1,1 1,-1 0,0 0,1 0,-1 0,0 0,0-1,1 1,-1 0,0 0,1-1,15-5,2-4,-1-1,0-1,-1 0,0-1,-1-1,-1-1,0 0,-1 0,0-2,-2 1,19-36,-28 49,0 1,-1-1,0 0,0 0,0 0,0 0,0 0,0 0,-1 0,0 0,1 0,-1 0,0 0,-1 0,1 0,0 0,-1 0,0 0,1 0,-3-3,2 3,-1 1,0-1,0 1,-1 0,1-1,0 1,-1 0,1 0,-1 0,0 1,0-1,0 1,0 0,0-1,-5 0,-9-2,-1 1,1 1,-1 1,1 0,-29 3,30-1,1 1,-1 1,1 0,0 1,0 1,0 0,1 1,0 0,0 1,0 1,-19 14,24-14,1-1,-1 1,1 0,1 1,0-1,0 2,1-1,0 1,1 0,-1 0,2 0,0 1,0-1,1 1,0 0,-2 18,4-15,0 0,0-1,1 1,1 0,0 0,5 18,-4-25,0 0,0-1,1 1,0-1,1 0,-1 0,1 0,0 0,0-1,1 1,0-1,0-1,0 1,10 6,5 1,0 0,1-2,0-1,1-1,0 0,0-2,1 0,36 3,8-2,112-3,-166-4,-1 0,0-1,1-1,-1 0,0 0,0-1,15-6,-23 7,0-1,0 1,0 0,-1-1,1 0,-1 0,0 0,0 0,0-1,0 1,0-1,-1 1,1-1,-1 0,0 0,-1 0,1 0,-1-1,1 1,-1 0,0-1,-1 1,1-7,1-10,0 0,-2-1,0 1,-1 0,-2-1,0 1,-11-38,12 56,0 0,0 0,0 0,0 0,-1 0,1 0,-1 1,0 0,0-1,0 1,0 0,0 0,0 0,-1 1,1-1,0 1,-1 0,0 0,1 0,-7 0,-7-2,-1 2,-35 1,39 0,3 0,0 1,0 0,0 0,0 1,0 0,0 1,1 1,-1-1,1 2,0-1,0 1,1 1,-1 0,1 0,1 1,-1 0,1 0,0 1,1 0,-1 1,2-1,-1 1,1 1,1-1,0 1,0 0,1 0,0 1,1-1,0 1,-2 11,2-8,1 0,0 1,0-1,2 1,0 18,1-29,0 1,0-1,0 1,0-1,0 0,1 0,0 0,0 0,0 0,0 0,1 0,-1-1,1 1,0-1,0 1,1-1,-1 0,1-1,-1 1,9 4,6 1,0 0,1-1,0-1,0 0,22 2,101 8,-128-14,0-2,0 0,0 0,0-1,21-5,-32 5,1 0,-1 0,1 0,-1-1,0 1,0-1,0 0,0 0,0 0,0-1,0 1,0-1,-1 1,1-1,-1 0,0 0,0 0,0 0,0 0,-1-1,1 1,-1 0,0-1,0 1,1-8,-1 4,1 1,-2-1,1 0,-1 0,0 0,0 0,-1 0,-2-11,2 15,0 0,-1 0,1 0,-1 1,1-1,-1 0,0 1,0-1,0 1,0 0,-1-1,1 1,-1 0,1 0,-1 1,0-1,1 1,-1-1,0 1,0 0,-5-2,-3 1,1 0,-1 0,0 1,0 0,0 1,0 0,0 0,1 1,-1 1,0 0,0 1,1 0,-1 0,1 1,0 0,0 1,-16 11,21-13,0 1,0-1,0 1,1 0,0 1,0-1,0 1,0 0,1 0,-1 0,1 0,1 0,-1 1,1-1,0 1,0 0,0 0,1 0,0 0,0 0,1 0,0 0,0 0,0 0,0 0,1 0,0 0,1 0,-1-1,1 1,0 0,0-1,5 9,3 2,0 0,1-1,0 0,1 0,1-1,0-1,1 0,1-1,22 14,10 4,98 45,-75-43,2-3,0-3,2-4,88 15,-154-35,0-1,0-1,0 1,0-1,1-1,-1 0,0 0,11-3,-17 4,0-1,1 0,-1 0,0 0,1-1,-1 1,0-1,0 1,0-1,0 0,0 1,-1-1,1 0,0 0,-1 0,0-1,1 1,-1 0,0 0,0-1,0 1,0-1,-1 1,1-1,-1 1,1-1,-1 1,0-5,-1-3,0 1,0 0,-1 0,-1 0,1 0,-1 0,-1 0,0 1,0-1,0 1,-1 0,0 1,-1-1,0 1,0 0,-1 0,1 1,-2 0,1 0,0 1,-1-1,0 2,-10-5,12 5,-1 0,0 1,0 0,0 1,0 0,0 0,-1 0,1 1,0 0,-1 0,1 1,-1 0,1 0,-1 1,1 0,-1 0,1 1,0 0,0 0,-1 1,2-1,-1 2,0-1,1 1,-1 0,1 0,0 1,0 0,-5 6,9-10,0 1,0 0,1 0,-1 0,1-1,-1 2,1-1,0 0,0 0,0 0,0 1,0-1,0 0,0 1,1-1,0 1,-1-1,1 0,0 1,0-1,0 1,0-1,1 1,-1-1,1 1,1 3,0-2,1-1,0 1,0-1,0 0,0 0,0 0,1-1,-1 1,1-1,0 0,0 0,-1 0,1 0,9 2,20 6,0-2,0-1,1-1,58 2,-89-8,1 0,-1 0,0 0,0 0,0 0,0-1,0 1,0-1,1 0,-1 0,-1 0,1 0,0 0,0-1,0 0,-1 1,1-1,-1 0,1 0,-1 0,0-1,0 1,1 0,-2-1,1 1,0-1,-1 0,2-3,-2 2,0 0,0 0,-1 0,0 0,0-1,0 1,0 0,0 0,-1 0,0 0,0 0,0 0,0 0,-1 0,1 0,-1 0,0 0,-1 1,1-1,0 1,-4-4,-3-2,0 0,-1 1,0 0,0 0,-1 1,0 1,0 0,-1 0,1 1,-1 0,0 1,-1 1,-21-4,31 7,0-1,0 1,1 0,-1 0,0 0,0 0,1 1,-1-1,0 1,0 0,1-1,-1 1,1 0,-1 1,1-1,-1 0,1 1,0-1,-1 1,1 0,0 0,0 0,0 0,1 0,-1 0,0 1,1-1,0 0,-1 1,1-1,0 1,0 0,0-1,0 6,-1-2,1 0,1 0,-1 0,1-1,0 1,1 0,-1 0,1 0,0 0,0-1,1 1,0 0,0-1,0 0,1 1,3 5,1-3,1 1,0-1,0 0,1-1,0 0,0 0,1-1,0 0,0-1,0 0,1-1,-1 0,1 0,0-1,12 2,-16-4,1 1,0-1,1 0,-1-1,0 0,0 0,0-1,0 1,0-2,0 1,0-1,-1-1,1 0,0 0,-1 0,0-1,0 0,0 0,0 0,-1-1,11-10,-8 4,0 1,1 1,0 0,16-12,-20 17,1 1,-1 0,1 0,0 0,0 1,0 0,0 0,0 1,14-2,13 3,1 1,-1 2,37 7,-28-4,55 2,-75-6,0 1,-1 1,0 1,1 1,25 11,0-1,-20-8,57 19,118 20,-197-45,-1-1,1 1,-1 0,0 0,1 1,-1 0,0 0,0 0,-1 0,1 1,-1 0,0-1,0 2,0-1,0 0,-1 1,0 0,0 0,0 0,3 7,25 35,-28-44,1 0,-1 0,0 0,1 0,0 0,-1-1,1 0,0 0,0 0,0 0,1 0,-1-1,7 2,62 3,-59-6,0 0,0 1,20 5,49 24,-67-22,0-2,0 0,1 0,0-2,0 0,19 1,-3-5,0-2,-1-1,1-1,49-15,-45 10,0 2,0 1,44-1,49 10,118-5,-224-1,1-1,0-1,-1-1,0-1,37-16,-104 16,-370 9,406-3,0 1,0 0,-1 1,1 0,0 0,0 0,0 1,0 0,1 0,-1 1,0 0,1 0,0 1,0 0,0 0,0 0,0 0,1 1,0 0,0 1,-7 9,10-13,0 1,0-1,-1 1,1-1,-1 0,1 0,-1 0,0 0,0 0,0-1,0 1,0-1,0 0,0 0,0 0,0 0,-1 0,1-1,0 0,-1 1,1-1,0-1,-1 1,1 0,0-1,-1 1,1-1,0 0,-4-2,0 0,0 0,1-1,-1 1,1-1,0-1,0 1,1-1,-1 0,1 0,0-1,0 0,-6-9,11 14,-1 0,0 0,1 0,-1 0,1 0,-1 0,1 0,-1 0,1 0,0-1,-1 1,1 0,0 0,0 0,0-1,0 1,0 0,0 0,0 0,1-1,-1 1,0 0,1 0,-1 0,0 0,1 0,0 0,0-2,1 1,0 0,0 1,0-1,0 1,1-1,-1 1,0 0,1 0,-1 0,1 0,-1 0,6 0,-4 0,1 0,0 0,-1 1,1 0,0 0,0 0,-1 0,1 1,0-1,-1 1,1 1,-1-1,1 1,-1-1,7 4,-11-4,1 0,0-1,-1 1,1-1,-1 1,1 0,-1 0,1-1,-1 1,1 0,-1 0,1-1,-1 1,0 0,0 0,1 0,-1 0,0 0,0-1,0 1,0 0,0 0,0 0,0 0,0 0,0 0,-1 0,1-1,0 1,-1 1,-1 1,1-1,-1 0,0 1,0-1,0 0,0 0,0 0,-1-1,-3 4,-56 24,30-22,-1 0,1-2,-1-2,0-1,0-1,-50-6,-10 2,71 4,1-2,-1 0,-29-7,42 6,1-1,0 0,-1 0,1-1,1 0,-1-1,1 1,-1-1,2-1,-1 0,-7-7,-17-20,3-1,-32-48,54 69,0-1,0 0,2 0,-1-1,2 1,0-1,1 0,-1-19,2 17,-1-1,-1 0,-1 1,0 0,-10-25,11 37,0 0,0 0,0 1,0-1,-1 1,1-1,-1 1,-1 0,1 1,0-1,-1 1,0 0,0 0,0 0,0 1,0-1,0 1,-1 0,1 1,-1 0,-8-2,-17 0,0 1,0 1,-61 7,79-3,-1 1,0 0,1 1,0 1,-24 13,9-5,10-7,0-1,-1 0,1-2,-1 0,0-1,-26 0,-5 2,-76 7,-176-6,-122-34,416 28,0-1,0 0,0-1,1 0,-1 0,-9-4,16 5,0 1,-1-1,1 0,0 0,0 0,0 0,0 0,-1 0,1 0,1 0,-1 0,0-1,0 1,0 0,1-1,-1 1,1 0,-1-1,1 1,-1-1,1 1,0-1,0 1,-1-1,1 1,0-1,1 1,-1-1,0 1,0-1,1 1,-1-1,1 1,-1 0,1-1,-1 1,3-3,9-20,1 0,19-24,-17 26,0-1,17-36,-29 51,0 0,-1 0,1 0,-1-1,-1 1,0 0,0-1,0 1,-1-1,0 1,-1-1,-2-9,-8-46,3-1,3 1,2-66,3 122,0 0,-1 0,0 0,-1 1,0-1,0 0,0 1,-1 0,0-1,-1 1,0 0,0 1,0-1,-1 1,0 0,0 0,-8-8,-9-4,-1 0,-1 2,-38-21,3 2,36 21,-50-20,53 27,0-2,1-1,0 0,-22-17,30 21,0 0,-1 0,0 1,0 1,0 0,0 0,-1 1,1 1,-1 0,-21 0,-22-5,-17 0,59 7,-1-1,1 0,-1-1,1-1,0 0,0-1,-15-6,-17-11,0 3,-2 2,-73-16,119 32,-39-9,1 2,-1 1,-48 0,70 6,-1 0,0 1,1 1,-1 0,1 2,0 0,0 2,-22 8,25-7,1 1,0 1,1 0,0 0,1 2,0 0,0 0,1 1,1 1,0 0,0 0,2 1,-1 0,-7 18,-7 12,-52 68,20-31,41-54,1 0,2 1,-17 54,-3 9,24-67,2-1,1 1,1 0,0 0,2 0,1 1,4 47,-3 60,-4-107,0-1,-1 0,-2-1,0 1,-1-1,-21 39,21-51,0 1,-1-1,0-1,-1 0,0 0,-1-1,0 0,0-1,-16 9,7-6,0 0,-1-2,0 0,-43 11,43-17,1 0,-1-2,-31-1,33 0,-1 0,1 1,0 1,-24 5,14-2,0 0,0-2,0-1,-30-2,27-1,0 2,1 1,-34 8,30-4,-1-2,-55 0,10 0,52 0,1 1,0 1,-42 17,-18 3,37-17,-1-3,1-2,-1-2,-62-5,0 0,-415 3,500-2,1 0,-30-8,29 5,-58-4,35 11,38 0,-1-1,0 0,1-2,-1 1,0-2,-25-6,38 7,-1 0,0-1,1 0,0 0,-1 0,1 0,0 0,0 0,0-1,0 1,1-1,-1 1,0-1,1 1,0-1,0 0,0 0,0 0,0 0,0 0,1 0,0 0,-1-5,0-12,1 1,4-33,-2 23,1-20,-2-1,-2 1,-3-1,-2 1,-13-58,9 62,-7-87,2 11,9 72,1-95,5 100,-1-1,-13-77,9 99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1:16.34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3550 845,'-4'-3,"1"-1,0 1,-1 0,0 0,0 0,0 0,0 1,0 0,-8-3,4 0,-142-74,148 74,14 2,26-1,-17 2,-20 2,1-1,-1 1,0 0,0-1,0 1,0-1,1 1,-1-1,0 0,0 0,0 1,0-1,0 0,-1 0,1 0,0 0,0 0,0 0,-1 0,1 0,-1-1,1 1,0-2,0-1,-1 1,1-1,-1 1,0-1,0 1,0-1,0 1,-2-7,-2-5,-1-1,-12-27,15 39,-4-13,1 0,1-1,1 0,0 0,1 1,1-1,1 0,4-33,-4 50,0 0,1-1,-1 1,1 0,-1 0,1-1,-1 1,1 0,0 0,0 0,0-1,0 1,0 0,0 0,0 1,0-1,0 0,0 0,0 0,0 1,1-1,-1 1,0-1,1 1,-1-1,0 1,1 0,-1-1,0 1,1 0,-1 0,1 0,-1 0,0 1,3-1,-2 0,0 0,0 1,0-1,0 0,0 1,0-1,0 1,0 0,0 0,0-1,-1 1,1 1,0-1,-1 0,1 0,0 0,-1 1,0-1,1 1,-1-1,0 1,0 0,0 0,1 1,0 0,-1 0,0 0,1 0,0 0,0 0,-1 0,2-1,-1 1,0-1,0 0,1 1,0-1,-1 0,1-1,0 1,0 0,0-1,0 1,4 0,67 17,-52-14,-18-5,-1 1,1 0,0 0,-1 1,1-1,-1 1,0 0,0-1,1 1,-1 1,0-1,-1 0,1 1,0 0,-1-1,1 1,-1 0,0 0,0 0,0 1,0-1,-1 0,1 1,-1-1,1 5,-1-6,-1 0,0-1,1 1,0 0,-1-1,1 1,0-1,0 1,0-1,0 1,0-1,0 0,0 0,1 1,-1-1,0 0,1 0,-1 0,1 0,1 1,36 6,-36-8,0 0,0 0,0 0,0 1,1-1,-1 1,0-1,0 1,0 0,-1 1,1-1,0 0,0 1,0 0,-1-1,1 1,-1 0,0 0,1 0,-1 1,0-1,2 4,0 4,0 0,-1 0,4 21,-6-26,-1 1,1-1,0 0,0 0,1 0,0 0,0 0,0 0,0 0,1 0,0-1,0 1,0-1,0 0,1 0,-1 0,1 0,0-1,0 1,8 4,-6-5,1 0,-1 0,0-1,1 0,0 0,-1 0,1-1,0 0,0-1,0 1,0-1,-1-1,12-1,-17 2,-1 0,1-1,-1 1,1 0,-1 0,1 0,-1-1,1 1,0 0,-1 0,1 0,-1 0,1 0,-1 0,1 0,0 0,-1 0,1 0,-1 0,1 0,-1 1,1-1,-1 0,1 0,-1 1,1-1,-1 0,1 0,-1 1,1-1,-1 1,1-1,-1 0,0 1,1-1,-1 1,0-1,1 1,-1 0,-1 0,1-1,-1 1,0 0,0-1,1 1,-1-1,0 1,0-1,0 1,0-1,0 0,0 1,0-1,0 0,0 0,1 1,-1-1,0 0,0 0,0 0,0 0,0 0,0-1,-2 1,0-1,0 1,1-1,-1 1,0-1,1 0,-1 0,1 0,-1 0,1 0,-1-1,1 1,0-1,0 0,-1 0,1 1,1-1,-1-1,0 1,0 0,1 0,-1-1,1 1,0-1,0 1,0-1,0 1,0-1,0 0,1 1,-1-1,1 0,0 0,0 1,0-1,0 0,0 0,1 1,-1-1,1 0,-1 0,1 1,0-1,0 1,1-1,-1 1,0-1,3-2,-3 5,-1 0,0 0,1 0,-1 0,0 0,1 0,-1 0,1 0,-1 0,0 0,1 0,-1 0,1 0,-1 0,0 0,1 0,-1 0,0 1,1-1,-1 0,0 0,1 0,-1 1,0-1,1 0,-1 1,0-1,0 0,1 0,-1 1,0-1,0 0,0 1,1-1,-1 1,0-1,0 0,0 1,0-1,0 0,0 1,0-1,0 1,12 29,-6-14,0-9,-1-1,1 0,0 0,0-1,1 0,0 0,0 0,0-1,0 0,1 0,-1 0,1-1,0-1,0 1,11 1,48 21,-65-23,1-1,0 2,0-1,-1 0,1 0,-1 1,0-1,4 7,-5-7,1 1,0-1,0 0,-1 0,1 0,1 0,-1 0,0 0,0 0,1-1,-1 1,1-1,4 2,15 4,0 1,-1 0,0 2,-1 0,21 14,-7-6,-31-17,-1 0,1-1,-1 1,1 0,-1 1,0-1,1 0,-1 1,0-1,0 1,0-1,0 1,0 0,0 0,0 0,-1 0,1 0,-1 1,0-1,1 0,-1 1,0-1,0 1,-1-1,1 1,0-1,-1 1,0 0,1-1,-1 6,0 10,-1 0,0 0,-1 0,-1 0,-1 0,-6 18,6-22,1 0,0 1,1-1,1 1,0 19,-1 15,2-48,-1 1,1-1,-1 0,1 1,-1-1,0 0,0 1,1-1,-1 0,0 0,0 0,0 0,0 0,0 0,-1 0,1 0,0 0,0 0,-1 0,1-1,0 1,-1-1,1 1,-1-1,1 1,-3-1,-50 7,28-4,-77 22,102-25,1 0,0 0,0 0,-1 0,1 0,0 1,-1-1,1 0,0 0,0 0,-1-1,1 1,0 0,-1 0,1 0,0 0,0 0,-1 0,1 0,0 0,0 0,-1-1,1 1,0 0,0 0,-1 0,1-1,0 1,0 0,0 0,0 0,-1-1,1 1,0 0,0-1,0 1,0 0,0-1,-1-16,9-15,20-25,3-4,-29 57,0 0,-1 0,0-1,0 1,0 0,-1 0,1-1,-1 1,0 0,0-1,-1 1,0-5,0 6,-1 0,1 0,-1 0,1 0,-1 0,0 1,0-1,-1 1,1-1,0 1,-1 0,1 0,-1 0,0 0,0 0,0 1,0-1,0 1,-3-1,-71-20,46 15,-139-52,155 55,0 0,-1 2,1 0,-22 0,-33-5,40 1,0 1,-1 1,0 2,-50 1,71 3,0 1,1 0,-1 0,1 1,0 0,0 0,1 1,-1 0,1 1,-13 10,19-13,0-1,0 1,0 0,0-1,1 1,-1 0,1 0,0 0,0 0,0 0,0 1,0-1,1 0,-1 0,1 1,0-1,0 0,0 1,0-1,1 0,-1 0,1 1,0-1,0 0,0 0,0 0,1 0,-1 0,1 0,0-1,0 1,0 0,0-1,0 1,1-1,-1 0,4 3,2 1,0 0,0-1,0 0,1 0,-1-1,1 0,0-1,1 0,-1 0,1-1,13 2,-9-2,1-2,-1 0,1 0,-1-1,0-1,0-1,1 0,25-9,-21 5,1 1,0 0,0 2,25-3,-39 6,1 0,-1 1,1-1,0 2,-1-1,1 1,-1 0,1 0,-1 0,1 1,-1 0,0 1,0-1,0 1,0 1,0-1,5 5,-10-8,0 1,0 0,0-1,-1 1,1-1,0 1,-1 0,1 0,-1-1,1 1,0 0,-1 0,0 0,1 0,-1 0,0-1,1 1,-1 0,0 0,0 0,0 0,1 0,-1 0,0 0,-1 0,1 0,0 0,0 1,-1-1,0 0,0 1,-1-1,1 0,0-1,0 1,-1 0,1 0,0 0,-1-1,1 1,-1-1,1 1,0-1,-4 1,-67 4,65-5,-49-2,0-3,-61-12,61 7,-1 2,-60 1,114 7,-1 0,1 1,-1-1,1 1,-1 0,1 0,0 0,0 0,-1 0,1 1,0-1,0 1,0 0,0 0,1 0,-1 1,1-1,-1 0,1 1,0 0,0 0,0-1,0 1,0 0,-2 6,2-3,0 0,0 1,0 0,1-1,0 1,0 0,1-1,0 1,0 0,0 0,1 0,3 11,-3-15,0 1,1-1,0 1,0-1,0 0,0 0,0 0,1 0,-1 0,1 0,0-1,0 1,0-1,0 0,0 0,1 0,-1 0,6 2,9 3,1-1,26 6,-22-6,164 61,-138-47,0-2,1-2,58 11,-99-26,0-1,1 0,-1-1,0 1,1-2,14-3,-14 3,0 0,0 0,1 1,16 0,-45 3,0 0,0 1,1 0,-33 12,35-10,1 0,0 0,0 1,0 1,1 0,0 1,1 1,0 0,0 0,1 1,0 1,1 0,0 0,-15 23,22-27,1 1,0-1,0 1,1-1,0 1,0 0,1 0,0-1,0 1,1 0,0-1,2 10,0-3,0 0,1 0,1 0,0-1,12 22,-12-27,-1-1,1 0,0 0,1 0,0 0,0-1,0 0,1-1,-1 1,11 5,-12-9,0 0,0 0,1 0,-1 0,1-1,-1 0,1 0,0-1,-1 0,1 0,0 0,-1 0,1-1,-1 0,1 0,-1-1,7-1,9-2,0 2,0 0,1 1,-1 2,42 3,3 0,-25-4,0-1,0-2,51-11,-63 10,-21 4,0-1,0 1,-1-1,1-1,0 1,-1-1,0-1,1 1,-1-1,0 0,8-8,8-7,-7 6,0 0,-1-1,0-1,-1-1,18-25,-26 30,1 1,0 0,1 1,0 0,0 0,1 0,0 1,1 0,19-11,-29 18,0 0,0 0,-1 0,1 0,0 1,-1-1,1 0,-1 0,1 1,-1-1,0 0,1 1,-1-1,0 1,1-1,-1 1,0-1,0 1,1-1,-1 1,0 0,0-1,0 1,-1 0,-1-2,0 0,0 0,0 1,0-2,0 1,1 0,-1-1,1 1,-1-1,-2-5,4 4,0 0,1-1,0 1,0-1,0 1,0 0,1-1,0 1,1-6,-1 6,0 1,0-1,0 0,-1 1,1-1,-1 0,0 1,0-1,-1 0,1 1,-2-5,1 6,0 0,-1 1,1-1,-1 0,1 0,-1 1,0-1,0 1,0 0,1 0,-1-1,0 1,-1 0,1 1,0-1,0 0,0 1,0-1,-1 1,1-1,-3 1,-53-2,51 2,-30 2,-34 0,66-2,0 0,0 0,0-1,0 0,0 0,1 0,-1-1,0 0,1 0,-7-3,5 0,0 0,1-1,0 1,0-1,1 0,-1 0,1 0,1-1,-5-9,-20-65,27 75,-1-1,1 1,1 0,-1 0,1 0,0-1,0 1,1 0,0 0,0 0,2-7,2 0,1 0,0 0,13-20,46-97,-63 121,1-1,-1 0,0 1,-1-1,0 0,-1 0,0 1,0-1,-1 0,-1 0,-2-10,1 15,-1-1,0 1,-1 0,1 1,-1-1,0 1,0 0,0 0,-1 0,1 1,-12-6,-22-16,23 13,0 0,-1 1,0 0,-1 2,0 0,-29-10,2 5,-75-13,101 21,0 0,1-1,0-1,0-1,1 0,0-1,-24-19,31 20,1 0,0 0,-15-21,3 4,17 22,1-1,0 0,0 1,1-2,0 1,0 0,-2-7,-13-25,16 36,-1-1,1 1,-1-1,1 1,-1 0,0 0,0 0,1 0,-1 0,0 0,0 1,0-1,0 0,0 1,0 0,0-1,0 1,0 0,-3 0,-4 0,1-2,-1 1,0-1,1 0,-1 0,1-1,0-1,0 1,0-1,-10-7,-4-3,1-2,-22-20,31 27,0 1,0-1,-1 2,0 0,-24-9,-20-10,54 24,-1 0,1 0,0 0,0-1,0 1,0-1,0 0,1 0,-1 0,1 0,0 0,0-1,0 1,0 0,1-1,-1 0,1 1,0-1,0 0,0 0,1 0,-1 0,1 1,0-8,-4 13,1 0,-1 1,1-1,-1 1,1 0,0 0,0 0,-5 7,0-2,-14 17,1 0,-23 35,-5 7,45-64,0 1,0-1,0 0,0 0,0 0,-1 0,0-1,1 0,-1 0,0 0,0 0,0-1,0 0,0 0,0 0,-1-1,1 1,0-1,0-1,0 1,-1-1,-4-1,-8-1,1-1,-1-1,1-1,0 0,-19-10,26 9,1 1,0-1,0-1,1 1,0-2,1 1,-1-1,1 0,1 0,0-1,0 0,-5-14,-20-28,29 48,-1 1,0-1,0 1,-1 0,1 1,0-1,-1 0,0 1,1 0,-1 0,0 0,0 0,0 1,-1-1,1 1,0 0,0 1,-6-1,-9-1,1 2,-1 0,-18 4,26-3,-4 3,-1 1,1 0,0 1,0 1,1 1,-1 0,-13 11,-5 15,27-18,6-15,1-1,-1 1,1-1,0 0,-1 1,1-1,0 0,-1 0,1 0,0 1,0-1,-1 0,1 0,0 0,-1 0,1 0,0 0,0 0,-1-1,1 1,0 0,-1 0,1 0,0-1,-1 1,1 0,1-1,46-18,-35 13,1 1,0 0,27-5,-34 8,-1 0,1 0,-1-1,1 1,-1-1,0-1,0 1,-1-1,9-6,-10 6,1 0,-1 1,1 0,0 0,0 0,1 0,-1 1,0 0,1 0,0 0,-1 1,12-2,-2 3,-7-1,0 1,0 0,0 1,0 0,8 1,-14-1,0-1,-1 1,1 0,0-1,-1 1,1 0,-1 0,1 0,-1 0,1 0,-1 0,0 1,1-1,-1 0,0 1,0-1,0 1,0-1,0 1,-1-1,1 1,0 0,-1 0,1-1,-1 1,1 0,-1 2,0-3,0-1,0 1,-1-1,1 1,0-1,0 1,-1-1,1 1,0-1,-1 1,1-1,-1 0,1 1,0-1,-1 0,1 1,-1-1,1 0,-1 1,1-1,-1 0,1 0,-1 0,1 0,-1 1,1-1,-1 0,1 0,-1 0,1 0,-1 0,0 0,1 0,-1 0,1-1,-1 1,1 0,-1 0,1 0,-1-1,1 1,-1 0,1 0,-1-1,1 1,-32-12,29 11,-21-9,19 7,0 1,0 0,0 0,0 0,-1 1,1-1,-10 0,12 3,0-1,0 1,0-1,0 1,0 0,0 0,0 1,1-1,-1 0,0 1,1 0,-1 0,1-1,-1 1,1 1,0-1,-3 4,-6 4,-1-1,0 0,0-1,0 0,-1-1,0 0,-18 5,19-8,0-1,0-1,0 0,-20 1,-37 7,34 0,-79 19,102-27,1 0,-1-1,0 0,0-1,0 0,0-1,-17-4,24 4,1-1,0 0,0-1,1 1,-1-1,0 0,1 1,-1-1,1-1,0 1,0 0,1-1,-1 0,1 0,-1 0,1 0,0 0,1 0,-1 0,-1-9,2 12,0-1,1 0,-1 0,1 0,-1 0,1 0,0 0,0 0,0 0,0 1,0-1,1 0,-1 0,0 0,1 0,0 0,-1 0,1 1,0-1,0 0,0 1,0-1,0 0,0 1,0-1,1 1,-1 0,1-1,-1 1,1 0,-1 0,1 0,-1 0,1 0,0 0,0 1,0-1,-1 0,1 1,0-1,0 1,0 0,0 0,0 0,0 0,0 0,0 0,2 1,21 9,14 4,-39-14,1 0,-1 0,0 0,1 0,-1 0,1 0,-1 0,0-1,1 1,-1 0,0 0,1 0,-1 0,0 0,1 0,-1-1,0 1,0 0,1 0,-1-1,0 1,0 0,1 0,-1-1,0 1,0 0,1-1,-1 1,0 0,0-1,0 1,0-1,-4-22,3 22,0 0,1 0,-1-1,0 1,0 0,0 0,0 0,0 0,0 0,0 0,0 0,-1 1,1-1,0 0,0 1,-1-1,1 1,0-1,-1 1,1-1,-1 1,-2 0,-41 0,40 0,0 1,-1-1,1 0,0 0,0-1,-1 0,-4-1,6 0,0 1,0-1,0-1,1 1,-1 0,1-1,0 0,-1 0,1 0,0 0,1 0,-1-1,1 1,-1-1,1 0,0 1,0-1,1 0,-1 0,1-1,-1-5,0-6,0 1,2 0,0-1,4-25,-4 38,1 0,0 1,0-1,0 1,0-1,0 1,0 0,1-1,-1 1,1 0,0 0,0 0,0 0,-1 0,5-2,10-13,-64 49,35-21,1 1,0 1,1 0,0 0,1 1,1 1,0-1,-13 33,-14 22,32-63,-1-1,1 0,-1 0,0 0,0 0,-1-1,1 1,-1-1,-12 6,14-8,0 0,0 0,0 0,0-1,-1 0,1 1,0-1,-1-1,1 1,-1-1,1 0,-1 0,1 0,0 0,-1-1,-7-2,11 3,0 0,0-1,0 0,0 1,0-1,1 0,-1 1,0-1,0 0,1 0,-1 0,0 0,1 1,-1-1,1 0,-1 0,1 0,0 0,-1 0,1-1,0 1,-1 0,1 0,0 0,0 0,0 0,0 0,0 0,1 0,-1 0,0 0,0 0,1 0,-1-1,0 1,1 0,-1 1,1-1,-1 0,1 0,0 0,-1 0,1 0,2-1,-1-2,1 1,0-1,0 1,0 0,0-1,1 2,-1-1,1 0,7-3,59-9,-56 13,0 0,0-1,15-5,11-1,-34 9,0-1,0 0,-1 0,1-1,-1 0,1 0,-1 0,9-5,-7 2,10-9,-22-5,0 10,4 4,-1 1,1 0,0-1,0 1,1-1,-1 0,1 1,0-8,1 9,-1 0,0 0,0-1,0 1,0 0,-1 0,1 0,-1 0,0-1,0 1,0 0,0 1,0-1,-1 0,1 0,-1 0,0 1,0-1,-3-2,2 2,-21-15,17 23,5 15,4 12,-1-16,-1-1,0 1,-3 25,2-37,0 0,0 0,0 0,-1 0,0 0,1 0,-1 0,0 0,-1-1,1 1,-1-1,0 1,0-1,0 0,0 0,0 0,-7 4,-11 6,16-9,0 0,0-1,0 0,-1 0,0 0,0-1,0 0,0 0,0 0,-11 1,-35 8,-24 2,72-13,0 0,-1 0,1 0,0-1,0 1,-1-1,1 0,0-1,0 1,0 0,0-1,0 0,1 0,-7-5,10 25,0-12,1 0,-1 0,0 0,0 0,0-1,-1 1,0 0,-2 7,0-10,-1 1,1-1,-1 0,0 0,0 0,0 0,-1-1,1 0,0 0,-1 0,0 0,1 0,-1-1,-8 1,7-1,1 0,0 1,-1 0,1 0,0 0,0 0,0 1,0 0,-8 6,27 49,-14-50,-1 0,0-1,0 1,0 0,-1-1,0 1,-1-1,0 1,-7 12,-39 60,46-76,-1-1,1 0,0 0,-1 0,0 0,0 0,0-1,0 1,0-1,0 0,0 0,-1-1,1 1,-1-1,0 0,1 0,-9 0,-7 0,-1-1,-32-3,49 2,3 1,0 0,0 0,0 0,0 0,0-1,0 1,0 0,0-1,0 1,0-1,0 1,0-1,1 1,-1-1,0 0,0 1,1-1,-1 0,0 1,1-1,-1 0,0 0,1 0,-1 0,1 0,0 0,-1 0,1 0,0 0,-1 0,1 0,0 0,0 0,0 0,0 0,0 0,0 0,0 0,0 0,1 0,-1 0,0 0,1 0,0-1,0 5,1 0,-1 1,0-1,0 1,0-1,0 1,0 0,-1-1,0 1,0 4,0-5,0-1,-1 0,1 1,-1-1,0 0,0 1,1-1,-1 0,-1 0,1 0,0 1,0-2,-1 1,1 0,-1 0,0 0,0-1,1 1,-1-1,0 1,0-1,-1 0,1 0,-2 2,-7 1,-1 0,1-1,-24 3,-17 7,113 12,-59-24,-1 0,0 0,1 0,-1 0,0 0,1 1,-1-1,0 0,0 1,0-1,0 1,0-1,-1 1,1-1,0 1,-1 0,1-1,-1 1,0 0,1-1,-1 1,0 0,0 0,0-1,0 1,0 0,0-1,-1 1,1 0,-1 0,-1 2,-2 6,-1-1,0-1,-1 1,-11 13,13-17,0-1,0 1,0 0,1 0,0 1,0-1,0 1,-2 8,5-12,0 1,1 0,-1-1,0 1,1 0,0-1,0 1,0-1,0 1,0-1,0 0,1 1,-1-1,1 0,0 0,-1 0,5 3,-4-2,1-1,-1 1,0 0,0 0,0 0,0 0,0 0,-1 0,1 0,-1 1,0-1,1 6,1 46,-5 76,-1-74,5 66,-2-122,1-1,-1 1,0-1,0 1,0 0,0-1,0 1,1 0,-1-1,0 1,0-1,1 1,-1-1,1 1,-1-1,0 1,1-1,-1 1,1-1,-1 1,1-1,-1 0,1 1,-1-1,1 0,0 0,-1 1,1-1,-1 0,1 0,0 0,-1 0,1 0,-1 1,1-1,0 0,-1-1,1 1,0 0,-1 0,1 0,0 0,-1 0,1-1,-1 1,1 0,-1 0,1-1,-1 1,1 0,0-1,-1 1,1-1,32-22,-32 22,136-126,-61 55,-60 54,0-1,-1-1,-1 0,-1-1,13-27,12-17,42-83,-18 29,-59 115,1 0,-1 0,1 0,0 1,-1-1,1 1,1 0,-1 0,0 1,1-1,0 1,-1 0,1 0,0 1,0 0,0-1,9 0,12-1,1 1,31 2,-29 0,229 8,-211-3,0 2,0 2,64 22,3 2,-65-20,47 19,-96-32,1 0,-1 0,0 0,0-1,1 1,-1 0,0 0,0 0,0 1,1-1,-1 0,0 0,0 0,1 0,-1 0,0 0,0 0,0 0,1 0,-1 0,0 1,0-1,0 0,1 0,-1 0,0 0,0 1,0-1,0 0,0 0,1 0,-1 1,0-1,0 0,0 0,0 0,0 1,0-1,0 0,0 0,0 1,0-1,0 0,0 0,0 1,0-1,0 0,-14 4,-25-4,-99-21,92 11,-1 3,-71-1,-250 42,332-26,0 1,1 2,1 1,0 2,-53 29,86-42,0-1,0 1,-1-1,1 1,0 0,0-1,0 1,0 0,0 0,0 0,0 0,0 0,0 0,0 0,0 0,1 1,-1-1,-1 2,3-2,-1 0,0-1,0 1,0-1,1 1,-1 0,0-1,0 1,1 0,-1-1,1 1,-1-1,0 1,1-1,-1 1,1-1,-1 1,1-1,0 0,-1 1,1-1,-1 0,1 1,0-1,0 0,5 3,1-1,-1 0,1-1,-1 0,13 1,173-6,-123 0,-1 3,89 11,-61 2,-21-4,91 23,-144-20,-22-11,0 0,0 1,0-1,0 0,0 1,0-1,0 0,0 1,-1-1,1 1,0-1,0 0,0 0,0 1,-1-1,1 0,0 1,0-1,0 0,-1 0,1 1,0-1,-1 0,1 0,0 1,0-1,-1 0,1 0,0 0,-1 0,1 0,-1 0,1 1,-1-1,-45 10,-34-5,-1-5,1-2,-128-22,-49-2,248 26,0 1,0-1,0 2,0-1,0 1,0 1,1-1,-1 2,1-1,0 1,0 0,0 1,0 0,1 0,-1 1,1-1,1 2,-1-1,1 1,0 0,1 0,0 0,0 1,-4 9,8-15,0-1,1 1,-1 0,1-1,0 1,0 0,-1-1,1 1,0 0,0-1,1 1,-1 0,0-1,1 1,-1 0,0-1,1 1,0-1,-1 1,1-1,0 1,0-1,0 1,0-1,0 0,0 1,0-1,1 0,-1 0,0 0,1 0,-1 0,1 0,-1-1,1 1,-1 0,1-1,-1 1,1-1,0 1,-1-1,3 0,12 4,0-2,0 0,27 0,-17-1,285 17,60 4,-369-22,0 1,1-1,-1 1,0-1,1 1,-1 0,0 0,0 0,1 0,-1 1,0-1,0 0,0 1,-1-1,1 1,3 3,-4-4,-1 0,0 0,1 0,-1 0,0 0,1 0,-1 0,0 1,0-1,0 0,0 0,0 0,0 0,0 0,0 0,0 0,-1 0,1 0,0 0,-1 0,1 0,0 0,-1 0,0 0,1 0,-1 0,0 0,1 0,-1-1,0 1,0 0,1 0,-1-1,0 1,0-1,0 1,0-1,0 1,0-1,-1 1,-9 3,1-1,-1 0,0 0,0-1,0-1,0 0,0 0,0-1,-12-1,-5 0,-169 1,-261 15,417-12,28-3,1 0,-1 1,1 1,-1 0,1 1,0 0,-18 8,29-11,0 0,1 0,-1 1,0-1,1 0,-1 1,1-1,-1 0,1 1,-1-1,1 1,-1-1,1 1,-1-1,1 1,0-1,-1 1,1 0,0-1,-1 1,1 0,0-1,0 1,-1 0,12 7,28-1,220 3,187 14,-423-24,-20-1,0 1,1 0,-1-1,0 1,0 1,1-1,-1 0,0 1,0 0,0-1,1 1,-1 0,5 3,-8-3,0-1,0 0,1 0,-1 0,0 0,0 0,0 1,0-1,0 0,0 0,0 0,0 0,0 0,0 1,0-1,0 0,0 0,0 0,0 0,0 1,0-1,0 0,0 0,0 0,0 0,0 0,0 1,-1-1,1 0,0 0,0 0,0 0,0 0,0 0,0 1,0-1,0 0,-1 0,1 0,0 0,0 0,0 0,0 0,0 0,-1 0,1 0,0 0,0 0,0 0,-1 0,-14 5,-16-1,-343-7,68-4,289 8,0 1,0 0,0 1,1 1,-1 1,1 0,0 1,0 0,1 2,-17 10,31-18,1 0,0 0,-1 0,1 1,-1-1,1 0,0 0,-1 1,1-1,0 0,-1 1,1-1,0 0,0 1,-1-1,1 0,0 1,0-1,0 0,-1 1,1-1,0 1,0-1,0 0,0 1,0-1,0 1,0-1,0 0,0 1,0-1,0 1,0-1,0 1,0-1,0 0,1 1,16 9,34 0,-48-9,208 27,190 29,-211-23,208 33,-378-64,-8-3,0 2,-1-1,1 2,-1-1,1 2,-1-1,0 2,18 9,-29-14,0 0,0 0,1 0,-1 0,0 0,0 0,1 0,-1 0,0 0,0 1,1-1,-1 0,0 0,0 0,0 0,0 1,1-1,-1 0,0 0,0 0,0 1,0-1,0 0,1 0,-1 1,0-1,0 0,0 0,0 1,0-1,0 0,0 0,0 1,0-1,0 0,0 0,0 1,0-1,0 0,0 0,-1 1,1-1,0 0,0 0,0 1,0-1,0 0,0 0,-1 0,1 1,0-1,0 0,0 0,-1 0,1 0,0 1,0-1,0 0,-1 0,1 0,0 0,0 0,-1 0,1 0,0 0,0 0,-1 0,1 0,-24 4,22-4,-499 11,182-10,300 1,1 1,-1 0,1 2,-28 10,-18 4,-31 0,54-12,0 2,1 1,-60 24,80-20,19-13,1-1,0 1,0-1,-1 0,1 1,0-1,0 1,0-1,0 1,-1-1,1 1,0-1,0 0,0 1,0-1,0 1,0-1,0 1,0-1,0 1,1-1,-1 1,0-1,0 1,0-1,1 1,1 1,-1-1,1 1,0-1,0 1,0-1,0 0,0 0,0 0,0 0,0 0,1-1,-1 1,0-1,0 1,5-1,510 16,-356-18,55 0,246 6,-109 34,-343-36,6-1,0 2,0 0,-1 1,1 0,-1 1,27 14,-42-14,-13-2,-14 0,-534-1,258-5,111-2,-89 2,269 4,-1 1,1 1,-1 0,1 0,0 1,0 1,0 0,1 0,0 1,0 1,0 0,1 0,-12 12,30-22,0 1,0 0,0 0,15-1,-5 1,72-8,114 1,63-6,-230 6,-36 9,-1 0,0 0,0 0,0 0,0-1,0 1,0 0,0 0,1 0,-1-1,0 1,0 0,0 0,0-1,0 1,0 0,0 0,0 0,0-1,0 1,0 0,0 0,-1-1,1 1,0 0,0 0,0 0,0-1,0 1,0 0,0 0,-1 0,1-1,0 1,0 0,0 0,0 0,-1 0,1 0,0 0,0-1,0 1,-1 0,1 0,0 0,0 0,0 0,-1 0,1 0,0 0,0 0,-1 0,1 0,0 0,0 0,0 0,-1 0,1 0,0 0,-1 0,-67-12,-534-26,416 30,135 4,-125-7,98 6,30 2,1 1,-81 8,77-1,-1-1,0-3,-64-7,114 3,9-2,13-5,145-40,-114 37,-1-2,80-34,-22-18,-60 49,98-24,3-1,-145 42,0-1,0 0,0 1,-1-1,1 0,-1-1,6-3,-9 6,0-1,0 1,0 0,1 0,-1 0,0 0,0 0,0 0,0-1,0 1,0 0,0 0,0 0,0 0,1 0,-1-1,0 1,0 0,0 0,0 0,0 0,0-1,0 1,0 0,0 0,0 0,0 0,0-1,0 1,-1 0,1 0,0 0,0 0,0-1,0 1,0 0,0 0,0 0,0 0,0 0,-1-1,1 1,0 0,0 0,0 0,0 0,0 0,-1 0,1 0,0 0,-23-2,-48 8,-1-4,-110-10,136 2,1-2,0-2,0-2,1-2,-45-20,87 33,-65-34,63 33,1 0,0 0,-1-1,1 1,0-1,0 0,0 0,0 0,1 0,-1 0,1-1,0 1,0-1,0 1,-2-8,4 10,0-1,0 1,0-1,0 1,0-1,0 0,0 1,1-1,-1 1,1-1,-1 1,1-1,-1 1,1-1,0 1,0 0,0 0,0-1,0 1,0 0,0 0,0 0,0 0,1 0,-1 0,0 0,1 0,-1 1,0-1,1 0,-1 1,4-1,0-1,-1 1,1 0,0 0,0 0,-1 1,1 0,0 0,0 0,8 1,-13-1,0 0,0 0,0 0,1 0,-1 0,0 0,0 0,0 0,0 0,0 0,0 0,1 0,-1 0,0 0,0 1,0-1,0 0,0 0,0 0,1 0,-1 0,0 0,0 0,0 0,0 0,0 0,0 0,0 1,0-1,0 0,1 0,-1 0,0 0,0 0,0 0,0 0,0 1,0-1,0 0,0 0,0 0,0 0,0 0,0 0,0 1,0-1,0 0,0 0,0 0,0 0,0 0,0 0,0 1,0-1,-1 0,1 0,0 0,0 0,0 0,0 0,0 0,0 1,0-1,-13 7,-16 4,-27-7,37-3,0 0,0 1,-36 10,16 5,33-13,-1-1,-1 0,1 0,0 0,-1-1,-8 2,-12 0,1-1,-1-1,0-2,0-1,-42-6,45 3,-1 1,-44 1,69 2,-1 0,1 1,0-1,0 0,0 1,-1-1,1 1,0-1,0 1,0 0,0 0,0-1,0 1,0 0,0 0,1 0,-1 0,0 0,0 0,1 0,-1 0,1 0,-1 0,1 0,-1 1,1-1,0 0,-1 0,1 3,-3 49,0-7,0-41,0 0,0 0,-1-1,1 1,-1-1,0 0,0 0,-1 0,1-1,-1 1,0-1,-5 3,-18 14,29-20,-1 1,1-1,-1 1,1-1,-1 0,1 1,-1-1,1 0,0 1,-1-1,1 0,0 1,-1-1,1 0,-1 0,1 0,0 0,0 0,-1 0,1 0,0 0,-1 0,1 0,0 0,-1 0,1 0,0-1,-1 1,1 0,31-2,124-19,-106 11,-1 3,2 2,-1 2,85 7,-74 3,-1 4,109 32,-168-43,1 1,-1-1,1 0,-1 1,1-1,-1 1,1 0,-1-1,0 1,1 0,-1 0,0 0,0 0,1 0,-1 0,0 0,1 3,-2-4,-1 1,1 0,-1-1,0 1,1 0,-1-1,0 1,0-1,1 0,-1 1,0-1,0 0,0 1,0-1,1 0,-1 0,0 1,0-1,0 0,0 0,-1 0,-67 2,65-2,-692-2,585 15,-66 9,176-22,0 0,0 0,0 0,0 1,0-1,0 0,0 0,0 1,0-1,0 1,0-1,0 1,0-1,0 1,0 0,0-1,1 1,-1 0,0 0,0 0,1-1,-1 1,1 0,-1 0,1 0,-1 0,1 0,-1 0,1 0,0 0,0 0,-1 0,1 0,0 0,0 1,0-1,0 0,0 0,0 0,1 0,-1 0,1 2,-1-1,1 0,0 0,-1 0,1-1,0 1,0 0,0 0,0-1,0 1,0 0,1-1,-1 0,1 1,-1-1,1 0,-1 1,1-1,-1 0,1 0,0 0,0-1,0 1,3 1,4-1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1:46.30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1782 437,'1'-8,"-2"-1,1 0,-1 1,-1-1,0 1,0-1,0 1,-5-10,6 15,0 0,0 1,1-1,-1 0,1 0,0 0,0 0,0 1,0-1,1 0,-1 0,1 0,-1 1,1-1,0 0,0 1,0-1,1 0,-1 1,1 0,-1-1,1 1,0 0,0 0,2-3,-2 3,1 0,-1-1,-1 1,1 0,0-1,0 0,-1 1,0-1,1 0,-1 0,0 0,-1 0,1 0,0 0,-1 0,0 0,1 0,-2-6,2 11,-1 1,-1-1,1 0,0 0,0 0,-1 1,1-1,-1 0,0 0,1 0,-1 0,0 0,0 0,-1 0,1 0,0 0,-1-1,1 1,-1 0,1-1,-1 1,0-1,-2 2,-2 2,-1-1,0 1,-1-1,-13 5,12-6,0 0,0-1,-1 0,1 0,0-1,-1-1,0 1,1-2,-1 1,1-1,-1-1,1 1,0-2,-1 1,-11-6,15 6,1 0,-1 1,0-1,0 1,0 1,0-1,-1 1,1 0,0 0,0 1,0 0,0 0,0 0,0 1,0-1,1 2,-1-1,0 1,1-1,0 2,-1-1,2 0,-1 1,0 0,1 0,-1 1,1-1,0 1,0 0,1 0,0 0,0 0,0 1,0-1,1 1,0 0,0 0,1 0,-1-1,1 2,1-1,-1 10,2 3,-2 41,1-58,0 0,0 0,0 0,-1 1,0-1,1 0,-1 0,0 0,0 0,0 0,0 0,0-1,0 1,0 0,-1 0,1-1,-1 1,1-1,-1 1,0-1,0 0,-1 1,2-1,-1-1,1 0,0 0,0 0,0 1,0-1,-1 0,1-1,0 1,0 0,0 0,0 0,0-1,-1 1,1 0,0-1,0 1,0-1,0 0,0 1,0-1,0 0,1 0,-1 1,0-1,0 0,0 0,1 0,-1 0,0 0,1 0,-1 0,1 0,-1 0,1 0,0 0,-1-1,1 1,0-1,-2-8,6 34,-4-18,0 0,-1-1,0 1,0 0,0-1,-1 1,0-1,0 1,0-1,-1 0,0 0,0 0,0 0,0 0,-1-1,0 1,-8 6,6-4,-1-1,0 0,-1 0,1-1,-1 0,0 0,0-1,-1 0,1 0,-16 4,23-8,-1 0,0 0,0 0,0 0,0 0,0 0,0-1,1 1,-1 0,0-1,0 0,0 1,1-1,-1 0,0 0,1 0,-1 0,1 0,-1 0,1 0,-1-1,1 1,0 0,0-1,0 1,0-1,0 0,0 1,0-1,0 0,1 0,-1 1,0-1,0-4,-1-4,0 0,0 0,1 0,0-21,6 41,-1-1,1 1,1-1,7 10,-1 0,-6-11,0 1,0-1,1-1,0 1,0-1,1 0,0-1,14 10,-11-9,-7-4,1 0,-1 1,0-1,-1 1,1 0,-1 0,1 0,-1 0,-1 0,1 1,0-1,2 8,-5-9,1-1,0 1,-1-1,0 1,0 0,0-1,0 1,0 0,0-1,-1 1,1 0,-1-1,0 1,0-1,0 1,0-1,0 0,-1 1,1-1,0 0,-1 0,0 0,0 0,1 0,-5 3,-14 13,-12 12,-1-2,-56 38,76-59,0 0,-1 0,0-1,0-1,0 0,-1-1,1-1,-1 0,0-1,0 0,-19-1,30-1,0 0,0 0,0 0,1-1,-1 0,0 0,0 0,0 0,0 0,1-1,-1 1,0-1,1 0,-1 0,1-1,0 1,-5-5,5 3,1 0,-1 0,1 0,0 0,0-1,1 1,-1 0,1-1,0 1,0-1,1 0,-1 1,1-1,0-8,0 2,1 0,-1 0,2-1,3-14,-4 22,1-1,0 1,0 0,0 0,1-1,0 1,0 1,0-1,0 0,0 1,1 0,6-6,28-15,-29 19,-1 0,0-1,0 0,0 0,0 0,7-10,-15 16,0 0,1-1,-1 1,0 0,1 0,-1-1,0 1,0-1,0 1,1 0,-1-1,0 1,0-1,0 1,0 0,0-1,0 1,1-1,-1 1,0 0,0-1,0 1,-1-1,1 1,0-1,0 1,0 0,0-1,0 1,0-1,-1 1,1 0,0-1,0 1,-1-1,-16-5,-30 6,42 0,1 0,1 1,0-1,0-1,0 1,-1 0,1-1,0 1,0-1,0 0,0 0,0 0,0-1,0 1,0-1,1 1,-1-1,-4-4,4 3,1-1,0 0,-1 1,1-1,1 0,-1 0,0 0,1 0,0-1,0 1,0 0,1 0,-1-6,1 4,0 1,0-1,1 0,0 1,0-1,0 1,1 0,0-1,0 1,0 0,4-5,0-5,-8 19,0 1,-1 0,1 0,0 0,1 1,-1-1,1 0,0 1,0 5,1-9,1 0,-1 0,1 0,-1-1,1 1,0 0,0 0,0 0,0-1,0 1,0 0,0-1,0 1,1-1,-1 1,1-1,-1 0,1 0,-1 0,1 0,0 0,-1 0,1 0,0 0,0 0,0-1,0 1,2-1,27 8,19 7,-49-14,1 0,0 0,0 0,-1 0,1 1,-1-1,1 0,-1 1,0-1,1 1,-1-1,0 1,0 0,0-1,0 1,-1 0,1 0,0 0,-1 0,1 0,-1 0,1 2,0-1,-1 0,1 0,0 0,1-1,-1 1,0 0,1-1,-1 1,5 3,-5-5,0 1,0-1,0 0,0 1,0-1,0 1,-1-1,1 1,0-1,-1 1,1-1,-1 1,1 2,-2-3,0 0,1 0,-1 0,0 0,0 0,0-1,0 1,0 0,0 0,0-1,0 1,0-1,-1 1,1-1,0 1,0-1,0 0,-1 1,1-1,0 0,0 0,0 0,-1 0,1 0,-2-1,-1 1,2 1,1 0,-1-1,0 0,0 1,0-1,1 0,-1 0,0 0,0 0,0-1,1 1,-1 0,0-1,0 1,1-1,-1 1,0-1,1 0,-1 0,0 0,-1-2,-1-3,1 1,-1 0,0-1,0 1,0 0,-1 1,-9-8,9 8,0 0,1-1,-1 1,1-1,0 0,0 0,0-1,1 1,-6-12,6 5,1-1,1-1,0 1,0-15,2-5,0 26,-1 10,4 20,-4-22,0-1,0 0,1 0,-1 1,0-1,0 0,0 0,1 1,-1-1,0 0,0 0,1 0,-1 1,0-1,0 0,1 0,-1 0,0 0,1 0,-1 0,0 0,0 0,1 1,-1-1,0 0,1 0,-1 0,0 0,1 0,-1-1,0 1,0 0,1 0,-1 0,1 0,0-1,1-1,-1 1,1-1,-1 1,0-1,1 0,-1 1,0-1,0 0,0 0,-1 0,1 0,0 0,-1 1,1-1,-1-1,1-2,-1 3,-1 0,1 0,0 0,-1 0,1 0,-1 0,0 0,0 0,0 0,0 0,0 0,0 0,0 1,-1-1,1 0,0 1,-1-1,-2-1,-38-31,24 19,-19-9,32 22,1 0,-1-1,1 1,0-1,0 0,0 0,0-1,1 1,-1-1,1 0,0 0,-5-7,8 10,0 0,-1 0,1 0,0 0,-1 0,1 0,-1 0,1 0,-1 0,1 0,-1 0,0 0,0 1,1-1,-1 0,0 0,0 1,0-1,0 0,0 1,0-1,0 1,0 0,0-1,0 1,0 0,0-1,0 1,0 0,0 0,0 0,0 0,-1 0,-1 1,0 0,-1 2,0-1,0 0,1 1,0 0,-1 0,-4 5,6-5,-1 0,-1 0,1 0,0 0,-1-1,1 1,-1-1,0 0,-4 2,1-2,-1 0,1 0,-1-1,0 0,1-1,-1 1,0-2,0 1,1-1,-1 0,1 0,-1-1,1 0,-1-1,1 1,0-1,-13-8,-25-10,36 18,1 0,-1-1,1 0,-1 0,1-1,1 0,-1 0,1-1,0 0,-10-10,2-24,15 38,-1 0,1 0,0 0,-1 0,1 0,0 0,1 0,-1 0,0 0,0 0,1 0,-1 1,1-1,0 0,-1 0,1 0,0 1,0-1,2-1,-6 7,-14 7,-101 2,116-12,-1-1,0 1,1-1,-1 0,0 0,1 0,-1 0,0 0,1-1,-1 1,0-1,1 0,-1 0,1 0,0 0,-1 0,1 0,0-1,-1 1,1-1,0 1,-3-4,2-1,0 1,1-1,-1 0,1 0,0 0,1-1,0 1,-1-9,-2-16,0-46,0 3,4 73,0 0,0-1,0 1,-1 0,1 0,0 0,-1 0,1 0,-1 1,1-1,-1 0,1 0,-1 0,0 0,1 0,-1 1,0-1,0 0,1 0,-1 1,0-1,0 1,0-1,0 1,0-1,0 1,0 0,-1-1,-31-1,30 2,-7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2:10.83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1 379,'24'-1,"0"-1,0-1,0-1,26-8,-60 15,1-1,-1 1,0-2,0 1,0-1,0-1,0 0,0 0,0-1,-13-2,23 3,-1 0,1 0,-1 0,1-1,-1 1,1 0,-1 0,1 0,0-1,-1 1,1 0,-1 0,1-1,0 1,-1 0,1-1,-1 1,1 0,0-1,0 1,-1-1,1 1,0-1,0 1,-1-1,1 1,0-1,0 1,0-1,0 1,0-1,0 1,0-1,0 0,14-13,27-3,109 7,-57-12,-82 21,0 0,0 1,0 0,15 2,-18-1,1 0,-1 0,1-1,-1 0,1-1,-1 0,0 0,10-3,-3-2,-10 3,1 1,0-1,0 1,0 1,1-1,-1 1,0 0,13 0,-6 1,1-1,0 0,-1-1,0-1,1 0,19-7,-29 8,0 0,-1 1,1-1,-1 0,0-1,1 1,-1-1,0 1,0-1,-1 0,1 0,2-3,-4 3,0 1,0 0,0-1,0 1,0-1,-1 1,1-1,-1 1,0-1,1 0,-1 1,-1-1,1 1,0-1,0 1,-1-1,0 1,1-1,-1 1,-2-5,1 4,0-1,-1 1,1-1,-1 1,1 0,-1 0,0 0,-6-4,6 5,0-1,1 1,-1 0,1-1,-1 0,1 1,0-1,-3-6,5 7,-1 1,1-1,0 0,-1 0,1 0,0 1,0-1,1 0,-1 0,0 0,1 0,-1 1,1-1,-1 0,1 0,0 1,0-1,0 1,0-1,0 1,0-1,2-1,1-1,0 0,1 0,0 1,-1 0,2-1,-1 2,0-1,0 1,1 0,-1 0,1 0,0 1,7-1,9-2,47-2,-60 7,-1 0,0 1,0 0,0 0,0 1,0 0,0 1,-1 0,11 6,13 7,-22-13,0 0,0-1,1 0,-1-1,1 1,0-2,-1 0,1 0,0 0,0-1,16-3,-21 4,1-1,-1 1,0-1,0 2,0-1,0 0,0 1,-1 0,10 5,-8-4,-1 0,1-1,0 0,0 0,0 0,0 0,8 0,-9-2,0 0,0 0,0 1,0 0,-1 0,9 3,-12-4,0 1,-1-1,1 1,0 0,-1-1,1 1,0 0,-1-1,1 1,-1 0,1 0,-1-1,1 1,-1 0,1 0,-1 0,0 0,1-1,-1 1,0 0,0 0,0 0,0 0,0 0,0 0,0 0,0 0,0 0,0 0,-1-1,1 1,0 0,0 0,-1 0,1 0,-1 0,1-1,-1 1,1 0,-1 0,-1 1,-1 3,0 0,1 0,-1 1,1-1,0 1,1-1,-1 1,1 0,-1 6,3-11,-1 1,0-1,0 1,0 0,1-1,-1 1,1-1,-1 0,1 1,-1-1,1 1,0-1,0 0,0 0,0 1,0-1,0 0,0 0,0 0,0 0,0 0,1 0,-1 0,0-1,1 1,-1 0,0-1,1 1,-1-1,1 1,-1-1,1 0,-1 0,1 1,0-1,-1 0,1-1,2 1,18 0,-14 0,1 0,0 0,-1 1,1 0,0 1,10 3,-17-4,1 0,-1 0,0 0,0 1,0-1,0 1,0-1,0 1,-1 0,1 0,0-1,-1 1,0 1,1-1,-1 0,0 0,0 0,0 1,0-1,-1 0,1 1,0-1,-1 1,0-1,0 1,0 4,0 1,-1 1,0-1,-1 0,0 0,-5 14,5-17,0 1,0-1,0 1,1-1,0 1,0-1,0 1,1 0,-1 0,2-1,-1 1,1 0,1 6,-2-10,1 0,0 0,0 0,0 1,0-1,0 0,0 0,0-1,1 1,-1 0,1 0,-1 0,1-1,0 1,0-1,0 0,-1 1,1-1,1 0,-1 0,0 0,0 0,0-1,0 1,1-1,-1 1,5-1,1 0,1-1,0 0,-1-1,1 0,-1-1,9-3,23-6,-39 12,1-1,0 1,-1-1,1 1,0-1,-1 0,1 0,-1 0,0 0,1 0,-1 0,0 0,1 0,0-2,6-1,5 22,-7-5,0 0,-1 1,5 23,13 33,-21-67,0-1,0 0,1-1,-1 1,0 0,1-1,-1 1,1-1,0 0,-1 1,1-1,0-1,5 2,24 12,45 43,-76-56,0 1,0 0,0 0,0 0,0 0,-1 0,1 0,0 1,-1-1,0 0,1 0,-1 0,0 0,0 1,0-1,-1 0,1 0,0 0,-1 1,0-1,-1 4,-23 51,16-38,4-11,0-1,0 1,-1-1,0 0,0 0,0-1,-1 0,0 0,-15 9,-1 2,31-35,12-11,-15 24,-1 1,1 0,0 0,1 0,-1 1,1 0,0 0,-1 0,1 0,0 1,9-2,9-4,-6-3,-16 9,-12 9,-23 19,15-14,1 2,0 0,-16 18,29-27,-1 0,0-1,0 1,0-1,-1 0,1 0,-1-1,0 0,0 0,0 0,-11 2,8-4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2:35.64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1714 1010,'-2'-6,"0"0,-1 0,1 1,-1-1,0 1,-5-6,-2-6,6 8,-1 0,2-1,0 1,0-1,0 0,1 0,1 0,-1-11,2 20,0 1,0-1,1 1,-1-1,0 1,0-1,0 1,0-1,0 1,-1-1,1 1,0-1,0 1,0-1,0 1,0-1,-1 1,1-1,0 1,0-1,-1 1,1 0,0-1,-1 1,1 0,-1-1,1 1,0 0,-1-1,1 1,-1 0,1 0,-1-1,-13 13,-13 35,24-41,-1 0,0 0,0-1,0 0,0 0,-1 0,0-1,0 1,0-1,-1 0,1 0,-1-1,-12 6,15-8,0 0,0 1,0-1,0-1,-1 1,1 0,0-1,-1 1,1-1,0 0,-1 0,1-1,0 1,-1-1,1 1,0-1,0 0,-1 0,1-1,0 1,0 0,0-1,1 0,-1 0,0 0,-3-4,0 1,0-1,0 1,0 0,0 0,-1 1,0-1,0 2,-9-5,13 7,0 0,0 0,0 0,0 0,0 1,0 0,0-1,0 1,-1 0,1 0,0 1,0-1,0 1,0-1,0 1,0 0,0 0,0 0,0 1,1-1,-1 1,0-1,-3 4,6-4,-1 0,0 0,0 0,0 0,0-1,0 1,0 0,0 0,0-1,0 1,0-1,0 1,-1-1,1 1,0-1,0 0,0 0,-1 1,1-1,0 0,0 0,-1 0,1 0,0-1,0 1,0 0,-1 0,1-1,-2 0,1-1,0 0,1 0,-1 0,1 0,-1 0,1-1,0 1,0-1,0 1,0 0,0-1,1 1,-1-1,0-4,-1-28,1 32,0 8,-3 17,1-8,2-9,0 0,0 0,-1 0,1 0,-1 0,0 0,0 0,-4 4,4-7,0 0,0 0,0-1,0 1,0-1,0 0,0 0,-1 0,1 0,0 0,-1 0,1 0,-1-1,1 0,-1 1,1-1,-1 0,1 0,-1 0,-3-1,-75 6,35 0,44-6,0 1,0 0,0 0,1-1,-1 1,0-1,0 0,1 0,-1 1,0-1,1 0,-1 0,1 0,-1-1,1 1,0 0,-1 0,1-1,-2-2,3 3,-1 0,0 0,0 0,1 0,-1 0,1 0,-1 0,1 0,0 0,-1 0,1 0,0 0,0 0,-1-1,1 1,0 0,0 0,0 0,1 0,-1-1,0 1,0 0,1 0,-1 0,0 0,1 0,-1 0,1 0,0 0,-1 0,1 0,1-1,2 2,0 0,0 1,0 0,-1-1,1 1,0 1,0-1,4 3,2-1,-2 0,1-1,0 0,0 0,0-1,0-1,0 1,0-1,0-1,0 0,11-2,-18 2,-1 0,0 0,1 0,-1-1,0 1,1 0,-1-1,0 1,0-1,0 1,-1-1,1 0,0 1,0-1,-1 0,1 0,-1 1,0-1,1 0,-1 0,0-3,0 3,0 0,0-1,1 1,-1 0,1-1,-1 1,1 0,0-1,0 1,0 0,0 0,0 0,1 0,-1 0,1 0,-1 1,4-4,6 0,0 1,0 1,1-1,-1 2,1 0,-1 0,1 1,0 0,20 2,-31-1,0 0,-1 0,1-1,0 1,-1 0,1 0,0 0,0 0,-1 0,1 0,0 0,-1 0,1 1,0-1,-1 0,1 0,0 1,-1-1,1 0,-1 0,1 1,0-1,-1 1,1-1,-1 1,1-1,-1 1,1-1,-1 1,0-1,1 1,-1-1,0 1,1 0,-1-1,0 1,0 0,1-1,-1 1,0 0,0-1,0 1,0 0,0-1,0 1,0 0,0 0,0-1,-1 1,1 0,0-1,0 1,0 0,-1-1,1 1,0-1,-1 1,1 0,-1-1,0 1,-1 2,-1 0,1 0,-1 0,0-1,1 1,-1-1,0 0,-1 0,1 0,-4 2,-205 64,185-59,18-5,0-1,0 0,0-1,0 0,0 0,-19 0,23-2,0 0,0 0,0 0,0-1,0 0,0 0,0 0,0 0,0-1,-5-2,9 2,-1 1,1 0,0-1,-1 1,1-1,0 1,0-1,0 1,0-1,0 0,0 0,1 1,-1-1,0 0,1 0,0 0,-1 0,1 0,0 0,0 0,0 0,0 1,0-1,1 0,-1 0,0 0,1 0,0 0,1-3,-1 3,0 1,0-1,0 0,0 0,1 1,-1-1,1 1,-1-1,1 1,-1-1,1 1,0 0,0 0,0 0,2-1,-3 1,-1 1,1 0,-1-1,1 1,0 0,-1-1,1 1,-1 0,1 0,0 0,-1-1,1 1,0 0,-1 0,1 0,-1 0,1 0,0 0,-1 0,1 0,0 1,-1-1,1 0,0 0,-1 1,1-1,-1 0,1 0,-1 1,1-1,-1 1,1-1,-1 0,1 1,-1-1,1 1,-1-1,0 1,1 0,-1-1,0 1,1-1,-1 1,0 0,0-1,0 1,1-1,-1 1,0 0,0 0,-1 2,1 0,-1 0,0 0,0 0,0 0,-1 0,1 0,-1 0,1-1,-1 1,0-1,0 1,0-1,0 1,-1-1,1 0,0 0,-5 2,-49 31,52-33,-1 0,0 0,1 0,-1-1,0 0,0 0,0 0,0-1,0 1,0-1,-8-1,12 1,0-1,-1 1,1 0,0-1,-1 1,1-1,0 1,0-1,0 0,-1 1,1-1,0 0,0 0,0 0,0 0,0 0,1 0,-1 0,0 0,0 0,1 0,-1 0,0 0,1-1,-1 1,1 0,0-1,-1 1,1 0,0 0,0-1,0 1,0-1,0 1,0 0,0-1,0 1,1 0,-1 0,0-1,1 1,-1 0,1-1,-1 1,1 0,0 0,1-2,-2 2,1 0,-1 0,1 1,0-1,-1 0,1 0,0 0,0 0,-1 1,1-1,0 0,0 0,0 1,0-1,0 1,0-1,0 1,0 0,0-1,0 1,0 0,0 0,1-1,-1 1,0 0,0 0,0 0,0 0,0 1,0-1,0 0,1 0,-1 1,1 0,-6 0,0 1,0-1,0 1,0-1,0 0,0-1,0 1,-7-1,-95 12,-34 19,140-31,1 0,-1 0,0-1,0 1,0 0,1-1,-1 1,0 0,0 0,0-1,0 1,0 0,0-1,0 1,0 0,0-1,1 1,-1 0,-1-1,1 1,0-1,0 1,0 0,0-1,0 1,0 0,0 0,0-1,0 1,-1 0,1-1,0 1,0 0,0 0,-1-1,1 1,0 0,0 0,-1-1,1 1,0 0,-1 0,1 0,0 0,0-1,-1 1,1 0,0 0,-1 0,1 0,0 0,-1 0,1 0,0 0,-1 0,1 0,0 0,-1 0,1 0,0 0,-1 0,1 0,0 1,-1-1,1 0,0 0,-1 0,23-16,59-3,-124 47,35-26,1 1,-1-1,1-1,-1 1,0-1,1 0,-1-1,-9 0,15 0,0-1,-1 1,1 0,0-1,0 0,0 1,0-1,0 0,0 0,0 0,0 0,0-1,0 1,0 0,1-1,-1 1,0-1,1 0,0 0,-1 1,1-1,0 0,0 0,0 0,0 0,0 0,0 0,1-1,-1 1,1 0,-1-4,-9-48,7 39,0-1,0 1,1-20,2 30,0-1,1 1,0-1,0 1,0-1,1 1,-1 0,1 0,1 0,-1 0,1 0,0 0,3-4,-6 8,1 0,-1 1,0-1,1 1,-1-1,0 0,0 1,0-1,0 0,1 1,-1-1,0 0,0 1,0-1,0 0,-1 1,1-1,0 0,0 1,0-1,0 0,-1 1,1-1,0 1,-1-1,1 0,0 1,-1-1,1 1,-1-1,1 1,-1-1,1 1,-1 0,1-1,-1 1,1 0,-1-1,0 1,1 0,-1 0,0-1,1 1,-1 0,1 0,-1 0,0 0,0 0,0 0,-47-10,33 7,12 3,-1-1,1 0,-1 0,1 0,0 0,-1-1,1 1,0-1,0 0,0 0,0 0,0 0,1-1,-1 1,1-1,-5-5,4 1,0 0,1 0,-1-1,1 1,1-1,-2-12,2 14,1 3,0 0,-1 0,1 0,-1 0,0 0,0 0,0 0,0 0,0 1,-4-6,3 7,1-1,-1 1,0 0,0 0,0 0,0 0,0 0,0 1,-1-1,1 0,0 1,0 0,0-1,-1 1,-1 0,2 0,1 0,-1-1,1 1,0-1,0 1,-1-1,1 1,0-1,0 0,0 0,-1 0,1 1,0-1,0 0,0 0,1-1,-1 1,0 0,0 0,0 0,1 0,-1-1,1 1,-1 0,1-1,0 1,-1 0,1-1,0 1,0-3,0-57,0 19,-2 34,0 1,0-1,-1 1,0 0,-1 0,1 0,-1 0,-1 0,1 1,-1 0,0 0,-1 0,1 0,-1 1,0 0,0 0,-8-4,12 8,0-1,1 0,-1 0,1 0,0 0,-1 0,1 0,0 0,0 0,0 0,1 0,-1-1,0 1,1 0,0-1,-1 1,1 0,0-1,0 1,0-1,1 1,-1 0,1-1,-1 1,1 0,0 0,1-3,1-32,-4 36,1 0,-1 0,1-1,-1 1,0 0,1 0,-1 0,0 0,0-1,0 1,0 1,0-1,0 0,0 0,0 0,0 0,0 1,-1-1,1 0,0 1,0-1,-1 1,1 0,0-1,-1 1,-1 0,-12-3,3 1,0-1,0 0,-18-8,27 10,0-1,0 1,1-1,-1 1,1-1,-1 0,1 0,0 0,0 0,0-1,0 1,0-1,0 1,1-1,-1 1,1-1,0 0,0 0,-2-5,3 4,1 1,-1-1,1 1,0-1,0 1,1-1,-1 1,1 0,-1 0,1 0,0 0,0 0,4-4,8-15,-11 15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3:20.91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93 1291,'3'0,"1"-1,0 1,0 1,-1-1,1 1,0-1,-1 1,1 0,0 0,-1 1,1-1,-1 1,0 0,0-1,0 2,1-1,-2 0,1 0,0 1,0 0,-1-1,0 1,1 0,-1 0,0 1,0-1,-1 0,1 1,-1-1,0 1,1-1,-2 1,1 0,0 5,0-6,0 0,0 1,0-1,1 0,-1 0,1 0,-1 0,1 0,0 0,0 0,1-1,-1 1,0-1,1 1,4 2,-4-3,-1 0,1 1,0-1,-1 1,1-1,-1 1,0 0,0 0,0 0,0 0,-1 1,1-1,-1 0,0 1,0-1,1 6,-2 3,0 0,-2 0,1-1,-1 1,-1-1,0 1,-1-1,-6 15,9-23,0-1,1-1,0 1,0-1,0 1,0 0,0-1,1 1,-1-1,0 1,1-1,-1 1,1-1,-1 1,1-1,0 1,0-1,1 3,23 29,-4-4,-19-27,-1 1,1 0,0-1,-1 1,1-1,0 1,1-1,-1 0,0 0,1 0,-1 0,1 0,-1-1,1 1,0-1,0 1,0-1,0 0,0 0,0-1,4 2,31 11,-36-12,1 1,-1 0,1 0,-1-1,1 1,-1 1,0-1,0 0,0 0,0 1,-1-1,1 1,-1 0,1-1,-1 1,0 0,0 0,0 0,0 0,-1 0,1 0,-1 0,0 0,0 0,0 5,-1 3,-1 0,0 0,0 0,-1 0,-7 15,19-50,25-59,-28 80,-3 14,-3 16,-2 10,3-33,-1-1,0 0,0 0,0 0,0 1,-1-1,1 0,-1 0,-1 4,1-6,0 1,0-1,0 0,0 0,0 0,0 0,-1 0,1 0,0 0,-1 0,1 0,-1-1,1 1,0-1,-1 1,1-1,-1 1,0-1,1 0,-1 0,1 0,-1 0,1 0,-3 0,-3 0,1 0,-1 1,0 0,0 0,1 0,-1 1,1 0,0 1,-8 3,11-5,1 1,0-1,-1 1,1 0,0 0,0 0,0 0,1 0,-1 1,0-1,1 0,0 1,-1-1,1 1,0 0,0-1,0 1,1 0,-1 0,1-1,-1 1,1 0,0 5,2 26,-1-22,0 0,-1 1,0-1,-1 0,-4 19,5-28,-1-1,0 1,0-1,0 1,0-1,-1 1,1-1,-1 0,1 0,-1 0,0 0,0 0,0 0,0 0,0-1,0 1,-1 0,1-1,0 0,-1 0,1 0,-1 0,1 0,-1 0,0-1,1 1,-1-1,0 0,0 1,-3-2,-13 1,12 0,0-1,1 1,-1 1,0-1,0 1,-10 3,16-3,0-1,0 1,0-1,0 1,0-1,1 1,-1-1,0 1,0 0,1-1,-1 1,0 0,1 0,-1-1,1 1,-1 0,1 0,-1 0,1 0,-1 1,1 0,0 1,0-1,0 0,0 0,1 0,-1 0,0 1,1-1,0 0,-1 0,1 0,0 0,2 2,2 6,0 1,0 0,-1 0,5 19,-8-27,-1 1,1-1,-1 0,0 1,0-1,0 1,-1-1,1 0,-1 1,0-1,1 0,-2 0,1 1,0-1,-1 0,1 0,-1 0,0 0,0-1,-4 6,-1-1,1 0,0 1,1 0,0 0,0 1,0-1,1 1,1 0,0 0,0 0,-3 16,3-5,1 0,1 1,1-1,3 31,0-41,0 1,1-1,0 0,0 0,1 0,1 0,0-1,0 0,8 9,14 23,-17-23,1-1,0 0,1-1,1 0,21 18,-4 7,-28-36,-1-1,1 1,0-1,0 0,0 1,1-2,0 1,0 0,0-1,0 1,7 3,-11-7,1 0,0-1,0 1,0 0,0 0,0 0,-1-1,1 1,0-1,0 1,-1 0,1-1,0 1,0-1,-1 0,1 1,0-1,-1 1,1-1,-1 0,1 0,-1 1,1-1,-1 0,0 0,1 1,-1-1,0 0,0 0,1 0,-1-1,14-19,-13 21,0 0,-1-1,1 1,0 0,0 0,0 0,-1 0,1 0,0 0,0 0,0 0,0 1,-1-1,1 0,0 0,0 1,-1-1,1 0,0 1,0-1,-1 1,1-1,0 1,-1-1,1 1,-1-1,1 1,-1 0,1-1,-1 1,1 0,0 1,6 8,0 1,0-1,-1 1,7 16,-10-19,0 0,1 0,0 0,0-1,1 0,0 0,0 0,1 0,0-1,0 0,10 7,-8-8,0 0,0 1,0 0,-1 0,0 0,0 1,-1 0,0 0,0 1,0 0,4 8,29 50,-27-48,-1 0,14 30,-23-42,0 0,0 0,0 0,-1 1,0-1,0 0,0 1,-1-1,0 0,0 1,-1-1,-2 12,1-14,0 0,0 0,0-1,-1 1,0-1,1 0,-1 1,0-1,0-1,-1 1,1 0,-1-1,1 0,-1 1,0-1,0-1,0 1,0-1,-6 2,5-1,-1 1,0-1,1 1,-1 0,1 0,0 1,-6 4,6-8,4-11,3-12,3 7,0-10,2 1,1 1,1-1,17-31,3 27,-25 26,-1 0,1-1,-1 1,1-1,-1 0,5-7,-7 9,0 1,-1-1,1 0,-1 0,1 1,-1-1,0 0,0 0,0 0,0 0,0 1,0-1,0 0,-1 0,1 0,-1 1,1-1,-1 0,0 0,1 1,-1-1,0 0,-1-1,-6-8,1 1,-1-1,-1 1,0 1,-1 0,1 0,-2 1,1 0,-1 0,0 1,-1 1,0 0,0 1,-22-7,31 10,-1 1,1-1,0 0,0 0,-1 0,1-1,1 1,-1-1,0 0,1 1,-1-1,1 0,0 0,0-1,0 1,0 0,1-1,-2-4,-15-23,23 73,89 213,-86-231,-1 1,-1 0,-2-1,0 2,-2-1,0 34,1 9,-3-65,0-1,0 1,0-1,0 0,1 1,-1-1,1 0,-1 1,1-1,0 0,0 1,0-1,0 0,0 0,1 0,-1 0,1 0,-1 0,1-1,2 3,-2-4,0 1,0-1,1 0,-1 1,0-1,0 0,1-1,-1 1,0 0,0-1,0 1,1-1,-1 0,0 0,0 1,0-1,0-1,0 1,0 0,-1 0,1-1,2-1,-2 1,0 1,1 0,-1-1,1 1,-1 0,1 0,-1 0,1 1,0-1,0 0,-1 1,1 0,0 0,0 0,-1 0,1 0,0 0,0 1,-1 0,1-1,0 1,-1 0,1 0,-1 0,1 1,3 2,-2-2,-1 1,0-1,0 1,0 0,0 0,0 1,-1-1,1 0,-1 1,0 0,0-1,0 1,-1 0,1 0,-1 0,0 0,1 5,0 9,-1-5,1 0,0 0,5 16,-5-25,-1 0,1 0,0 0,1 0,-1 0,0-1,1 1,0-1,0 0,0 0,0 0,0 0,8 4,-9-5,1-1,0 1,0-1,0 0,0 0,0 0,0 0,1 0,-1-1,0 1,0-1,0 0,1 0,-1 0,0-1,0 1,0-1,1 1,-1-1,4-2,37-4,-44 6,1 1,-1 0,1 0,-1 0,1 0,-1 0,0-1,1 1,-1 0,1 0,-1 0,1 0,-1 0,1 0,-1 0,1 1,-1-1,1 0,-1 0,0 0,1 0,-1 0,1 1,-1-1,0 0,1 0,-1 1,1-1,-1 0,0 1,1-1,-1 0,0 1,0-1,1 1,-1-1,0 0,0 1,0-1,1 1,-1-1,0 1,0-1,0 1,0-1,0 0,0 1,0-1,0 1,0-1,0 1,0-1,0 1,0-1,-1 1,1-1,0 1,-1 0,0 1,0-1,-1 0,1 1,0-1,0 0,-1 0,1 0,-1 0,1 0,-1 0,1 0,-1-1,0 1,-1 0,-27 3,-1-2,0 0,1-2,-31-4,36 2,21 2,1 0,-1 0,1-1,-1 1,1-1,-1 0,1 0,0 0,-1 0,1 0,0-1,0 0,0 0,0 1,0-2,1 1,-1 0,0-1,1 1,0-1,0 1,-1-1,2 0,-1 0,0 0,0 0,1-1,0 1,0 0,0-1,0 1,0 0,1-1,-1 1,1-1,0 1,0-1,0 1,1-1,0-3,0 5,1 0,0 0,-1 0,1 0,0 1,0-1,-1 1,1-1,1 1,-1 0,0 0,0-1,0 1,1 1,-1-1,4-1,23-12,-14-7,-15 21,0-1,0 1,0-1,0 1,0-1,0 1,0-1,0 1,0 0,0-1,-1 1,1-1,0 1,0 0,0-1,-1 1,1-1,0 1,-1 0,1 0,0-1,-1 1,1 0,0-1,-1 1,1 0,-1 0,1 0,0-1,-2 1,-2-1,-1 0,0 0,0 1,0-1,0 1,0 0,-8 2,12-3,0 1,0 0,1 0,-1 0,0 0,0 0,0 0,1 1,-1-1,0 0,0 0,1 0,-1 1,0-1,0 0,1 1,-1-1,0 1,1-1,-1 1,1-1,-1 1,0-1,1 1,-1-1,1 1,0 0,-1-1,1 1,-1 0,1 0,0-1,0 1,-1 0,1 0,0-1,0 1,0 0,0 0,0 0,0-1,0 1,0 0,0 0,0-1,0 1,1 0,-1 0,0-1,0 1,1 0,-1 0,1-1,0 2,35 44,-22-29,-6-5,-4-6,0 0,0 0,1 0,0 0,7 6,-12-12,0 0,0 0,0 1,1-1,-1 0,0 0,0 0,1 0,-1 0,0 1,0-1,1 0,-1 0,0 0,0 0,1 0,-1 0,0 0,0 0,1 0,-1 0,0 0,1 0,-1 0,0 0,0 0,1 0,-1-1,0 1,0 0,1 0,-1 0,0 0,0 0,0-1,1 1,-1 0,0 0,0 0,0-1,0 1,1 0,3-17,-3-15,-2 24,0-1,-1 1,0 0,-1 1,1-1,-2 0,1 1,-1 0,0-1,-7-8,-6-6,-35-34,4 20,40 32,0-1,0-1,1 1,0-1,-10-11,6 4,-5-4,0-1,2-1,0 0,2 0,0-1,1-1,1 0,-13-40,13 26,0-1,2-1,-5-44,11 74,1 1,-1 0,1 0,-2 0,-4-10,-7-22,14 38,0 0,0 0,0 0,0 0,0 0,-1-1,1 1,0 0,0 0,0 0,0 0,0 0,0 0,0 0,0 0,0-1,0 1,0 0,0 0,0 0,0 0,0 0,0 0,0 0,0-1,0 1,0 0,0 0,0 0,0 0,0 0,0 0,0-1,0 1,0 0,0 0,0 0,0 0,0 0,0 0,0 0,0-1,0 1,0 0,1 0,-1 0,0 0,0 0,0 0,0 0,0 0,0 0,0 0,0 0,1 0,-1 0,0 0,0-1,0 1,0 0,0 0,0 0,1 0,-1 0,0 0,0 1,0-1,0 0,9 9,8 18,6 22,20 71,-7 16,-24-72,-9-38,-2-21,-2-7,-17-79,-4 2,-49-121,59 174,-2 1,0 1,-2 0,0 1,-2 1,-1 1,0 0,-43-34,44 38,1-1,1-1,0 0,1-1,1-1,1 0,-15-34,20 36,1 1,0-1,1 0,2-1,0 0,0 1,2-1,1 0,2-35,1 42,1 1,0 0,1 0,1 1,0-1,0 1,1 0,13-18,-12 18,0 0,0 0,-1-1,-1 0,0 0,0 0,4-23,-7 20,1 0,0 0,1 0,6-15,-7 23,0 1,0 0,1 0,0 0,0 1,0-1,1 1,0 0,0 1,0-1,8-5,-3 3,-9 6,1-1,0 1,0-1,0 1,0 0,1 0,-1 0,0 0,0 0,5-1,-6 3,0-1,-1 1,1 0,0-1,0 1,0 0,-1 0,1-1,-1 1,1 0,0 0,-1 0,1 0,-1 0,0 0,1 0,-1 0,0 0,0 0,1 0,-1 0,0 0,0 0,0 0,0 0,0 0,-1 0,1 0,0 0,-1 2,1 1,-1 0,1 1,-1-1,0 0,0 0,0 0,-1 0,0 0,1 0,-1 0,-1-1,-3 7,-41 38,40-41,-1-1,1 1,1 0,-1 0,1 1,1 0,-1 0,-6 14,-9 35,-20 94,55-171,6-21,73-263,-78 266,-12 32,0 0,0 0,-1 0,0 0,2-12,-2 10,0 0,1 0,0 1,1-1,-1 0,1 1,1 0,-1 0,1 0,1 1,-1 0,9-7,-5 3,-1 0,0 0,0 0,6-12,-12 17,0 0,0 0,0 0,-1 0,0 0,0-1,0 1,-1 0,0-1,0 1,0 0,-1-6,-19-64,16 62,0 0,0 0,1 0,-2-24,8-30,-1 47,-1 0,-1 0,0 0,-7-36,5 50,-1 0,0 1,0 0,-1-1,1 1,-1 0,0 1,-1-1,1 1,-1 0,-5-4,3 2,0-1,0 1,1-1,-7-9,7 8,1-1,-1 1,2-1,-1 0,1-1,1 1,0-1,0 1,1-1,0 0,0 0,2 0,-1-18,1 19,1 0,0 0,1 0,3-12,-4 17,0 1,0 0,0 0,1 0,-1 0,1 0,0 0,0 0,0 1,0-1,0 1,1-1,-1 1,1 0,4-3,-3 4,0-1,0 1,0 1,0-1,0 0,0 1,6 0,26-4,1-9,41-13,-81 33,0 0,-1 0,0-1,-1 0,-6 8,0-5,-1-2,0 0,-15 7,19-10,0-1,0 1,0 1,1 0,-1 0,1 0,0 1,1 0,0 0,-8 10,5-4,4-5,0 0,1 0,-1 0,1 1,1-1,-1 1,-3 14,50-64,-6 1,-23 28,-2-2,1 0,-2 0,14-24,-9 6,20-57,-34 81,0 0,-1 0,0 0,0-1,-1 1,-1-11,0 15,1-1,-1 1,1 0,0 0,0 0,0-1,1 1,0 0,0 0,0 0,1 0,-1 0,1 0,1 1,-1-1,0 1,1-1,0 1,0 0,1 0,6-7,17-9,1 2,34-18,-40 24,-16 7,-1 1,0-1,0 0,0 0,0-1,-1 1,0-1,0 0,-1 0,0-1,0 1,0-1,-1 1,1-1,0-8,0 4,1 0,0 0,1 1,0 0,7-12,49-67,26-33,-86 120,1 1,-1-1,0 0,0 1,1-1,-1 0,0 0,-1 1,1-1,0 0,0 0,-1 0,1-4,-1 5,0 1,0-1,0 1,-1-1,1 0,0 1,0-1,-1 0,1 1,0-1,-1 1,1-1,-1 1,1-1,0 1,-1-1,1 1,-1-1,0 1,1 0,-1-1,1 1,-1 0,0 0,1-1,-1 1,0 0,-7-2,-1 1,1 0,0 1,0 0,-12 2,0-1,14-1,1 0,-1-1,0 1,1-1,-1 0,1 0,-1-1,1 1,-1-1,1 0,0-1,0 0,0 1,0-1,1-1,-1 1,1-1,-5-4,5 2,0 1,0-1,1 0,0 0,0 0,0 0,1 0,-1-1,2 1,-1-1,1 1,0-1,0 0,1 0,0-7,0 12,0 0,0 0,1 0,-1 0,0 0,1 0,-1 0,1 1,0-1,0 0,0 0,0 1,0-1,0 0,2-1,5 3,-3 19,-5-6,0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3:47.38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1185 147,'0'-3,"-1"0,0 0,0 0,0 0,0 0,0 0,0 0,-1 0,1 1,-1-1,0 0,0 1,0 0,0-1,-1 1,1 0,0 0,-1 0,1 1,-1-1,0 0,0 1,-4-2,-3-1,1 0,-2 0,1 1,0 1,-17-3,24 4,1 1,-1-1,1 1,-1-1,1 0,-1 0,1 0,0 0,-1-1,1 1,0-1,0 1,0-1,0 0,0 1,1-1,-1 0,1 0,-1-1,1 1,-2-3,1 2,0 0,0 1,0-1,0 0,0 1,-1-1,1 1,-1 0,-5-4,7 5,-1 1,1 0,-1-1,0 1,1 0,-1-1,1 1,-1 0,0 0,1 0,-1 1,1-1,-1 0,0 1,1-1,-1 1,1-1,-1 1,-1 1,-34 21,3-3,27-16,0 0,0 0,0 0,1 1,0 0,0 0,0 0,0 1,1 0,0 0,0 0,1 1,-7 11,-4 4,12-18,0 0,0 0,0 0,1 0,0 0,0 0,0 1,0-1,0 1,1-1,0 1,0 0,0-1,1 7,-5 17,4-28,1 1,0-1,0 0,-1 1,1-1,0 0,0 0,-1 1,1-1,0 0,-1 0,1 0,0 1,-1-1,1 0,0 0,-1 0,1 0,0 0,-1 0,1 0,0 0,-1 0,1 0,-1 0,1 0,0 0,-1 0,1 0,0 0,-1 0,1 0,-1 0,1 0,-1-1,-3-2,-1-1,0 0,1 0,0 0,0 0,-4-6,-20-17,26 27,0 0,0 0,1 0,-1 1,0-1,0 1,0-1,1 1,-1 0,0-1,1 1,-1 0,1 0,-1 0,1 1,-1-1,-1 2,-23 12,7-12,5-1,0 0,1 1,-1 1,-22 9,-12-1,42-11,1-1,-1 2,0-1,0 0,1 1,-1 0,1 1,-8 3,11-5,1 0,-1 0,0 0,1 0,-1 0,1 0,-1 1,1-1,0 0,-1 1,1-1,0 1,0-1,0 1,0 0,0-1,0 1,0 4,-2 0,2-4,-1 0,0 0,1 0,-1-1,0 1,0 0,0-1,0 1,0-1,0 0,-1 0,1 0,0 0,-1 0,1 0,0-1,-1 1,-4-1,-55 7,46-6,14-1,0 0,0 1,0-1,0 1,0-1,0 1,0-1,0 1,0 0,0 0,0 0,1 0,-1 0,0 1,1-1,-1 0,1 1,-1-1,1 1,-1-1,1 1,0 0,0 0,0 0,0-1,0 1,1 0,-1 0,0 0,0 3,0 6,0-1,1 0,0 0,1 1,1 10,0-8,-2-9,1-1,0 1,1-1,-1 1,1-1,-1 0,1 1,0-1,0 0,0 0,1 0,-1-1,1 1,4 3,-4-3,1 0,-1 1,0-1,0 1,0 0,-1 0,1 0,1 5,15 54,-17-58,-1-1,-1 1,1 0,-1 0,0 0,0 0,0 0,-1 0,1 0,-4 9,-14 7,16-19,0-1,0 1,0 0,0 0,1 0,-1 0,0 0,1 0,0 0,-1 0,-1 4,2-2,-1-1,1 1,0 0,0 0,0-1,0 1,1 0,-1 0,1 0,0 0,0 0,1 0,-1 0,1-1,0 1,0 0,0 0,0-1,1 1,0 0,-1-1,1 0,0 1,1-1,-1 0,1 0,-1 0,1 0,0-1,0 1,0-1,0 0,1 0,-1 0,6 3,-2-1,-1-1,1 1,0-1,0-1,0 1,0-1,13 2,-19-4,0 1,0-1,-1 1,1 0,0-1,-1 1,1 0,0 0,-1-1,1 1,-1 0,1 0,-1 0,0 0,1 0,-1 0,0 0,0-1,1 1,-1 0,0 0,0 0,0 0,0 0,-1 2,0 33,0-26,1-7,0 0,0 0,0 0,0 1,0-1,1 0,0 0,-1 0,1 0,1 0,-1 0,0 0,1 0,-1 0,1 0,0-1,2 4,-2-5,0 0,-1 0,1 0,0 0,0-1,-1 1,1 0,0-1,0 0,0 1,0-1,0 0,0 0,0 0,-1 0,1 0,0-1,0 1,0 0,0-1,0 0,-1 1,1-1,0 0,0 0,-1 0,1 0,-1 0,1 0,1-2,-2 3,0-1,0 1,0-1,0 1,0-1,0 0,0 1,0-1,0 0,0 0,0 0,0 0,-1 1,1-1,0 0,-1 0,1-1,0 0,-19-2,-9 2,-20-12,41 11,0 0,-1 1,1 0,-1 0,1 1,-1-1,0 1,0 1,1-1,-1 1,0 1,0-1,0 1,-11 3,15-1,-1 0,1 0,0 0,0 0,0 1,0 0,1-1,-1 1,1 0,0 0,0 0,0 1,1-1,0 0,-1 1,1 5,-17 36,1-22,12-18,0 0,1 0,0 1,0-1,0 1,1 0,0 0,1 0,-1 0,1 0,0 1,1-1,0 1,0-1,1 8,0-10,1 1,0-2,0 1,0 0,1 0,0 0,0-1,0 1,0 0,1-1,-1 0,5 5,-3-4,-1 0,0 0,0 0,0 0,-1 0,0 0,3 11,-5-14,0-1,1 0,-1 0,0 0,0 0,-1 0,1 0,0 0,0 0,0 0,-1 0,1 0,-1 0,1 0,-1 0,1 0,-1 0,1 0,-1 0,0 0,0 0,1-1,-1 1,0 0,0-1,0 1,0 0,0-1,0 1,0-1,0 1,0-1,0 0,0 1,0-1,0 0,-2 0,-51 4,26-3,24 0,0 1,-1 0,1 0,0 0,1 0,-1 1,0-1,1 1,-1 0,1 0,0 1,0-1,0 1,0-1,1 1,0 0,-1 0,1 0,1 0,-1 0,1 1,-1-1,0 8,0-6,1 1,0 0,0 0,1-1,0 1,0 0,1 0,-1-1,1 1,1 0,-1-1,1 1,0-1,1 1,4 8,-4-12,0 0,0 0,0 0,1 0,-1-1,1 0,-1 0,1 0,0 0,0 0,0-1,0 1,7 1,-2-1,1-1,-1 1,1-1,-1-1,11 0,15-11,-31 3,-22 1,10 5,-5 0,-1-1,0 0,1-1,-26-11,35 13,1 0,0 0,0 0,0 0,0-1,1 1,-1-1,1 0,-1 1,1-1,0 0,0-1,0 1,0 0,1 0,-1-1,1 1,0-1,0 1,0-1,1 0,-1 1,1-8,-3-29,2 31,0 0,1 0,-1 0,2 0,-1 0,1 0,1 0,4-16,4-5,2 1,1 1,1 0,1 1,2 0,27-34,-39 56,0 1,0 1,1-1,-1 1,1 0,0 0,0 1,0-1,11-2,-13 5,0-1,1 0,-1 0,0-1,0 1,0-1,0 0,0 0,0 0,0-1,-1 1,1-1,-1 0,0 0,0 0,0 0,0-1,0 1,-1-1,0 0,0 0,2-4,-4 8,0-1,0 1,0-1,0 1,0-1,0 1,0-1,0 0,0 1,0-1,0 1,1-1,-1 1,0-1,0 1,0-1,1 1,-1-1,0 1,1-1,-1 1,0 0,1-1,-1 1,1-1,-1 1,1 0,-1 0,0-1,1 1,-1 0,1 0,-1-1,2 1,0 21,-2-17,0 1,0-1,0 0,-1 0,0 1,0-1,0 0,0 0,-1 0,1 0,-1 0,-4 6,-44 25,33-25,1 2,-27 23,3-2,31-26,0-1,0 1,1 1,0 0,-7 9,13-15,0 1,0 0,0 0,1 0,-1 0,1 1,0-1,0 0,0 1,1-1,-1 0,1 1,0-1,0 1,0-1,0 1,1-1,-1 1,1-1,2 7,-3-10,0 0,0 1,1-1,-1 0,0 1,1-1,-1 0,0 1,0-1,1 0,-1 0,1 1,-1-1,0 0,1 0,-1 0,1 1,-1-1,0 0,1 0,-1 0,1 0,-1 0,1 0,-1 0,0 0,1 0,-1 0,1 0,-1 0,1 0,-1 0,0-1,1 1,-1 0,1 0,-1 0,0-1,1 1,-1 0,0 0,1-1,-1 1,0 0,1-1,-1 1,0 0,0-1,1 1,-1 0,0-1,0 1,0-1,0 1,17-22,-12 14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4:15.47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638 147,'2'-6,"0"-1,1 1,-1 0,1 0,0 0,1 0,0 0,0 1,5-7,-1 1,3-5,-5 7,0 0,1 0,0 1,10-10,-33 58,11-34,0 1,0-1,0 1,1-1,0 1,1 1,-1-1,1 0,1 1,-1 0,2 0,-1-1,1 1,0 0,0 0,1 15,0 10,-1-25,0 1,1 0,1-1,-1 1,1 0,1-1,2 11,4-85,-10 3,4-47,3 94,5 18,-8 0,-1 0,1-1,0 1,-1 0,0 0,1 0,-1 0,0 0,0 0,1 5,1 6,0 1,-1 0,-1 0,0 0,-1 0,-1 0,0 0,0 0,-2 0,-6 22,8-32,0 0,0 1,0-1,0 1,1 0,-1-1,1 1,1 7,1-9,-1 0,1 0,0-1,-1 1,1 0,0-1,1 1,-1-1,0 0,1 1,0-1,4 2,-3 0,1 1,-1-1,1 1,-1 0,0 0,-1 0,0 1,1-1,-2 1,4 8,-5-12,0-1,-1 1,1 0,-1-1,1 1,-1 0,0 0,1 0,-1-1,0 1,0 0,-1 0,1 0,0-1,-1 1,1 0,-1 0,1-1,-1 1,0 0,1-1,-1 1,0-1,0 1,0-1,-1 1,1-1,0 0,0 0,-1 1,1-1,-1 0,1 0,-1 0,1-1,-1 1,0 0,1-1,-4 2,3-1,0-1,1 1,-1 0,0 1,1-1,-1 0,1 0,0 1,-1-1,1 1,0-1,0 1,0-1,0 1,0 0,0-1,0 1,0 0,1 0,-1 0,1 0,-1 0,1 0,0 0,0 2,1 63,1-28,-9-5,3-29,3-23,0 6,1 1,1-1,0 1,0-1,1 1,1-1,0 1,0 0,1 0,6-12,29-72,-72 150,26-46,1 0,0 0,0 0,1 0,0 1,1 0,0 0,0 0,1 1,-2 16,-7 52,8-57,1 0,-2 37,6-6,30-108,-18 32,-11 19,0 0,0 0,0 0,0 1,0-1,1 1,0-1,0 1,-1 0,2 0,5-4,-9 7,0 0,0 0,0-1,0 1,0 0,0 0,0 0,0 0,1 0,-1 0,0 0,0 0,0 0,0 0,0 0,0 0,1 0,-1 0,0 0,0 0,0 0,0 0,0 0,1 0,-1 0,0 0,0 0,0 0,0 0,0 0,0 0,1 0,-1 0,0 0,0 0,0 0,0 0,0 1,0-1,0 0,0 0,1 0,-1 0,0 0,0 0,0 0,0 1,0-1,0 0,0 0,0 0,0 0,0 0,0 0,0 1,0-1,0 0,-5 11,-10 11,15-21,0-1,-1 1,1-1,0 1,-1-1,1 0,-1 1,1-1,-1 0,1 1,-1-1,1 0,-1 1,1-1,-1 0,1 0,-1 0,0 1,1-1,-1 0,1 0,-1 0,0 0,1 0,-1 0,1 0,-1 0,0 0,1-1,-1 1,1 0,-1 0,1 0,-1-1,1 1,-1 0,0-1,-9-26,7-46,4 66,-2 0,1 0,1 0,0 0,0 1,0-1,1 0,0 0,0 1,0 0,1-1,0 1,0 0,1 0,0 0,0 1,0-1,1 1,-1 0,1 1,8-7,36-46,-60 91,-45 57,40-69,1 2,1 0,-15 36,27-52,0 0,0 0,1 0,0 0,0 0,1 13,1-15,-1 1,0 0,0-1,-1 1,0-1,0 1,-1-1,1 0,-1 1,-1-1,-4 10,6-15,0 1,0 0,1 0,-1-1,1 1,0 0,-1 0,1-1,0 1,0 0,0 0,0 0,0-1,1 1,-1 0,0 0,1 0,0-1,-1 1,1 0,0-1,0 1,0-1,0 1,0-1,0 1,0-1,0 0,1 1,-1-1,0 0,1 0,-1 0,1 0,-1 0,1 0,0-1,-1 1,1-1,0 1,0-1,1 1,-1 0,0 0,-1-1,1 1,0-1,0 1,0-1,-1 0,1 1,0-1,0 0,0 0,0-1,0 1,-1 0,1 0,0-1,0 1,0-1,-1 0,1 0,0 1,-1-1,1 0,-1 0,1 0,-1-1,1 1,-1 0,0-1,0 1,1 0,-1-1,0 1,0-1,0 0,-1 1,1-1,0 0,-1 0,1 1,-1-1,1 0,-1-2,2-46,-5 44,-3 32,2 20,-2 9,5-52,0-1,0 1,0 0,0-1,-1 1,1-1,-1 1,1-1,-1 0,0 1,0-1,0 0,0 0,-1-1,1 1,-5 2,-36 18,32-17,0 0,0 0,1 2,-1-1,1 1,1 1,-18 16,24-20,-1 0,1 1,0-1,0 1,0 0,1 0,0 0,0 0,0 0,-2 11,4-15,0 0,0 0,0 0,0 1,0-1,0 0,0 0,0 0,1 0,-1 0,0 0,1 1,-1-1,1 0,-1 0,1 0,0 0,-1 0,1-1,0 1,1 2,0-2,0 0,0 0,0-1,0 1,1 0,-1-1,0 1,0-1,0 0,1 0,-1 0,0 0,0 0,1 0,3-1,-1-1,-1 1,1-1,-1 0,0 0,0-1,0 1,0-1,0 0,0 0,-1 0,1 0,-1-1,4-4,42-61,-31 43,8-26,-24 45,0 1,0 0,1 0,0 0,0 0,1 0,0 1,0-1,0 1,1 0,4-4,-39 61,-8-9,24-28,36-36,-16 15,21-19,-24 23,-15 19,5-8,-32 35,93-106,-53 61,3-3,1-1,0 1,0 0,0 0,0 1,6-4,-10 7,0 0,-1 0,1-1,-1 1,1 0,-1 0,1 0,-1 0,1 0,-1 0,1 0,0 0,-1 0,1 0,-1 0,1 0,-1 1,1-1,-1 0,1 0,-1 1,1-1,-1 0,1 0,-1 1,1-1,-1 1,1-1,0 2,0 0,0 0,-1 0,1 0,0 0,-1-1,1 1,-1 0,0 1,0-1,0 0,0 3,0-2,0 1,-1-1,1 1,-1-1,0 1,0-1,0 1,0-1,-1 0,1 0,-1 1,0-1,0 0,0-1,-4 5,-45 36,6-6,34-27,-1-1,0 0,-1 0,0-2,-25 13,-21 11,27-14,29-17,0 1,1 0,-1 0,1 0,0 0,-1 0,1 0,0 1,0-1,0 1,0 0,0-1,0 1,0 0,0 0,1 0,-1 1,1-1,0 0,-1 0,1 1,0-1,1 1,-1-1,0 1,1-1,-1 1,1 0,0-1,0 6,-1-4,1 0,-1 0,1 0,0 0,0 1,0-1,1 0,-1 0,1 0,0 0,0 0,1 0,2 6,5-51,-6 18,7-43,-10 62,1 0,0 0,1 0,-1 0,1 1,0-1,0 0,0 1,0-1,0 1,1 0,3-5,-5 8,-1 0,0-1,0 1,1-1,-1 1,0 0,1-1,-1 1,0 0,1 0,-1-1,1 1,-1 0,1 0,-1 0,0-1,1 1,-1 0,1 0,-1 0,1 0,-1 0,1 0,-1 0,1 0,-1 0,1 0,-1 0,1 0,-1 0,0 0,1 1,-1-1,1 0,0 0,0 19,-13 27,11-43,-8 37,9-35,-1 0,1 1,-1-1,-1 0,1 0,-1 0,0 0,0 0,0-1,-1 1,1 0,-1-1,0 0,-1 0,1 0,-1 0,-6 6,3-6,-1 0,1 0,-1-1,1 0,-1 0,0-1,0 0,0 0,0-1,-1 0,1-1,-13 0,125-17,-103 17,0 0,0 0,0 0,1 0,-1 0,0 1,0-1,0 0,0 1,0-1,0 1,0-1,0 1,0-1,0 1,0 0,0-1,0 1,0 0,0 0,-1 0,1-1,0 1,0 0,-1 0,1 0,-1 0,1 0,-1 1,0-1,1 0,-1 0,0 0,0 0,1 0,-1 1,0-1,0 0,0 0,-1 0,1 0,0 3,-1-3,1 0,0 0,-1 1,1-1,0 0,-1 0,0 0,1 1,-1-1,0 0,1 0,-1 0,0 0,0 0,0 0,0 0,0-1,0 1,0 0,0 0,0-1,0 1,-1-1,1 1,0-1,0 1,0-1,-1 0,1 0,0 0,-1 1,1-1,0 0,0-1,-1 1,1 0,0 0,-1 0,1-1,0 1,0-1,-2 0,-17-7,9 3,-1 1,1 0,-1 1,-15-3,23 6,0 0,0 0,0 0,0 0,-1 1,1-1,0 1,0 0,0 1,0-1,0 0,1 1,-1 0,0 0,1 0,-5 4,4-4,1 1,0-1,0 0,0 1,0-1,0 1,1 0,-1 0,1 0,0 1,-1-1,2 0,-1 1,0-1,1 1,-1 0,1-1,0 1,1 0,-1 0,0 0,1 0,0-1,0 1,0 0,1 0,-1 0,1 0,0 0,0-1,0 1,3 5,1 1,1-1,0 0,0 0,1-1,11 11,-11-12,-1 0,1 1,-1 0,0 0,8 17,-12-21,-1-1,0 1,0 0,-1-1,1 1,-1 0,1 0,-1 0,-1-1,1 1,0 0,-1 0,0-1,0 1,0 0,0-1,0 1,-1-1,-4 7,3 0,0 0,0 0,1-1,0 2,0-1,1 0,1 0,0 0,0 0,1 1,2 11,22-42,-16 18,-23 23,-16 22,25-34,-1 0,0-1,0 1,-13 11,18-18,-1 0,1 0,-1-1,1 1,0 0,-1 0,1 0,0 0,0 0,1 1,-1-1,0 0,1 0,-1 1,1-1,0 0,0 1,0-1,0 4,13 48,-3-18,-7-24,-1 1,-1 0,0 1,0-1,-2 0,1 0,-2 0,-3 15,7-34,12-47,-14 52,0 1,1-1,-1 0,0 0,1 1,-1-1,0 0,1 1,-1-1,1 1,-1-1,1 1,0-1,-1 1,1-1,0 1,-1-1,1 1,0 0,-1-1,1 1,0 0,1-1,-1 2,0-1,1 1,-1 0,0-1,0 1,0 0,1 0,-1-1,0 1,0 0,-1 0,1 0,0 0,0 1,0-1,-1 0,1 0,0 0,0 3,0 1,1 0,-1 0,0 0,0 0,-1 0,0 1,0-1,0 0,0 0,-1 1,0-1,0 0,0 0,-1 0,0 0,0 0,-4 7,-10 39,16-50,-1 1,1 0,0-1,-1 1,0-1,1 1,-1-1,0 1,0-1,0 1,0-1,0 0,0 0,0 1,0-1,-1 0,1 0,0 0,-1 0,1 0,-1-1,1 1,-3 1,-1-1,0 0,0 0,0 0,0 0,0-1,0 0,0 0,-7-1,3 0,0 0,0-1,0 0,1-1,-1 0,1 0,-1-1,1 0,-10-7,-59-49,55 41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8:28.4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1,'151'150,"-147"-145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3:30.49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418 208,'-19'-41,"17"38,1-1,-1 0,1 0,-1 1,0-1,-1 1,1-1,0 1,-1 0,0 0,0 0,0 0,0 1,0-1,0 1,-5-3,0 2,0 0,0 0,0 0,0 1,-1 1,-14-2,21 2,0 1,0-1,0 0,0 0,0 1,0-1,0 0,0-1,0 1,0 0,0-1,1 1,-1-1,1 1,-1-1,1 0,-1 0,1 1,0-1,0 0,0 0,0 0,0 0,1-1,-1 1,0 0,1-3,-1 2,1 1,-1 0,1 0,-1-1,1 1,-1 0,0 0,0 0,0 0,-1 0,1 0,0 0,-1 1,1-1,-1 0,1 1,-1-1,0 1,0-1,0 1,0 0,0 0,0 0,0 0,0 0,0 1,0-1,-1 0,1 1,-4-1,-4 2,1-1,-1 1,1 1,-1 0,1 0,0 1,0 0,0 0,0 1,0 0,1 1,0 0,0 0,0 1,1 0,-1 0,1 1,1 0,-1 0,-6 11,6-11,7-14,10-13,-4 13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3:31.36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5:00.5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1181 2063,'1'-3,"1"0,-1 0,1 0,-1 0,0 0,0-1,0 1,-1 0,1-1,-1 1,0-7,1 3,4-31,-1 0,-2-58,-2 95,0-1,0 1,0 0,0 0,0 0,0 0,-1 0,1 0,0 0,-1 0,1 0,0 0,-1 0,1 0,-1 0,1 0,-1 1,0-1,0 0,1 0,-2 0,1 0,0 1,1 0,-1 0,0 0,0 0,0 0,0 0,1 0,-1 0,0 0,0 0,0 1,1-1,-1 0,0 0,0 1,0-1,1 0,-1 1,-1 0,-3 4,-1-1,1 1,0 0,0 0,-5 8,-25 39,3 2,2 2,2 1,3 1,-18 65,40-114,-1 1,1-1,1 0,0 1,-2 13,4-22,0 1,0-1,0 0,0 1,0-1,0 1,0-1,0 1,1-1,-1 1,0-1,1 0,0 1,-1-1,1 0,0 0,-1 1,1-1,0 0,0 0,0 0,0 0,0 0,0 0,0 0,1 0,-1-1,0 1,0 0,1-1,-1 1,0-1,1 1,-1-1,1 1,1-1,9 1,1-1,-1-1,1 0,-1 0,0-1,1-1,-1 0,13-5,94-42,-90 36,0 0,-2-2,0-1,-1-2,-1 0,0-1,-2-2,25-28,-37 37,-1-1,-1 0,0 0,-1-1,0 0,-1 0,-1-1,0 1,-2-2,1 1,-2 0,0-1,-1 1,-1-1,0 0,-2 0,-2-22,-2 11,-1 0,-1 0,-1 1,-1 0,-2 1,-1 0,-25-41,25 48,0 2,-1 0,-1 0,-1 1,0 1,-1 1,-1 0,0 1,0 1,-35-19,46 29,1-1,-1 1,1 0,-1 0,0 0,0 1,0 0,0 0,0 1,0-1,0 1,0 1,0-1,0 1,0 0,0 0,0 1,-5 2,3 0,1 0,0 0,0 1,0 0,1 1,-1 0,1-1,1 2,-1-1,1 1,0 0,-5 10,-4 7,1 1,1 1,1 1,1-1,2 1,0 1,-4 33,12-58,-1-1,1 0,-1 1,1-1,0 1,0-1,0 0,0 1,1-1,-1 0,1 1,-1-1,1 0,0 1,0-1,0 0,0 0,0 0,0 0,1 0,-1 0,1 0,-1 0,3 1,-1-1,0-1,0 0,0 0,0 0,0-1,0 1,0-1,0 0,0 1,0-1,0-1,0 1,1 0,-1-1,5-1,10-3,-1-2,0 0,-1 0,31-19,-22 9,-1-1,0-1,-2-1,0 0,-1-2,35-47,-48 57,0 0,0 0,-1-1,-1 0,-1 0,1 0,-2-1,0 0,-1 0,0 0,-1 0,0 0,-2 0,1-1,-2 1,-3-25,3 33,-1 0,0 0,0 1,0-1,0 1,-1-1,0 1,0 0,-1 0,0 0,1 1,-1-1,-1 1,1 0,-7-4,3 2,-1 1,0 0,0 1,0 0,0 1,-1-1,0 2,-14-3,-4 2,0 1,0 1,0 1,0 2,-45 8,47-5,-42 14,61-17,1 0,0 0,0 1,1 0,-1 0,0 1,1-1,0 1,0 0,0 1,0-1,-6 9,10-12,1 0,-1 0,0 0,1 0,-1 0,1 0,0 0,-1 0,1 0,0 0,0 0,-1 0,1 0,0 1,0-1,0 0,0 0,1 0,-1 0,0 0,0 0,1 0,-1 0,0 0,1 0,-1 0,2 1,0 1,0-1,0 0,0 0,0-1,1 1,-1 0,1-1,-1 1,1-1,4 1,7 3,1-1,0 0,18 2,54 4,2-3,-1-3,1-5,-1-4,0-3,90-21,-49-7,-116 32,-1-1,0 0,0-1,0-1,-1 0,0 0,17-16,-27 23,0-1,-1 1,1-1,0 0,0 0,0 1,-1-1,1 0,-1 0,1 0,0 0,-1 0,1 0,-1 0,0 0,1 0,-1 0,0 0,0 0,0 0,1 0,-1 0,0-1,-1 1,1 0,0 0,0 0,-1-2,0 2,0-1,-1 1,1-1,-1 1,1 0,-1-1,0 1,1 0,-1 0,0 0,0 1,1-1,-1 0,-3 0,-9-2,-1 0,1 1,-16-1,29 3,-20-1,-92-3,99 5,1 0,-1 0,0 1,1 1,-25 8,36-11,1 1,-1-1,1 1,0 0,-1-1,1 1,0 0,-1 0,1 0,0 0,0 0,0 0,0 0,0 0,0 0,0 0,0 0,0 1,1-1,-1 0,1 1,-1-1,1 1,-1-1,1 1,0-1,-1 0,1 1,0-1,0 1,0-1,0 1,0-1,1 1,-1-1,0 1,1-1,-1 1,1-1,-1 0,1 1,0-1,0 0,0 1,-1-1,3 1,4 9,1-1,1-1,0 1,12 9,-16-14,17 12,0-1,1-1,1-1,1-1,0-1,0-1,1-1,0-2,1 0,0-2,0-1,1-1,47 1,-72-5,0 0,0 0,0 0,0 0,0-1,0 1,0-1,0 1,0-1,0 0,0 0,0-1,-1 1,1-1,-1 1,1-1,-1 0,1 0,-1 0,0 0,0 0,0 0,0 0,0-1,-1 1,3-6,-1-1,-1 0,0 0,0 0,-1 0,-1 0,0-1,-1-13,1-2,1 17,-1 0,0 0,0-1,-1 1,0 0,0 0,-1 0,0 0,0 0,-5-10,7 18,-1-1,1 1,0-1,-1 1,1-1,-1 1,1-1,-1 1,1 0,-1-1,1 1,-1 0,1 0,-1-1,1 1,-1 0,1 0,-1 0,0 0,1 0,-1-1,1 1,-1 0,0 0,1 1,-1-1,1 0,-1 0,-1 0,-17 14,15-9,0-1,0 1,1 0,0 0,-6 11,8-13,0 0,0 1,1-1,-1 0,1 1,-1-1,1 1,0-1,1 1,-1-1,0 0,1 1,0-1,0 0,0 1,0-1,0 0,1 0,1 4,1-2,0 0,0 0,1 0,0-1,-1 1,1-1,1 0,-1 0,9 4,4 0,0 0,0-1,0-1,1-1,35 6,-51-10,0-1,1 1,-1-1,0 0,1 0,-1 0,0 0,0-1,1 1,-1-1,0 0,0 0,0 0,0 0,0-1,0 1,0-1,0 0,0 0,-1 0,1 0,-1 0,3-3,-4 3,1-1,-1 0,0 0,0 0,0 0,0 0,-1 0,1 0,-1 0,0 0,0 0,0 0,0 0,0 0,-1 0,1 0,-1 0,0 0,0 0,0 0,0 0,-1 1,1-1,-4-4,2 2,0 0,-1 0,1 0,-1 1,0 0,0 0,-1 0,-5-4,10 8,-1-1,0 1,0-1,1 1,-1 0,0-1,0 1,0 0,0-1,0 1,0 0,1 0,-1 0,0 0,0 0,0 0,0 0,0 0,0 0,0 1,-1-1,1 1,0 0,0 0,0 0,0 1,0-1,0 0,0 0,0 0,1 1,-1-1,1 0,-1 1,1-1,-1 0,1 1,0-1,0 1,-1 2,1 1,-1 0,1 0,0 0,0 1,1-1,-1 0,1 0,0 0,0 0,1 0,0 0,0 0,0-1,0 1,4 5,-4-8,-1-1,1 1,0 0,-1-1,1 0,0 1,0-1,0 0,0 0,0 0,0 0,0 0,0 0,1-1,-1 1,0-1,0 0,1 1,-1-1,0 0,1 0,-1-1,0 1,0 0,1-1,-1 1,0-1,0 0,0 0,0 0,0 0,0 0,0 0,0 0,0-1,2-1,0-1,0-1,0 1,0 0,-1-1,0 0,0 0,0 0,-1 0,3-7,1 0,-3 15,-4-2,1 0,0 0,1-1,-1 1,0 0,0 0,0 0,0 0,1 0,-1 0,1 0,-1 0,0-1,1 1,-1 0,1 0,0-1,-1 1,1 0,0-1,-1 1,1 0,0-1,0 1,-1-1,3 1,-1 0,-1-1,1 0,0 1,0-1,0 0,0 0,0-1,0 1,0 0,0-1,0 1,2-2,54-28,-53 27,97-71,-77 53,1 2,1 1,56-29,-67 39,-14 7,1-1,0 1,0-1,0 1,-1 0,1 0,0 0,0 1,6-1,-8 1,0 1,0-1,0 1,0-1,0 1,0 0,0-1,0 1,-1 0,1 0,0 0,0 0,-1 0,1 0,-1 0,1 0,-1 0,1 0,-1 0,1 0,-1 0,0 0,0 0,0 0,1 1,-1-1,0 0,0 0,-1 0,1 0,0 0,-1 3,-2 27,-1-1,-2 1,0-1,-3 0,0 0,-2-1,-17 33,116-266,-72 160,-2-1,-2 0,7-60,-4-55,-10-251,-8 388,-2 31,-5 43,-6 74,-23 127,36-287,4-34,6-248,-10 251,-2 0,-24-113,24 171,2 24,1 30,-33 705,32-700,-2 11,4-60,-1-9,-1-38,-6-48,-3 2,-5 0,-3 0,-45-122,61 201,1 2,-1 1,0-1,0 1,0-1,-11-13,15 23,0 0,0-1,0 1,-1 0,1-1,0 1,0 0,-1 0,1-1,0 1,-1 0,1 0,0-1,-1 1,1 0,0 0,-1 0,1 0,0 0,-1 0,1 0,-1 0,1-1,0 1,-1 0,1 1,-1-1,1 0,0 0,-1 0,1 0,0 0,-1 0,1 0,0 0,-1 1,1-1,0 0,-1 0,1 1,-1-1,-11 20,-1 28,-100 518,77-391,36-175,-1 0,1 0,0 0,0 0,0 0,0 0,0 0,0 0,0 0,0 0,0 0,-1 0,1 0,0 0,0 0,0 0,0 0,0 0,0 0,0 0,0 0,0 1,-1-1,1 0,0 0,0 0,0 0,0 0,0 0,0 0,0 0,0 0,0 0,0 0,0 1,0-1,0 0,0 0,0 0,0 0,0 0,0 0,0 0,0 0,0 0,0 1,-2-17,1-26,-25-637,24 658,0 24,1 37,0-22,-29 382,3-82,10-824,12 429,-34-328,39 401,-1 1,1 0,0-1,-1 1,0 0,0-1,0 1,0 0,-3-6,2 12,1-1,0 0,0 0,0 1,0-1,1 1,-1-1,1 1,-1-1,1 1,0-1,0 1,0 2,-18 339,-7 63,25-405,-9 44,-1-36,9-10,0 0,1-1,-1 1,0-1,0 1,0-1,1 1,-1-1,0 0,1 1,-1-1,0 0,1 0,-1 1,1-1,-1 0,1 0,-1 0,1 0,-1-1,-25-58,2-1,-17-71,-1-4,27 92,8 20,-1 1,-1 1,-1 0,-20-35,29 56,1 1,0-1,-1 0,1 0,-1 1,1-1,-1 1,1-1,-1 0,1 1,-1-1,0 1,1-1,-1 1,0 0,1-1,-1 1,0 0,1-1,-1 1,0 0,0 0,0 0,-1-1,-7 15,2 35,7-47,-9 152,-23 289,29-709,5 183,-4-89,-11 215,-92 506,101-528,4-21,0 0,0-1,0 1,0 0,0 0,0 0,-1 0,1 0,0 0,0 0,0 0,0 0,0 0,0 0,0 0,0 0,0-1,0 1,0 0,0 0,0 0,0 0,0 0,-1 0,1 0,0 0,0 0,0 0,0 0,0 0,0 0,0 0,0 0,0 0,0 0,-1 0,1 0,0 0,0 0,0 0,0 0,0 0,0 0,0 0,0 0,0 0,0 0,0 1,0-1,-1 0,1 0,0 0,0 0,0 0,0 0,0 0,0 0,0 0,0 0,0 0,0 0,-5-36,-2-48,-6-81,-37-177,41 392,0 50,8-89,-58 379,55-384,1-24,2-33,2-648,-1 839,-3 27,27 221,-21-376,0-19,1-22,1-394,-6 298,1 118,-1-21,-3 21,-5 14,-23 43,3 1,2 1,-35 94,45-104,-42 111,51-141,2-15,0-25,5 20,-7-43,-12-75,-68-237,77 342,11 21,0 0,0 0,0 0,-1-1,1 1,0 0,0 0,0 0,0 0,0 0,-1 0,1 0,0 0,0 0,0-1,0 1,-1 0,1 0,0 0,0 0,0 0,0 0,-1 0,1 0,0 0,0 0,0 0,-1 0,1 1,0-1,0 0,0 0,0 0,-1 0,1 0,0 0,0 0,0 0,0 0,0 1,-1-1,1 0,0 0,0 0,0 0,0 0,0 1,0-1,0 0,-8 38,4 149,-10 96,15-327,-6-74,2 69,-32-294,26 304,9 39,-1 1,1-1,-1 0,1 1,-1-1,1 0,0 1,-1-1,1 1,0-1,-1 1,1-1,0 1,-1-1,1 1,0-1,0 1,0-1,0 1,-1 0,1-1,0 1,0-1,0 1,0-1,0 1,0 0,1-1,-1 2,-6 85,6-81,-3 182,-12 159,14-337,-1 0,0 0,-1 0,-3 11,6-21,0 1,0-1,0 0,-1 1,1-1,0 0,0 0,0 1,0-1,0 0,0 1,-1-1,1 0,0 0,0 1,0-1,-1 0,1 0,0 1,0-1,-1 0,1 0,0 0,0 0,-1 1,1-1,0 0,-1 0,1 0,0 0,-1 0,1 0,0 0,-1 0,1 0,-1 0,-6-11,-4-28,11 35,-29-128,-98-404,115 512,12 23,0 1,-1 0,1 0,0 0,-1 0,1-1,0 1,0 0,-1 0,1 0,0 0,-1 0,1 0,0 0,-1 0,1 0,0 0,-1 0,1 0,0 0,-1 0,1 0,0 0,-1 1,1-1,0 0,-1 0,1 0,0 0,0 1,-1-1,1 0,0 0,0 1,-1-1,1 0,0 1,-20 43,15-31,-32 94,-33 160,70-267,0 0,0 0,0-1,0 1,0 0,0 0,0 0,0 0,0 0,-1 0,1 0,0 0,0 0,0 0,0 0,0-1,0 1,0 0,0 0,0 0,0 0,0 0,0 0,-1 0,1 0,0 0,0 0,0 0,0 0,0 0,0 0,0 0,0 0,0 0,-1 0,1 0,0 0,0 0,0 0,0 0,0 0,0 0,0 0,0 0,-4-19,-1-27,3 4,0 9,-7-52,6 78,1 7,-3 19,-4 41,7-46,-26 159,28-172,0-1,0 0,0 1,0-1,0 1,0-1,0 1,0-1,0 0,0 1,0-1,0 1,-1-1,1 1,0-1,0 0,0 1,-1-1,1 0,0 1,0-1,-1 0,1 1,0-1,-1 0,1 1,0-1,-1 0,1 0,-1 0,1 1,0-1,-1 0,1 0,-1 0,-8-14,-8-42,14 46,-26-99,-34-112,47 187,5 31,1 19,2 11,1 0,-6 49,-2 11,3-26,9-40,-1 0,-1-1,-11 32,15-52,1 0,0 1,0-1,0 0,0 0,0 1,0-1,-1 0,1 1,0-1,0 0,0 0,-1 1,1-1,0 0,0 0,-1 0,1 1,0-1,-1 0,1 0,0 0,-1 0,1 0,0 0,-1 1,1-1,0 0,-1 0,1 0,0 0,-1 0,1 0,0 0,-1 0,1-1,0 1,-1 0,1 0,0 0,0 0,-1 0,1 0,0-1,-1 1,1 0,0 0,0-1,-1 1,1 0,0 0,0-1,0 1,-1 0,1 0,0-1,0 1,0 0,0-1,0 1,0 0,-1-1,1 1,0 0,0-1,-11-27,10 25,-22-65,14 38,-1 0,-1 0,-25-44,36 73,0 0,-1 1,1-1,-1 0,1 0,-1 1,1-1,-1 0,1 1,-1-1,1 1,-1-1,0 1,0-1,1 1,-1-1,0 1,0-1,1 1,-1 0,0 0,-1-1,-9 13,1 31,10-41,-5 107,5-77,-7 59,0-74,0-24,-4-34,10 36,-1-3,-56-208,58 214,0 1,-1 0,1 0,0 0,-1 0,1-1,-1 1,1 0,-1 0,1 0,-1 0,0 0,1 0,-1 0,0 0,0 0,0 1,0-1,0 0,0 0,-1 0,1 1,0 1,1-1,-1 1,0-1,1 1,-1-1,0 1,1 0,-1-1,1 1,-1 0,1-1,-1 1,1 0,0 0,-1-1,1 1,0 0,-1 0,1 0,0 1,-10 55,8 251,3-202,-1-242,0 636,0-498,0-1,0 0,0 1,0-1,0 1,0-1,0 1,1-1,-1 1,0-1,1 0,-1 1,1-1,0 0,-1 1,1-1,1 2,-1-3,0 1,-1-1,1 0,0 0,-1 0,1 0,0 0,-1 0,1 0,0 0,-1 0,1 0,0 0,-1 0,1 0,0-1,-1 1,1 0,0-1,-1 1,1 0,-1-1,1 1,-1 0,1-1,0 0,43-48,-33 34,36-39,62-57,-82 89,0 0,1 1,1 2,49-24,9 3,160-50,-243 88,-1 1,1 0,0 0,0 1,0-1,-1 1,1-1,0 1,7 1,-11 0,1-1,0 1,0 0,0-1,0 1,0 0,-1-1,1 1,0 0,-1 0,1 0,-1 0,1 0,0 0,-1 0,0 0,1 0,-1 0,0 0,0 0,1 0,-1 0,0 0,0 0,0 0,0 0,0 0,0 0,-1 0,1 0,0 0,-1 0,1 0,0 0,-1 0,1 0,-2 2,-22 64,-60 116,8-20,65-135,4-14,1 1,0 1,-4 19,24-44,6-12,0-7,-2-1,0 0,-2-2,23-60,-17 24,20-95,-35 113,-10 26,3 23,0-1,-1 1,1 0,0 0,0-1,0 1,-1 0,1-1,0 1,-1 0,1 0,0-1,-1 1,1 0,0 0,-1 0,1 0,0-1,-1 1,1 0,0 0,-1 0,1 0,-1 0,1 0,0 0,-1 0,1 0,0 0,-1 0,1 0,-1 0,1 1,0-1,-1 0,1 0,0 0,-1 0,1 1,0-1,-1 0,1 1,-5 3,1 0,0 1,0 0,1 0,-1 0,1 0,0 1,0-1,1 1,0 0,0 0,-2 9,-2 2,-134 462,167-647,-18 122,1 0,6-72,-18 100,-6 15,-17 24,-29 44,3 3,3 2,3 2,-45 98,38-41,57-161,-2 0,-1-63,-2 37,3-8,0 26,-2 0,-1 0,-3 1,-7-44,10 83,0 0,0 0,0 0,0 0,1-1,-1 1,0 0,0 0,0 0,0 0,0-1,0 1,0 0,0 0,0 0,0 0,0-1,0 1,0 0,0 0,0 0,-1 0,1-1,0 1,0 0,0 0,0 0,0 0,0 0,0-1,0 1,0 0,-1 0,1 0,0 0,0 0,0 0,0 0,0 0,-1 0,1-1,0 1,0 0,0 0,0 0,0 0,-1 0,1 0,0 0,0 0,0 0,0 0,-1 0,1 0,0 0,0 0,0 0,0 0,-1 1,1-1,0 0,0 0,0 0,-1 0,-5 16,-2 27,-32 464,30-335,21-281,-3 45,-7 49,-1 19,-67 421,36-257,30-165,-1-11,1-31,0-55,2 17,-18-479,11 527,6 29,0 0,-1 0,1 0,0 0,0 0,0 0,0 0,-1 0,1 0,0 0,0 0,0 0,0 0,-1 0,1 0,0 0,0 0,0 0,0 0,-1 0,1 0,0 0,0 0,0 0,0 0,-1 1,1-1,0 0,0 0,0 0,0 0,0 0,0 0,0 1,-1-1,1 0,0 0,0 0,0 0,0 1,0-1,0 0,0 0,0 0,0 0,0 1,0-1,0 0,0 0,0 0,0 0,0 1,0-1,0 0,0 0,0 0,0 0,0 1,0-1,1 0,-1 0,-6 57,-35 799,50-891,26-61,7-19,-12 4,-6-2,16-173,-27 175,-13 108,0 0,1 1,-1-1,0 0,1 0,0 1,-1-1,1 0,0 1,0-1,1 1,-1-1,2-2,0 4,-1 0,1 0,-1 0,1 1,-1-1,1 1,0-1,-1 1,1 0,0 0,-1 0,1 0,3 1,70 0,74-10,-108 6,-37 3,0-1,1 1,-1-1,0 0,0-1,0 1,1-1,-1 0,-1 0,1 0,0-1,8-6,-7 3,-1 0,1-1,-1 1,0-2,0 1,6-15,3 3,-14 18,0 1,0 0,0 0,1 0,-1 0,0-1,0 1,1 0,-1 0,0 0,0 0,0 0,1 0,-1 0,0 0,0 0,1 0,-1 0,0 0,1 0,-1 0,0 0,0 0,1 0,-1 0,0 0,0 0,1 0,-1 0,0 0,0 1,0-1,1 0,-1 0,0 0,0 0,0 1,1-1,-1 0,2 4,-1 0,1 0,-1 1,0-1,0 0,0 0,0 9,8 123,-7-81,17 100,-19-153,0 1,1 0,0 0,0-1,0 1,0 0,0-1,1 1,-1-1,3 3,-4-5,0 1,1-1,-1 1,1-1,-1 0,1 1,-1-1,1 0,-1 0,1 1,-1-1,1 0,0 0,-1 0,1 0,-1 0,1 0,-1 0,1 0,0 0,-1 0,1 0,-1 0,1 0,-1 0,1 0,0-1,-1 1,1-1,5-3,-1 0,0-1,0 0,-1 0,1 0,5-10,-5 8,51-71,-5-2,-2-3,-5-2,-3-1,-4-3,-4 0,32-138,-55 196,-8 31,0 8,-3 57,0-43,0 121,-13 248,10-371,1-18,0-34,0-34,4 1,2 0,3-1,17-73,-20 133,-1 8,2 15,-1 30,-18 444,1 35,14-517,-1-1,2 0,-1-1,1 1,0 0,0-1,1 1,3 8,-5-16,0 0,0 1,0-1,0 0,1 1,-1-1,0 0,0 1,1-1,-1 0,0 1,0-1,1 0,-1 0,0 0,1 1,-1-1,0 0,1 0,-1 0,0 0,1 1,-1-1,1 0,-1 0,0 0,1 0,-1 0,0 0,1 0,-1 0,1 0,-1 0,0 0,1 0,-1-1,0 1,1 0,15-14,9-23,-25 37,54-107,73-202,-14 25,-92 245,-21 39,0 0,0 0,0 0,0 0,0 1,0-1,0 0,1 0,-1 0,0 0,0 0,0 0,0 1,0-1,0 0,1 0,-1 0,0 0,0 0,0 0,0 0,1 0,-1 0,0 0,0 0,0 0,0 0,1 0,-1 0,0 0,0 0,0 0,0 0,1 0,-1 0,0 0,0 0,0 0,0 0,0-1,1 1,-1 0,0 0,0 0,0 0,0 0,0 0,0 0,0-1,1 1,-1 0,0 0,0 0,0 0,0-1,0 1,0 0,0 0,0 0,0 0,0-1,0 1,0 0,0 0,0 0,0 0,0-1,0 1,0 21,-7 29,-71 251,-8 41,85-340,0 0,1 0,-1 1,1-1,0 0,0 0,0 1,0-1,0 0,0 0,1 1,0 1,-1-4,1 0,-1 1,0-1,1 0,-1 0,1 0,-1 0,1 0,-1 0,1 0,-1 0,0 0,1 0,-1-1,1 1,-1 0,0 0,1 0,-1 0,1-1,-1 1,0 0,1 0,-1-1,0 1,1 0,-1-1,0 1,1 0,-1-1,0 1,0 0,0-1,1 0,36-53,-33 48,305-481,-283 447,-19 38,-6 12,-5 19,-45 155,21-86,-27 183,55-281,0 0,0 1,-1-1,1 0,0 0,0 1,0-1,0 0,-1 0,1 0,0 1,0-1,0 0,0 1,0-1,0 0,0 0,0 1,0-1,0 0,0 0,0 1,0-1,0 0,0 0,0 1,0-1,0 0,0 1,1-1,-1 0,0 0,0 0,0 1,0-1,1 0,-1 0,0 0,0 1,0-1,1 0,-1 0,0 0,0 0,1 1,-1-1,0 0,0 0,1 0,-1 0,0 0,0 0,1 0,-1 0,0 0,0 0,1 0,-1 0,0 0,1 0,-1 0,0 0,1 0,19-21,25-43,-42 59,167-268,-159 259,-4 16,-1 29,-9 51,-39 196,42-278,0 0,-1 1,1-1,0 0,0 0,0 1,0-1,0 0,-1 1,1-1,0 0,0 0,0 1,0-1,0 0,0 1,0-1,0 0,0 1,0-1,0 0,0 0,0 1,0-1,0 0,1 1,-1-1,0 0,0 0,0 1,0-1,0 0,1 0,-1 1,0-1,0 0,1 0,-1 0,0 1,0-1,1 0,-1 0,0 0,0 0,1 1,12-15,16-34,-27 43,64-126,-41 77,2 1,43-61,-56 102,-10 25,-10 32,5-39,-5 24,3-20,0 1,1-1,1 1,0 0,0-1,2 20,14-52,13-48,21-82,19-51,-68 202,0 0,1 0,-1 0,0 1,0-1,0 0,1 0,-1 0,0 0,1 1,-1-1,1 0,-1 0,1 1,-1-1,1 0,-1 1,1-1,0 1,-1-1,1 0,0 1,0 0,-1-1,1 1,0-1,1 1,3 22,-7 45,2-66,-3 44,-5 101,8-146,0 0,1-1,-1 1,0 0,0 0,0 0,0 0,0 0,0-1,0 1,0 0,0 0,1 0,-1 0,0 0,0 0,0 0,0 0,0 0,1-1,-1 1,0 0,0 0,0 0,0 0,1 0,-1 0,0 0,0 0,0 0,0 0,1 0,-1 0,0 0,0 0,0 0,0 0,0 0,1 1,-1-1,0 0,0 0,0 0,0 0,0 0,1 0,-1 0,0 0,0 1,0-1,0 0,0 0,0 0,0 0,0 0,0 1,1-1,-1 0,0 0,0 0,0 0,0 0,0 1,0-1,0 0,0 0,0 0,0 0,0 1,16-19,13-26,-16 21,20-28,-33 50,0 1,0 0,0 0,0 0,0 0,0-1,1 1,-1 0,0 0,0 0,0 0,0 0,0 0,1 0,-1-1,0 1,0 0,0 0,0 0,1 0,-1 0,0 0,0 0,0 0,1 0,-1 0,0 0,0 0,0 0,1 0,-1 0,0 0,0 0,0 0,0 0,1 1,-1-1,0 0,0 0,0 0,0 0,0 0,1 0,-1 0,0 1,0-1,5 13,-2 17,-1 220,-3-224,12-81,36-107,-43 155,-2 10,-1 19,-5 32,1-29,-2 0,-1 0,-1 0,-1-1,-12 25,20-67,6-19,1 12,-1-3,2 0,0 1,2 0,1 0,1 1,18-27,-30 52,0 1,0 0,0-1,0 1,0 0,1-1,-1 1,0 0,0 0,0-1,0 1,1 0,-1 0,0-1,0 1,1 0,-1 0,0 0,0 0,1-1,-1 1,0 0,1 0,-1 0,0 0,1 0,-1 0,0 0,0 0,1 0,-1 0,0 0,1 0,-1 0,0 0,1 0,-1 0,0 0,1 0,-1 0,0 0,0 1,1-1,5 17,-4 27,-2-43,-4 156,15-184,-3 25,-3 22,-3 146,4-197,2 1,15-40,-17 61,-3 16,-3 21,-19 86,-50 164,61-248,-2-5,7-22,6-16,-3 39,-5 26,-61 164,66-216,-1 0,1 0,0 0,0-1,0 1,0 0,0 0,-1 0,1 0,0 0,0 0,0-1,-1 1,1 0,0 0,0 0,0 0,-1 0,1 0,0 0,0 0,0 0,-1 0,1 0,0 0,0 0,-1 0,1 0,0 0,0 0,0 0,-1 0,1 1,0-1,0 0,0 0,0 0,-1 0,1 0,0 0,0 1,0-1,-1 0,-1-36,0 13,2 22,0 1,0 0,0 0,0 0,0-1,0 1,0 0,0 0,0-1,0 1,0 0,-1 0,1 0,0-1,0 1,0 0,0 0,-1 0,1-1,0 1,0 0,0 0,-1 0,1 0,0 0,0 0,0 0,-1 0,1-1,0 1,0 0,-1 0,1 0,0 0,0 0,-1 0,1 0,0 0,0 0,-1 0,1 1,0-1,-14 9,-11 21,23-27,-23 29,-14 21,-3-2,-53 50,94-100,0 0,0 0,0 0,0 0,0 0,0 0,-1 0,1 0,0 0,0-1,-1 1,1 0,0-1,-1 1,1-1,0 0,-1 1,1-1,-1 0,1 0,-1 0,-1 0,2-1,0 0,0 1,0-1,1 0,-1 0,0 0,1 0,-1 0,1 0,-1-1,1 1,0 0,-1 0,1 0,0 0,0 0,0-1,0 1,0 0,0 0,0-2,2-14,0 0,7-28,-7 36,4-16,-2 8,-12 38,-1 5,5-11,-1-1,0 0,-13 23,28-89,148-485,-148 515,-10 44,-9 41,-16 53,119-524,-94 406,1 1,-1-1,1 0,-1 0,0 1,0-1,0 0,0 0,0 1,-1-1,1 0,0 1,-2-4,2 5,-1 0,1-1,0 1,-1 0,1 0,-1 0,1 0,-1 0,1 0,-1 0,1 0,0 0,-1 0,1 1,-1-1,1 0,-1 0,1 0,0 0,-1 1,1-1,-1 0,1 0,0 1,-1-1,1 0,0 1,0-1,-1 0,1 1,0-1,-1 1,-36 49,27-36,-264 429,259-421,14-22,1 0,0 0,0 0,0 0,0 0,-1 0,1 0,0 0,0 0,0 0,0 0,0 0,-1 0,1 0,0 0,0 0,0 0,0 0,0 0,0 0,-1 0,1 0,0 0,0 0,0 0,0-1,0 1,0 0,0 0,-1 0,1 0,0 0,0 0,0-1,0 1,0 0,0 0,0 0,0 0,0 0,0-1,0 1,0 0,0 0,0 0,0 0,0 0,0-1,0 1,0 0,0 0,0 0,0 0,0 0,0-1,0 1,0 0,0 0,1 0,-1 0,0 0,0-1,10-44,-10 43,80-342,-78 323,-8 28,-9 34,-87 326,76-254,-13 147,37-231,2-29,0 0,1 0,-1 0,0 0,0 0,0 0,0 0,0 0,0 0,0 0,0 0,0 0,0 0,0 0,0 0,1 0,-1 0,0 0,0 0,0 0,0 0,0 0,0 0,0 0,0 0,0 0,0 0,0 0,1 0,-1 0,0 0,0 0,0 0,0 0,0 0,0 1,11-45,-9 35,15-67,-4-1,-3-1,-4 0,-5-115,-6 171,5 22,-1 0,1 0,0 0,-1-1,1 1,0 0,-1 0,1 0,0 0,-1 0,1 1,0-1,-1 0,1 0,0 0,-1 0,1 0,0 0,0 0,-1 1,1-1,0 0,-1 0,1 1,0-1,0 0,-1 0,1 0,0 1,0-1,0 0,0 1,-1-1,1 1,-22 42,19-36,-144 351,59-137,72-187,16-34,0 0,0 1,0-1,0 0,0 0,0 1,0-1,0 0,0 0,-1 0,1 1,0-1,0 0,0 0,0 0,0 0,-1 1,1-1,0 0,0 0,0 0,-1 0,1 0,0 1,0-1,0 0,-1 0,1 0,0 0,0 0,-1 0,1 0,0 0,0 0,-1 0,1 0,0 0,0 0,0 0,-1 0,1 0,0 0,0-1,-1 1,1 0,-5-14,3-20,12-196,-1-112,-13 319,-5 31,-9 42,-29 96,-139 395,166-498,20-42,0-1,0 0,0 1,0-1,0 1,0-1,0 0,0 1,0-1,-1 0,1 1,0-1,0 0,0 0,-1 1,1-1,0 0,0 1,-1-1,1 0,0 0,-1 0,1 1,0-1,-1 0,1 0,0 0,-1 0,1 0,0 0,-1 1,1-1,0 0,-1 0,1 0,-1 0,1 0,0 0,-1-1,-4-15,6-29,44-265,-11 91,-30 185,8-44,-177 582,129-397,28-81,4-12,-1 0,0 0,-1-1,-13 23,19-36,0 1,0-1,0 0,0 1,0-1,0 0,0 1,0-1,0 0,0 0,-1 1,1-1,0 0,0 1,0-1,-1 0,1 0,0 1,0-1,-1 0,1 0,0 0,0 1,-1-1,1 0,0 0,-1 0,1 0,0 0,0 0,-1 0,1 1,0-1,-1 0,1 0,0 0,-1 0,1 0,0 0,-1-1,1 1,0 0,-1 0,1 0,0 0,-1 0,1 0,0 0,0-1,-1 1,1 0,0 0,-1 0,1-1,0 1,0 0,0 0,-1-1,1 1,0-1,-4-21,2-63,12-110,-1 52,-2 18,1-77,-27 250,-301 799,302-796,13-42,1-12,-1-26,4-45,16-239,2-59,-18 357,-3 16,-6 26,5-14,-274 654,257-627,22-40,0 0,0 1,0-1,0 0,0 0,-1 1,1-1,0 0,0 1,0-1,0 0,-1 0,1 1,0-1,0 0,-1 0,1 1,0-1,0 0,-1 0,1 0,0 1,-1-1,1 0,0 0,-1 0,1 0,0 0,0 0,-1 0,1 0,0 0,-1 0,1 0,0 0,-1 0,1 0,0 0,-1 0,1 0,0 0,-1 0,1-1,0 1,-1 0,1 0,0 0,0 0,-1-1,1 1,0 0,0 0,-1-1,1 1,0 0,0 0,0-1,0 1,-1 0,1-1,0 1,0 0,0-1,-4-25,4 25,-4-119,18-167,-7 189,19-447,-27 528,-3 20,-5 30,6-22,-44 170,-89 309,125-464,11-26,0 0,0 0,0 0,0 0,0 0,-1 1,1-1,0 0,0 0,0 0,0 0,0 0,-1 0,1 0,0 0,0 0,0 0,0 0,-1 0,1 0,0 0,0 0,0 0,0 0,-1 0,1 0,0 0,0 0,0 0,0 0,0 0,-1 0,1 0,0 0,0 0,0 0,0-1,0 1,-1 0,1 0,0 0,0 0,0 0,0 0,0-1,0 1,0 0,0 0,0 0,0 0,-1 0,1-1,0 1,0 0,0 0,0 0,0 0,0-1,0 1,-4-46,64-608,-43 525,-13 92,0 1,1 0,12-40,-13 68,-1 13,0 22,-3 141,-30 245,13-231,48-291,-15 53,101-389,-32-7,-52 185,-31 261,0 9,0 22,0 40,-43 850,40-890,-9 64,3-122,-14-794,18 590,-1 210,4 27,0 0,-1 0,1 0,0 0,0 0,-1 0,1 0,0 0,-1 0,1 0,0 0,0 0,-1 0,1 0,0 0,-1 1,1-1,0 0,0 0,-1 0,1 0,0 0,0 1,0-1,-1 0,1 0,0 0,0 1,0-1,-1 0,1 0,0 1,0-1,0 0,0 0,0 1,0-1,0 0,0 1,0-1,0 1,-21 52,17-44,-14 46,-231 759,247-808,-8 34,5-33,3-25,18-640,-12 574,0 30,-1 35,0 27,6 157,-12 171,0-223,-46 650,42-726,4-34,1-17,0-22,29-667,-24 660,-2 54,-1 71,-7 159,-65 407,62-603,10-45,0 0,0 0,0 0,0 0,0 0,-1 0,1 0,0 0,0-1,0 1,0 0,0 0,0 0,-1 0,1 0,0 0,0 0,0 0,0 0,0 0,-1 0,1 0,0 0,0 0,0 0,0 0,0 0,0 0,-1 0,1 0,0 0,0 1,0-1,0 0,0 0,0 0,-1 0,1 0,0 0,0 0,0 0,0 0,0 1,0-1,0 0,0 0,0 0,0 0,0 0,0 0,0 1,-1-1,1 0,0 0,0 0,0 0,0 0,0 1,0-1,0 0,1 0,-1 0,0 0,0 0,0 1,-5-19,1-26,5-315,0-22,-19 524,13-69,-56 537,58-602,1-11,-1-24,1-46,5-212,-4-229,-1 499,-1 26,-3 33,-16 435,11-183,-5 82,13-355,1-35,-1-41,1-178,-14-336,14 550,0 18,0 27,-14 1121,21-962,35 218,-26-351,-14-54,0-1,1 1,-1-1,0 1,0-1,0 0,0 1,0-1,1 1,-1-1,0 0,0 1,1-1,-1 0,0 1,0-1,1 0,-1 0,0 1,1-1,-1 0,0 0,1 1,-1-1,1 0,-1 0,0 0,1 0,-1 0,1 1,-1-1,1 0,-1 0,0 0,1 0,-1 0,1 0,-1 0,1-1,-1 1,1 0,13-19,5-33,-18 50,33-136,26-214,-56 316,1 13,-5 23,0 0,0 0,0 1,0-1,0 0,0 0,0 0,0 0,0 0,0 0,0 0,0 0,0 0,0 0,0 1,0-1,0 0,0 0,0 0,0 0,0 0,0 0,0 0,0 0,0 0,0 0,1 0,-1 0,0 0,0 0,0 0,0 0,0 1,0-1,0 0,0 0,0 0,0 0,1 0,-1 0,0 0,0 0,0 0,0 0,1 45,-26 778,20-701,-1-355,5-18,3-572,-2 774,11-76,-6 244,-71 856,61-954,3-25,2-38,69-489,-25 224,-30 194,84-519,-77 545,-7 55,-14 32,0 0,0 0,0 0,0 0,0-1,0 1,1 0,-1 0,0 0,0 0,0 0,0 0,0 0,0 0,1 0,-1 0,0 0,0 0,0 0,0 0,1 0,-1 0,0 0,0 0,0 0,0 0,0 0,1 0,-1 0,0 0,0 0,0 0,0 0,0 0,1 0,-1 0,0 0,0 0,0 0,0 1,0-1,0 0,0 0,1 0,-1 0,0 0,0 0,0 0,0 1,0-1,0 0,5 22,2 65,-8 145,-2-115,-51 1199,51-1282,4-63,20-108,53-189,-48 225,131-456,-138 508,-11 35,-3 12,0 31,-9 79,-4-1,-27 126,30-201,-135 597,131-601,8-33,12-46,20-50,79-174,74-91,-38 79,-168 372,-103 261,-19 64,158-448,1 0,36-63,-13 27,12-28,242-525,-282 599,-23 54,-213 521,221-533,-6 13,-10 45,21-72,0 0,0 0,0-1,0 1,0 0,0 0,0 0,1 0,-1 0,0 0,0 0,0 0,0 0,0 0,0 0,0 0,0 0,0 0,0 0,0 0,0 0,1 0,-1 0,0 0,0 0,0 0,0 0,0 0,0 0,0 0,0 0,0 0,0 0,0 0,0 0,0 0,1 0,-1 0,0 1,0-1,0 0,0 0,0 0,0 0,0 0,0 0,0 0,0 0,0 0,0 0,10-12,13-20,415-682,-426 691,-8 15,-1 0,2 0,-1 1,1 0,8-10,-13 17,0 0,0 1,-1-1,1 0,0 0,0 0,0 0,0 0,0 1,0-1,0 0,0 0,0 0,0 0,0 0,0 1,0-1,0 0,0 0,0 0,0 0,0 1,0-1,0 0,0 0,0 0,0 0,1 0,-1 0,0 1,0-1,0 0,0 0,0 0,0 0,0 0,0 0,1 0,-1 1,0-1,0 0,0 0,0 0,0 0,1 0,-1 0,0 0,0 0,0 0,0 0,0 0,1 0,-1 0,0 0,0 0,0 0,0 0,1 0,-9 39,-2 1,-2-1,-24 55,5-11,21-55,-1 0,-11 52,22-80,0 1,0-1,-1 1,1-1,0 1,0-1,-1 1,1-1,0 1,0-1,0 1,0 0,0-1,0 1,0-1,0 1,0-1,0 1,0-1,0 1,1-1,-1 1,0-1,0 1,0-1,1 1,-1-1,0 1,1-1,-1 1,0-1,1 0,-1 1,0-1,1 1,16-13,18-33,139-263,-76 126,-73 148,-24 33,-1 1,0 0,0 0,0-1,0 1,1 0,-1 0,0 0,0-1,0 1,1 0,-1 0,0 0,0 0,1 0,-1 0,0-1,0 1,1 0,-1 0,0 0,1 0,-1 0,0 0,0 0,1 0,-1 0,0 0,1 0,-1 0,0 0,0 1,1-1,-1 0,0 0,1 0,-1 21,-8 13,-1-2,-27 64,21-60,-18 66,32-101,1 0,-1-1,1 1,0 0,-1-1,1 1,0 0,0 0,0-1,0 1,-1 0,1 0,0-1,0 1,0 0,1 0,-1-1,0 1,0 0,0 0,0-1,1 1,-1 0,0-1,1 1,-1 0,0-1,1 1,-1 0,1-1,-1 1,1-1,0 1,0 0,1-1,-1-1,1 1,0 0,0-1,-1 1,1-1,0 0,-1 0,1 1,0-1,-1 0,1 0,1-2,52-48,-53 49,50-57,-2-2,48-78,-78 112,-20 28,0-1,0 0,0 0,0 0,-1 0,1 1,0-1,0 0,0 0,0 0,0 1,0-1,0 0,0 0,0 0,0 1,1-1,-1 0,0 0,0 0,0 0,0 1,0-1,0 0,0 0,0 0,0 0,1 1,-1-1,0 0,0 0,0 0,0 0,0 0,1 0,-1 0,0 0,0 1,0-1,1 0,-1 0,0 0,0 0,0 0,0 0,1 0,-1 0,0 0,0 0,0 0,1 0,-1 0,0 0,0 0,0 0,1-1,-1 1,0 0,-4 22,-10 18,-2-1,-1 0,-40 63,35-64,1 1,1 0,-17 54,38-87,8-13,12-16,39-56,-4-4,62-118,-114 195,-2 8,-5 20,-9 33,-11 32,-30 102,208-578,-144 365,-10 29,-15 45,8-32,-4 20,4-21,0 1,2 0,0 0,1 0,0 21,3-39,0 0,0 0,0 1,0-1,0 0,0 0,0 1,0-1,0 0,0 0,0 1,0-1,0 0,0 0,0 1,0-1,0 0,0 0,0 1,0-1,0 0,1 0,-1 1,0-1,0 0,0 0,0 0,1 0,-1 1,0-1,0 0,1 0,-1 0,0 0,0 0,0 1,1-1,-1 0,0 0,1 0,-1 0,10-9,7-17,22-70,-25 59,20-38,-25 63,-4 11,-1 25,-9 39,-1-17,4-25,0-1,-2 1,0-1,-1 0,-9 22,18-98,8-17,37-164,-49 237,0 0,0 0,0 0,0 0,0 0,0 0,1 0,-1 0,0 0,0 0,0 0,0 0,0 0,0 0,0 0,0 0,0 0,1 0,-1 0,0 0,0 0,0-1,0 1,0 0,0 0,-1 22,-5 32,-9 7,25-96,2 1,2 0,22-40,-36 73,0 1,1-1,-1 1,0-1,0 1,0 0,0-1,0 1,0-1,0 1,1-1,-1 1,0 0,0-1,1 1,-1-1,0 1,1 0,-1-1,0 1,1 0,-1 0,0-1,1 1,-1 0,1 0,-1-1,0 1,1 0,-1 0,1 0,-1 0,1 0,-1 0,1 0,-1 0,1 0,-1 0,0 0,1 0,0 0,3 22,-6 34,-15 168,22-254,16-52,-18 84,0 13,0 21,-4 12,-1-1,-14 73,27-157,27-58,-29 74,-3 13,-6 25,-9 29,-23 56,-48 99,80-201,0 0,0 0,0 0,0-1,0 1,0 0,0 0,-1 0,1 0,0 0,0 0,0 0,0 0,0 0,0 0,-1 0,1 0,0 0,0-1,0 1,0 0,0 0,0 0,-1 0,1 0,0 0,0 0,0 1,0-1,0 0,-1 0,1 0,0 0,0 0,0 0,0 0,0 0,0 0,0 0,-1 0,1 0,0 0,0 1,0-1,0 0,0 0,0 0,-1-22,-1 2,-4 39,-11 38,10-38,2 0,0 0,-3 29,50-104,-42 56,1 0,-1 0,1 0,-1 1,1-1,-1 0,0 0,1 0,-1 0,1 1,-1-1,0 0,1 0,-1 1,0-1,1 0,-1 0,0 1,0-1,1 0,-1 1,0-1,0 1,1-1,-1 0,0 1,0-1,0 1,0-1,0 0,0 1,0-1,0 1,0-1,0 1,0-1,0 1,0-1,0 0,0 1,0 0,6 34,-4-21,-2-13,0 0,0 0,1 1,-1-1,1 0,-1 0,1 0,-1 0,1 0,-1 0,1 0,0 0,0 0,-1 0,3 2,-3-3,1 0,-1 0,1 0,-1 1,0-1,1 0,-1 0,1 0,-1 0,1 0,-1 0,0 0,1 0,-1 0,1 0,-1 0,1 0,-1 0,1 0,-1 0,0-1,1 1,-1 0,1 0,-1 0,0-1,1 1,-1-1,1 0,0 0,0 0,0 0,-1 0,1 0,0-1,-1 1,1 0,-1 0,0-1,1 1,-1 0,0-1,0 1,0-1,0 1,0 0,0-1,0 1,0 0,-1-1,1 1,0 0,-1-1,1 1,-1 0,0 0,0-2,-1 0,-1 0,1 0,-1 1,1-1,-1 1,0-1,0 1,0 0,0 0,0 0,0 1,-1-1,1 1,-1-1,1 1,-1 0,1 1,-1-1,0 1,-4-1,-12 0,0 1,-31 4,35-3,-9 1,0 0,0 2,0 0,1 2,0 1,-45 19,76-30,-3 3,-1 0,0 0,0-1,-1 1,1-1,0 1,0-1,-1 0,1 0,-1 0,0-1,1 1,-1-1,0 1,0-1,-1 0,1 1,-1-1,2-4,-1 1,0-1,0 0,-1 0,0 1,-1-1,1 0,-1 0,-1 0,1 0,-1 0,0 0,-3-7,4 12,-1 1,0-1,0 0,0 0,0 0,0 1,0-1,0 1,-1-1,1 1,-1-1,1 1,-1 0,1 0,-1-1,0 1,1 0,-3 0,1 0,0 0,0 1,0 0,0-1,0 1,0 0,0 1,0-1,0 0,0 1,1 0,-1-1,0 1,0 0,-4 3,-4 1,1 1,0 0,0 1,0 0,1 0,0 1,1 1,0-1,0 1,1 0,0 1,0 0,1 0,1 0,-1 1,-6 21,12-30,0 0,0 0,0-1,0 1,1 0,-1 0,1 0,-1 0,1 0,-1 0,1-1,0 1,0 0,0-1,0 1,0-1,0 1,1-1,-1 1,0-1,1 0,-1 1,1-1,0 0,-1 0,1 0,0 0,-1-1,1 1,0 0,0-1,0 1,0-1,2 0,11 4,0-1,0-1,18 1,-22-2,12 0,0 0,0-2,0 0,-1-2,36-8,-51 10,1-1,-1 0,0-1,0 1,-1-1,1-1,0 1,-1-1,0 0,0-1,0 1,-1-1,1 0,-1-1,0 1,-1-1,1 0,-1 0,0 0,-1-1,4-7,-7 12,1-1,-1 1,0 0,1 0,-1 0,0-1,-1 1,1 0,0 0,-1 0,1 0,-1-1,1 1,-1 0,0 0,0 0,0 0,0 0,0 1,-1-1,1 0,0 0,-1 1,0-1,1 1,-1-1,0 1,0 0,1 0,-1 0,0 0,0 0,0 0,0 0,-4 0,-6-3,1 0,-1 1,0 1,0 0,-15 0,3 2,-1 2,1 0,0 2,0 1,0 1,0 1,1 1,0 1,1 1,0 0,1 2,0 1,0 1,2 0,-19 18,34-28,1 0,-1 0,1 0,0 0,1 0,-1 1,1-1,0 1,0 0,-2 5,4-9,0 0,0 0,0 0,-1 0,1-1,0 1,0 0,0 0,1 0,-1 0,0 0,0 0,0 0,1 0,-1-1,0 1,1 0,-1 0,1 0,-1-1,1 1,-1 0,2 0,-1 0,1 0,-1 0,1-1,-1 1,1-1,0 1,-1-1,1 0,0 1,0-1,-1 0,1 0,0 0,-1-1,1 1,0 0,2-1,1-1,-1 0,1 0,0 0,-1 0,1-1,-1 1,0-1,0-1,0 1,-1 0,1-1,-1 0,7-8,-8 10,0-1,0-1,0 1,0 0,0 0,-1-1,1 1,-1-1,0 1,0-1,0 0,0 1,-1-1,0 0,0 0,0 1,0-1,0 0,-2-5,1 7,0 0,0 0,0 1,0-1,-1 0,1 1,-1-1,1 0,-1 1,0 0,1-1,-1 1,0 0,0 0,0 0,0 0,0 0,0 1,0-1,0 0,0 1,0 0,-1-1,1 1,0 0,0 0,0 0,-1 1,1-1,-3 1,-3 0,0 1,0 0,0 0,1 1,-1 0,-12 7,10-4,0 1,1 0,0 1,0 0,-7 9,13-14,1-1,0 1,-1 0,1-1,0 1,1 0,-1 0,0 0,1 0,0 1,0-1,0 0,0 1,0-1,1 0,-1 1,1-1,0 1,0-1,1 1,0 4,0-6,0 0,0 0,0-1,0 1,0-1,1 1,-1-1,0 1,1-1,0 0,-1 0,1 0,0 0,-1 0,1 0,0 0,0 0,0-1,0 1,0-1,0 1,0-1,0 0,-1 0,1 0,0 0,0 0,0 0,0 0,0-1,0 1,0-1,3 0,-1-1,0 1,1 0,-1-1,0 0,0 0,0 0,0 0,0-1,0 1,-1-1,1 0,-1 0,6-7,-8 8,1 0,-1 0,0-1,0 1,0 0,0-1,0 1,-1-1,1 1,-1-1,0 0,1-3,-2 5,1 0,0-1,0 1,-1 0,1 0,0 0,-1 0,1 0,-1 0,1 0,-1 0,0 0,1 0,-1 0,0 0,0 0,0 0,0 1,-2-2,1 1,-1-1,0 2,1-1,-1 0,0 1,0-1,0 1,1 0,-1 0,0 0,0 0,0 0,0 1,1-1,-1 1,0 0,0 0,1 0,-1 0,1 0,-3 2,-3 1,0 1,1-1,-1 2,1-1,1 1,-1 0,1 0,0 1,0-1,1 1,0 1,0-1,1 1,-5 9,9-16,0-1,0 1,-1 0,1-1,0 1,0-1,0 1,0 0,0-1,0 1,0-1,0 1,0 0,0-1,0 1,1-1,-1 1,0-1,0 1,1-1,-1 1,0-1,0 1,1-1,-1 1,1-1,-1 1,0-1,1 1,-1-1,1 0,-1 1,1-1,-1 0,2 1,26 0,25-16,36-29,-141 107,51-62,-1 0,1 0,0 0,0 0,0 0,0 0,0 0,1 0,-1 1,0-1,0 0,1 1,-1-1,1 0,-1 1,1-1,0 1,-1-1,1 1,0-1,0 1,0-1,0 1,0 1,2-2,-1 0,0 0,0-1,0 1,1 0,-1-1,0 1,1-1,-1 0,1 1,-1-1,0 0,1 0,-1 0,1 0,-1 0,0 0,1 0,2-1,11-2,0 0,0-1,19-7,-4-6,-53 24,16-3,0 0,0 0,1 0,-1 1,1 0,1 0,-1 0,1 1,0 0,0 0,-4 7,7-11,0 0,0 0,0 0,0-1,0 1,0-1,-1 0,1 1,0-1,-1 0,1 0,-1-1,1 1,-4 0,-43 7,26-6,15 0,0-1,0 1,1 0,-1 0,1 1,-1 0,1 1,0 0,0 0,0 0,-10 9,-3 2,15-13,1 1,-1 0,1 0,-1 1,1-1,0 1,0 0,1 0,-1 0,-5 10,9-13,0 0,0-1,1 1,-1 0,0 0,1 0,-1-1,1 1,-1 0,1-1,-1 1,1 0,-1-1,1 1,-1-1,1 1,0-1,0 1,-1-1,1 1,0-1,0 0,-1 1,1-1,0 0,0 0,0 1,-1-1,1 0,0 0,0 0,0 0,0 0,-1 0,1 0,0-1,1 1,35-2,-32 1,0-1,0 1,0-1,0 0,0-1,0 1,-1-1,1 0,-1 0,7-6,-9 8,-1 0,0-1,1 1,-1 0,0 0,0-1,0 1,1-1,-2 1,1-1,0 1,0-1,0 0,-1 1,1-1,-1 0,1 1,-1-1,0 0,0 0,0 0,0 1,0-1,0 0,0 0,0 0,-1 1,1-1,-1 0,1 1,-1-1,0 0,0 1,0-1,-1-1,1 2,0 0,0 1,0-1,0 0,-1 0,1 1,0-1,-1 1,1-1,0 1,-1 0,1-1,0 1,-1 0,1 0,-1 0,1 0,0 0,-1 0,1 1,-1-1,1 0,0 1,-1-1,1 1,0-1,0 1,-1 0,1-1,-2 3,-38 26,25-13,1 1,0 0,2 0,0 2,0 0,2 0,-12 28,11-20,2 1,0 1,2-1,-9 60,17-86,-1 0,1 0,0 0,0 0,0 0,0 0,0 0,0 0,0 0,1 0,-1 0,1 0,1 3,-2-5,0 0,1 0,-1 0,1 1,-1-1,0 0,1 0,-1 0,1 0,-1 0,1 0,-1 0,1 0,-1 0,1 0,-1 0,0 0,1 0,-1 0,1 0,-1-1,1 1,-1 0,0 0,1 0,-1-1,1 1,-1 0,0-1,1 1,-1 0,0-1,1 1,-1-1,40-49,-28 35,-12 15,0 0,0-1,0 1,0 0,0 0,0 0,0 0,1 0,-1 0,0 0,0 0,0 0,0 0,0 0,0 0,1 0,-1 0,0 0,0 0,0 0,0 0,0 0,0 0,1 0,-1 0,0 0,0 0,0 1,0-1,0 0,0 0,0 0,0 0,1 0,-1 0,0 0,0 0,0 0,0 1,0-1,0 0,0 0,0 0,0 0,0 0,0 0,0 1,0-1,0 0,0 0,0 0,0 0,0 0,0 0,0 1,0-1,0 0,0 0,0 0,0 0,0 0,0 1,1 17,-2 20,-11 43,7-53,0 1,2-1,2 1,2 47,7-51,-7-25,-1 0,1 0,-1 0,0 0,1 0,-1 0,1 0,-1-1,0 1,1 0,-1 0,1 0,-1-1,0 1,1 0,-1-1,0 1,0 0,1-1,-1 1,0 0,0-1,1 1,-1 0,0-1,0 1,0-1,0 1,0-1,1 1,-1-1,12-49,-8-32,-5 450,1-518,-6 154,-7 19,-13 29,-44 103,70-155,-1 1,1 0,0 0,-1-1,1 1,0 0,-1-1,1 1,-1 0,1-1,-1 1,0-1,1 1,-1-1,1 1,-1-1,0 1,0-1,1 0,-1 1,-1-1,-5-11,2-34,5 39,-4-112,-4-59,8 174,0 0,0 0,-1 0,0 0,1 0,-1 0,0 0,0 1,-1-1,1 0,-1 1,1-1,-4-4,4 7,1 0,0 0,-1-1,1 1,-1 0,1 0,0 0,-1-1,1 1,-1 0,1 0,-1 0,1 0,-1 0,1 0,0 0,-1 0,1 0,-1 0,1 0,-1 0,1 0,-1 1,1-1,0 0,-1 0,1 0,-1 1,1-1,-1 1,-14 23,0 20,-14 64,1 0,16-77,12-31,0 1,0-1,0 0,0 0,0 0,-1 1,1-1,0 0,0 0,0 1,0-1,0 0,0 0,0 0,0 0,-1 1,1-1,0 0,0 0,0 0,0 0,0 0,-1 1,1-1,0 0,0 0,0 0,-1 0,1 0,0 0,0 0,0 0,-1 0,1 0,0 0,0 0,-1 0,1 0,0 0,0 0,0 0,-1 0,1 0,0 0,0 0,0 0,-1 0,1 0,0-1,0 1,-5-15,2-23,14-453,-46 645,16-56,-22 91,36-180,2-21,1-27,2 37,2-472,-11 522,-16 52,10-39,-173 675,177-700,5-32,4-21,1-26,-1 28,2 1,0-1,1 0,0 0,1 1,5-20,-2 20,0 0,1 0,0 0,1 1,1 0,0 0,1 1,0 0,1 1,0-1,1 2,23-18,-28 20,0 1,0 0,-1-1,6-12,-4 6,-19 36,4-8,0 4,-1 1,-1-2,-1 0,-1 0,0-1,-1 0,0-1,-2-1,-22 19,36-32,0-1,0 1,0-1,0 0,0 1,0-1,0 0,0 0,0 1,0-1,0 0,0 0,0 0,0 0,0 0,0-1,0 1,0 0,0 0,0-1,0 1,0-1,0 1,0-1,0 1,0-1,0 1,0-1,1 0,-1 1,0-1,1 0,-1 0,0 0,1 1,-1-1,1 0,-1 0,1 0,-1 0,1 0,0 0,0 0,-1-2,-16-63,11 42,0 1,-15-51,-41-95,61 167,0 0,1 0,-1 1,0-1,0 0,0 1,0-1,-1 1,1-1,0 1,-1-1,1 1,-1 0,1 0,-1 0,-2-2,3 3,1 0,-1 0,0 0,0 0,0 0,0 0,0 0,0 0,0 1,1-1,-1 0,0 1,0-1,0 0,1 1,-1-1,0 1,0-1,1 1,-1-1,0 1,1 0,-1-1,0 2,-5 6,1-1,0 2,1-1,-1 1,-2 9,6-15,-73 191,-40 92,98-263,16-23,0 0,-1 0,1 0,0 0,-1 0,1 0,0 0,0 0,-1 0,1 0,0 0,-1 0,1 0,0 0,0 0,-1-1,1 1,0 0,0 0,-1 0,1 0,0-1,0 1,-1 0,1 0,0 0,0-1,0 1,0 0,-1 0,1-1,0 1,0 0,0 0,0-1,0 1,0 0,0 0,0-1,0 1,0-1,-5-49,4 38,-13-192,15 263,-7 63,0-4,3 2,9-728,0 173,22 1442,-20-801,-6-141,-3-30,3 1,1-1,12 62,-15-97,0-1,0 1,0 0,0 0,0 0,0 0,0 0,0 0,0-1,1 1,-1 0,0 0,0 0,0 0,0 0,0 0,0 0,0-1,0 1,0 0,0 0,0 0,1 0,-1 0,0 0,0 0,0 0,0 0,0 0,0 0,1 0,-1 0,0 0,0-1,0 1,0 0,0 0,0 0,1 0,-1 1,0-1,0 0,0 0,0 0,0 0,0 0,1 0,-1 0,0 0,0 0,0 0,0 0,0 0,0 0,0 0,1 0,-1 1,0-1,0 0,0 0,8-23,4-29,8-67,26-130,-39 229,-3 30,-2 37,-2-47,-6 303,6-303,0 0,0 0,0 0,0 0,1 0,-1 0,0 0,0 0,0 0,0 0,0 0,0 0,0 0,1 0,-1 0,0 0,0 0,0 0,0 0,0 0,0 0,0 0,1 0,-1 0,0 0,0 0,0 0,0 0,0 0,0 0,0 0,0 0,1 1,-1-1,0 0,0 0,0 0,0 0,0 0,0 0,0 0,0 0,0 1,0-1,0 0,0 0,0 0,0 0,0 0,0 0,0 0,0 1,0-1,0 0,0 0,0 0,0 0,0 0,0 0,0 0,0 1,0-1,0 0,0 0,0 0,0 0,-1 0,1 0,7-12,6-23,22-82,156-468,-175 556,-16 29,1 0,-1 0,0 0,1 1,-1-1,1 0,-1 0,0 0,1 0,-1 1,0-1,1 0,-1 0,0 1,0-1,1 0,-1 1,0-1,0 0,1 1,-1-1,0 0,0 1,0-1,0 0,0 1,0-1,1 1,-1-1,0 0,0 1,0-1,0 1,0-1,0 0,-1 1,1-1,0 1,0 70,0-54,-8 128,-7-1,-47 211,62-350,5-13,13-37,25-64,28-81,93-232,-139 376,-25 46,0 0,1-1,-1 1,0 0,0 0,0 0,0 0,0 0,0 0,1-1,-1 1,0 0,0 0,0 0,0 0,1 0,-1 0,0 0,0 0,0 0,0 0,1 0,-1 0,0 0,0 0,0 0,1 0,-1 0,0 0,0 0,0 0,0 0,1 0,-1 0,0 0,0 0,0 0,0 1,0-1,1 0,-1 0,0 0,0 0,0 0,0 0,0 1,0-1,1 0,-1 0,0 0,0 0,0 1,0-1,0 0,0 0,0 0,0 1,0-1,0 0,0 32,-14 64,-5 0,-47 142,45-166,-9 29,127-272,67-115,-152 269,-5 17,-7 34,-70 322,31-185,38-162,5-8,12-18,28-48,-31 46,13-20,2-4,3 1,60-65,-91 106,1 0,-1 1,1-1,-1 1,0-1,1 0,-1 1,1-1,0 1,-1 0,1-1,-1 1,1-1,0 1,-1 0,1-1,0 1,-1 0,1 0,0 0,-1-1,1 1,0 0,0 0,-1 0,1 0,0 0,0 0,-1 1,1-1,1 0,-1 2,-1-1,1 0,0 1,-1-1,0 0,1 1,-1-1,0 1,0-1,1 0,-1 1,0-1,0 1,-1 2,-11 60,11-61,-96 326,103-345,8-27,1 1,3 0,43-75,-58 113,-2 7,-8 16,-13 25,-19 37,23-46,-33 54,43-80,0 0,-1-1,0 0,0 0,-1 0,0-1,0 0,-1-1,1 0,-16 8,-1-8,25-6,-1 0,1 0,-1-1,1 1,-1 0,1 0,-1 0,1-1,-1 1,1 0,-1 0,1-1,-1 1,1-1,-1 1,1 0,0-1,-1 1,1-1,0 1,-1-1,1 1,-1-2,1-2,-1 1,0-1,1 0,0 0,0 0,0 0,1 0,0-4,0-23,-1 31,-1-1,0 0,1 1,-1-1,0 1,1-1,-1 0,0 1,0 0,1-1,-1 1,0-1,0 1,0 0,0 0,0 0,1-1,-1 1,0 0,0 0,0 0,0 0,0 0,0 1,0-1,1 0,-1 0,0 0,0 1,0-1,-1 1,-35 13,31-11,-15 5,17-7,1-1,0 1,-1 1,1-1,0 0,0 1,0 0,0-1,0 1,1 0,-1 1,0-1,1 0,-1 1,1-1,0 1,0 0,0 0,0 0,1 0,-3 6,-29 53,24-50,2 1,0 1,0-1,2 1,-9 28,14-42,0 0,0 0,0 0,0 0,0 0,0 0,0 1,0-1,-1 0,1 0,0 0,0 0,0 0,0 1,0-1,0 0,1 0,-1 0,0 0,0 0,0 1,0-1,0 0,0 0,0 0,0 0,0 0,0 0,0 1,0-1,0 0,1 0,-1 0,0 0,0 0,0 0,0 0,0 0,0 0,0 0,1 0,-1 1,0-1,0 0,0 0,0 0,0 0,1 0,-1 0,0 0,0 0,0 0,0 0,0 0,1 0,-1 0,0-1,0 1,0 0,0 0,0 0,0 0,1 0,-1 0,14-10,10-13,-18 18,-4 9,-9 24,-16 36,22-63,1 0,-1 0,0 1,0-1,1 0,-1 1,1-1,-1 0,1 1,-1-1,1 1,0-1,0 1,0-1,0 1,0-1,0 1,0-1,0 0,1 1,-1-1,1 3,0-4,1 0,-1 1,0-1,0 0,0 0,0 0,1 0,-1 0,0-1,0 1,0 0,0 0,1-1,-1 1,0-1,0 1,0-1,0 1,0-1,1-1,12-6,-1-2,21-18,-25 19,13-13,-16 23,-7 15,-12 33,-36 82,46-126,2-10,7-27,11-45,-23 90,0-2,-2 1,-11 14,-13 20,-4 24,23-45,0 0,-21 28,34-53,1 0,-1 0,0 0,0 0,0 0,0 0,0 0,0-1,0 1,0 0,0 0,0 0,0 0,0 0,0 0,-1 0,1 0,0 0,0 0,0 0,0 0,0-1,0 1,0 0,0 0,0 0,0 0,0 0,0 0,0 0,0 0,0 0,0 0,0 0,0 0,-1 0,1 0,0 0,0 0,0 0,0 0,0 0,0 0,0 0,0 0,0 0,0 0,0 0,-1 0,1 0,0 0,0 0,0 0,0 0,2-15,5-21,-6 33,9-59,-7 36,-3 20,-2 7,-84 246,86-247,0 0,0 0,0 0,0 0,0 0,0 0,0 0,0 0,0 0,0 0,0 0,0 0,-1 0,1-1,0 1,0 0,0 0,0 0,0 0,0 0,0 0,0 0,0 0,0 0,-1 0,1 0,0 0,0 0,0 0,0 0,0 0,0 0,0 1,0-1,0 0,0 0,0 0,-1 0,1 0,0 0,0 0,0 0,0 0,0 0,0 0,0 0,0 0,0 0,0 0,0 1,0-1,0 0,0 0,0 0,0 0,0 0,0 0,0 0,0 0,0 1,-2-14,1-21,5-100,1 41,-14-178,-2 227,11 43,0 1,-1 0,1-1,0 1,0 0,0-1,-1 1,1 0,0 0,0-1,-1 1,1 0,0 0,-1-1,1 1,0 0,-1 0,1 0,0 0,-1-1,1 1,0 0,-1 0,1 0,-1 0,1 0,0 0,-1 0,1 0,0 0,-1 0,0 0,-15 19,-5 23,2 1,2 0,-14 55,-17 44,48-141,0 0,0 0,-1 0,1 0,0 0,-1 1,1-1,-1 0,0-1,1 1,-1 0,0 0,1 0,-1 0,0 0,0-1,0 1,-2 1,-3-16,3-37,3 51,1-59,10-82,-8 123,1 0,0 0,1 1,1 0,0 0,1 0,1 1,1 0,13-17,-21 30,26-34,-18 23,-10 14,1 0,0 0,0 0,0 0,0 0,0 0,0 0,0 0,0 0,0 0,0 0,-1 0,1 0,0 0,0 0,0 0,0 0,0 0,0 0,0 0,0 0,-1 0,1 0,0 0,0 0,0 0,0 0,0 0,0 0,0 0,0 0,0 0,-1 0,1 0,0 0,0 0,0 0,0 0,0-1,0 1,0 0,0 0,0 0,0 0,0 0,0 0,0 0,0 0,0 0,0-1,0 1,0 0,0 0,0 0,0 0,0 0,0 0,0 0,-8 5,1 0,0 1,0 0,0 0,1 1,0 0,0 0,1 1,0-1,0 1,1 0,-7 17,-3 14,-15 64,18-60,-58 258,67-290,-1 0,-1 0,-7 19,6-19,1 0,0 0,-4 21,-3 171,7-86,2 211,3-178,1-163,0-1,0 1,8-21,4-18,12-79,-5 0,5-240,-26 345,0 61,0-13,28 884,-21-854,-7-52,0 0,0 1,0-1,0 0,0 0,0 0,0 0,0 1,0-1,0 0,0 0,0 0,0 1,0-1,0 0,0 0,0 0,0 1,1-1,-1 0,0 0,0 0,0 0,0 1,0-1,0 0,1 0,-1 0,0 0,0 0,0 0,0 0,1 1,-1-1,0 0,0 0,0 0,1 0,-1 0,0 0,0 0,0 0,1 0,-1 0,0 0,0 0,0 0,1 0,-1 0,0 0,0 0,0-1,0 1,1 0,8-27,48-247,26-337,-79 503,-4 96,0 53,0-27,-2 127,-29 215,27-340,2-22,3-32,31-187,-15 132,-5-1,0-117,-12 208,-1 0,0 0,0-1,0 1,0 0,0 0,-1 1,1-1,-1 0,1 0,-1 1,0-1,0 1,-1-1,1 1,-5-4,3 3,1 0,-1 0,1-1,0 0,1 1,-1-1,0 0,1 0,-3-6,-1-13,6 17,-1 1,-1 0,1-1,-1 1,0 0,0 0,-1 0,-2-4,3 15,0 1,1-1,0 1,0 0,1 10,18 330,0 19,-15-406,2 0,1 0,16-50,-2 22,36-81,-54 235,-2-16,1 5,-12 92,7-152,5-39,3-43,0 29,-1 3,2 0,1 1,1-1,13-35,-20 70,0 1,0-1,0 0,0 0,0 0,0 0,0 0,0 1,1-1,-1 0,0 0,0 0,0 0,0 0,0 0,0 0,0 0,0 1,1-1,-1 0,0 0,0 0,0 0,0 0,0 0,0 0,1 0,-1 0,0 0,0 0,0 0,0 0,0 0,0 0,1 0,-1 0,0 0,0 0,0 0,0 0,0 0,1 0,-1 0,0 0,0 0,0 0,0 0,0-1,0 1,1 0,-1 0,0 0,0 0,0 0,0 0,0 0,0 0,0-1,0 1,0 0,0 0,0 0,0 0,0 0,0-1,0 1,0 0,0 0,0 0,7 19,2 28,12 289,-19-258,0-65,2-13,7-25,10-43,42-173,-65 318,4-42,-2-30,0-15,-15-238,9 230,-1 36,-3 44,9-56,-18 161,-15 84,27-230,0-1,-2 0,-1 0,0-1,-1-1,-1 1,-1-2,-23 25,10-11,-21 36,-26 63,64-113,2 1,-1 0,2 1,1 0,-5 28,12-41,6-16,10-21,77-165,-48 92,70-111,-111 207,-1 0,1 1,1 0,-1 0,1 0,1 1,-1 0,1 0,0 1,12-7,3 2,0 1,41-11,-23 2,-38 16,-5 3,-19 16,-36 28,2 3,2 2,2 3,-52 70,73-77,2 2,2 0,3 1,-25 74,-48 217,64-211,24-101,12-41,12-47,30-215,-30 165,-16 110,0 0,0 0,0 0,0 0,0 0,0 1,0-1,0 0,0 0,0 0,0 0,1 0,-1 0,0 0,0 0,0 0,0 1,0-1,0 0,1 0,-1 0,0 0,0 0,0 0,0 0,0 0,1 0,-1 0,0 0,0 0,0 0,0 0,0 0,0 0,1 0,-1 0,0 0,0 0,0-1,0 1,0 0,0 0,1 0,-1 0,0 0,0 0,0 0,0-1,10 31,12 60,-16-65,3 12,67 248,-76-285,15 35,-7-29,1-22,13-74,38-125,-46 406,-10 27,-4-659,-1 436,1 1,-1 0,0 0,0-1,0 1,-1 0,0 0,1 0,-1 1,-1-1,1 0,0 1,-1-1,0 1,0 0,0 0,0 0,-5-3,-10-7,-1 0,-28-14,3 2,22 10,-41-25,2-3,1-3,-80-80,132 116,0 1,1-1,0-1,-5-11,7 109,-12 314,1 51,49-608,-24 98,69-506,-77 556,-1 7,-1-1,1 1,0-1,0 1,0-1,0 0,0 1,1-1,-1 1,0-1,1 0,-1 1,1-1,-1 1,1-1,0 1,0 0,0-1,-1 1,1 0,1 0,-1-1,0 1,0 0,0 0,1 0,-1 0,0 0,1 1,-1-1,1 0,-1 1,3-2,2 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5:31.24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1346 1345,'470'12,"-243"-21,-191 5,0-2,0-1,-1-2,42-17,-57 21,16-6,-32 4,-19 1,-57-8,-2 3,0 3,0 3,0 4,0 3,0 3,1 3,-1 4,-105 30,168-39,4-1,1-1,-1 1,1 0,0 1,0-1,0 1,0 0,0 1,-7 5,12-8,1-1,0 0,0 1,0-1,0 0,0 0,-1 1,1-1,0 0,0 1,0-1,0 0,0 0,0 1,0-1,0 0,0 1,0-1,0 0,0 1,1-1,-1 0,0 1,0-1,0 0,0 0,0 1,1-1,-1 0,0 0,0 1,0-1,1 0,-1 0,0 0,0 1,1-1,-1 0,0 0,0 0,1 0,-1 0,0 0,1 1,-1-1,0 0,0 0,1 0,-1 0,0 0,1 0,-1 0,0 0,1 0,-1 0,1-1,23 5,-22-4,640 13,-406-16,46 2,307 3,-570-1,-20 1,-32 1,-650 3,417-7,147-2,107-2,23-3,33-8,-41 15,147-45,-32 13,-1-6,144-70,-239 97,0-1,-1-1,-1-1,0 0,-1-2,-1 0,27-34,-12 6,-2-1,34-68,-33 57,-17 32,0-1,-2 0,16-46,-22 52,2 0,0 1,1 1,22-30,7-14,-36 56,0 1,0 0,-1-1,0 0,0 1,0-1,-1 0,2-8,-3 12,0 1,0 0,0 0,0 0,-1 0,1 0,0 0,-1 0,1 0,0 0,-1 0,1 0,-1 0,0 0,1 0,-1 0,0 0,1 0,-3-1,1 1,0 0,0 0,0 0,0 0,0 0,-1 1,1-1,0 1,-1-1,1 1,0 0,-5 0,-3 0,-69-4,75 3,-1 0,1 0,-1 0,1 0,-1-1,1 0,0 0,0 0,0 0,0-1,0 1,0-1,1 0,-6-5,8 5,-1-1,0 1,1-1,0 0,0 1,0-1,0 0,1 1,-1-1,1 0,0 0,0 0,1-4,-1 3,1 0,-2 0,1 0,0 0,-1 0,-2-9,2 13,0-1,0 1,1 0,-1-1,0 1,0 0,-1 0,1-1,0 1,0 0,0 0,-1 0,1 1,-1-1,1 0,0 0,-1 1,1-1,-1 1,0-1,1 1,-1 0,1 0,-1 0,0-1,-1 2,-21-3,4 2,1-1,0 0,0-2,0 0,1-2,-1 0,-26-11,31 12,1 1,-1 0,0 1,0 0,0 1,0 1,0 0,-23 4,-15-2,-42 0,-97-4,41-10,-12 1,-26 9,-149 5,247 6,-168 39,57-6,45-11,98-23,44-6,0-1,0 2,0 0,-17 6,18-5,0 0,0-1,-21 2,-33 9,35-6,-1 0,-38 3,-15 3,79-12,-1 1,1-1,0 2,0-1,-8 6,8-4,0-1,-1 0,1-1,-15 5,16-6,0 0,-1 0,1 0,0 1,1 0,-1 1,1-1,-1 1,1 0,0 0,0 1,1-1,-1 1,1 0,0 0,0 1,1-1,-3 7,1-1,0 0,1 0,0 0,1 0,1 0,0 1,0-1,1 1,1 13,-11 102,6-82,-14 57,-4 38,12 146,11-247,-1 0,-2 0,-2 0,-16 59,19-88,0-4,0-1,0 2,1-1,0 0,0 0,1 12,0-17,0 1,1-1,-1 0,1 1,-1-1,1 0,0 0,0 1,-1-1,1 0,0 0,0 0,0 0,0 0,0 0,0 0,0 0,1-1,-1 1,0 0,0-1,1 1,-1-1,0 1,1-1,-1 1,0-1,1 0,-1 0,1 0,-1 0,1 0,-1 0,0 0,2-1,58 1,52-1,138 16,-171-4,53 8,1-5,199-5,-21-21,89 1,-306 10,110-14,-141 6,136-13,16-1,-109 12,38 0,50-1,30 1,-199 10,51-10,-49 7,46-3,353 7,-407 2,1 0,28 6,-29-4,1-1,34 2,91 2,-86-3,171-4,-211-3,-1 0,25-7,-33 6,1 1,0 0,-1 1,1 1,0 0,0 0,0 1,0 0,12 3,12 1,-1-1,1-1,-1-3,55-6,39-1,-50 10,89-4,-165 2,1 0,-1-1,0 0,1 1,-1-1,0-1,0 1,0 0,0-1,0 1,0-1,0 0,-1 0,1 0,-1 0,1 0,-1-1,0 1,3-5,-2 2,0-1,0 0,-1 1,0-1,0 0,0 0,-1-1,0 1,1-11,-2-3,-1 1,0-1,-2 1,0 0,-10-32,12 46,-1 1,0-1,-1 1,1-1,-1 1,0 0,0 0,0 0,0 0,-1 0,0 1,1 0,-1 0,-1 0,1 0,0 0,-1 1,1 0,-1 0,0 0,1 1,-1-1,0 1,-6-1,-14-1,-1 1,1 1,-46 4,13 0,-205-14,-6-1,131 14,-150-4,267 0,-219-7,-225 20,259-13,-108 4,269 8,43-9,1-1,0 0,0 0,0 1,0-1,0 0,0 1,0-1,0 1,0 0,0-1,0 1,1 0,-1-1,0 1,0 0,1 0,-1 0,0 0,1-1,-1 1,1 0,-1 0,1 0,-1 0,1 1,0-1,0 0,-1 0,1 0,0 0,0 0,0 0,0 0,0 0,0 0,1 2,0-1,0-1,0 0,0 0,0 0,0 0,0 0,1 0,-1 0,0 0,1 0,-1-1,0 1,1 0,-1-1,1 0,-1 1,1-1,-1 0,1 1,2-1,36 1,-29-1,84 0,548 9,209-6,-432-5,-336-5,-77 6,-1 0,0 0,0-1,1 0,-1-1,0 1,-1-1,1 0,0 0,9-8,-14 9,1 1,-1 0,0 0,1-1,-1 1,0-1,0 1,0-1,0 0,0 1,0-1,0 0,-1 0,1 1,-1-1,1 0,-1 0,0 0,1 0,-1 0,0 1,0-1,-1 0,1 0,0 0,-1 0,1 0,-1 0,1 1,-1-1,0 0,0 0,0 1,0-1,0 1,-1-3,-5-3,0 0,0 0,0 1,-1 0,-13-8,16 11,-75-39,32 20,35 18,-1 0,1 1,-1 0,0 2,0-1,1 2,-1 0,0 0,-18 3,-20 0,40-4,1-1,-1 0,1 0,0-1,-20-8,-33-8,12 11,-1 3,-62 0,108 6,0-2,0 1,0-1,0 0,0 0,0-1,0 0,-12-5,17 6,1 0,-1 0,1 0,0 0,-1 0,1-1,0 1,-1 0,1-1,0 1,0-1,0 1,1-1,-1 1,0-1,0 0,1 1,-1-1,1 0,0 0,-1 1,1-1,0 0,0 0,0 0,0 1,1-1,-1 0,0 0,1 1,-1-1,1 0,-1 0,1 1,0-1,0 1,0-1,1-1,8-16,-3 8,0-2,-1 1,-1-1,0 0,0 0,-1 0,-1-1,0 0,-1 1,0-26,-4-27,0 34,1-1,1 1,9-57,12 34,-17 46,0 0,-1 0,0 0,0 0,2-16,6-78,-11 101,0 0,0 0,0 0,0 0,1 0,-1 0,1 0,0 0,-1 0,1 0,0 0,0 1,0-1,0 0,0 1,1-1,-1 1,0-1,1 1,-1-1,1 1,0 0,-1 0,1 0,0 0,0 0,0 0,-1 1,1-1,0 0,0 1,0 0,0-1,0 1,0 0,0 0,0 0,0 0,0 1,3-1,0 1,0 0,-1 0,1 1,0-1,0 1,-1 0,1 1,-1-1,0 1,0-1,0 1,0 0,0 1,0-1,3 6,-1 1,0-1,1 0,0 0,0 0,1-1,0 0,0-1,1 0,0 0,0-1,17 9,-24-14,1 1,0-1,-1 1,0-1,1 1,-1 0,0 0,0 0,0 0,0 1,0-1,-1 0,1 1,-1-1,1 1,-1 0,0-1,0 1,0 0,0 0,-1 0,1-1,-1 1,0 0,1 0,-1 0,-1 0,1 3,-2 11,-1 0,-1 0,-10 31,-1 2,9-3,-1 90,7-135,0 0,0 1,0-1,-1 0,1 1,-1-1,1 0,-1 0,0 1,1-1,-1 0,0 0,-1 0,1 0,0 0,-1 0,1-1,-1 1,1 0,-1-1,0 1,1-1,-1 0,0 1,0-1,0 0,0 0,0 0,-1 0,-3 0,-6 2,-1-1,1-1,-1 0,-22-1,-22 2,-2 11,1 2,-59 24,102-33,-172 42,171-44,-17 1,-51 3,-22 2,28 2,-97 3,28-4,105-6,11-1,0-1,-60-3,90 0,1 0,-1 0,0 0,0 0,1 0,-1 0,0-1,0 1,1 0,-1 0,0-1,1 1,-1 0,1-1,-1 1,0-1,1 1,-1 0,1-1,-1 0,1 1,-1-1,1 1,0-1,-1 0,1 1,0-1,-1 1,1-2,5-23,28-27,-29 46,6-8,0 1,1 0,0 1,1 0,0 0,18-11,-20 16,0 2,1-1,0 1,0 1,0 0,0 0,1 1,0 1,20-2,183-25,-58 12,-114 14,-16-1,-1-1,0-1,50-19,-13 4,-57 19,-1 1,0-1,-1 0,1-1,0 1,0-1,-1 0,0 0,1 0,-1-1,-1 1,1-1,0 0,5-8,-3 0,0 0,0 0,-2-1,6-18,-6 19,42-149,-3 63,-30 72,-1 0,13-41,-11 22,-10 38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5:47.2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4067 336,'-3'1,"-4"-12,-4-14,-5-99,14 120,0 0,0 1,0-1,-1 0,1 1,-1-1,0 1,0 0,0 0,-1 0,1 1,-1-1,1 1,-1 0,0 0,0 0,-8-2,6 1,0 0,0-1,0 1,0-1,0 0,1 0,-6-6,2 1,0 1,0 0,-1 0,0 1,-1 1,1 0,-1 0,0 1,0 0,-1 1,0 1,0-1,1 2,-2 0,1 0,0 1,0 1,0 0,-1 0,-14 3,24-1,-1-1,0 1,1-1,-1 1,1 0,0 0,0 1,0-1,0 1,0-1,0 1,0 0,1 0,0 0,0 1,0-1,0 0,-2 5,1-3,0 0,0 0,0-1,0 1,-1-1,0 0,0 0,0 0,-5 3,-70 24,17-8,21-10,33-11,0 0,1 1,-1 0,-13 7,17-8,-1 0,0 0,0 0,0-1,0 1,0-1,-10 0,11 0,-1-1,0 1,1 0,-1 0,1 0,0 0,-1 1,1 0,0 0,0 0,-4 3,-11 9,0-1,-1-1,-1 0,1-2,-45 16,21-17,35-8,0 1,0 0,0 0,0 1,1 0,-1 0,1 1,-11 6,18-10,1 0,-1 1,1-1,-1 0,1 1,-1-1,1 0,-1 1,1-1,-1 1,1-1,-1 1,1-1,0 1,-1-1,1 1,0 0,-1-1,1 1,0-1,0 1,0 0,0-1,0 1,0-1,-1 1,1 0,0-1,1 1,-1 1,17 8,29-3,-29-6,1-1,-1 0,0-2,1 0,-1-1,0-1,-1 0,1-1,-1-1,0-1,0 0,0-1,-1-1,14-10,-11 6,2 2,-1 0,1 1,1 1,0 1,0 0,1 2,28-5,18 2,93-2,-116 9,-37 1,25-2,-32 3,0 0,-1 0,1 0,-1 0,1-1,0 1,-1 0,1 0,-1 0,1 0,0 0,-1 1,1-1,-1 0,1 0,0 0,-1 0,1 1,-1-1,1 0,-1 0,1 1,-1-1,1 1,-1-1,1 0,-1 1,1-1,-1 1,0-1,1 1,-1-1,1 2,-4 1,-1 0,0 0,1-1,-1 1,0-1,0 0,0 0,0 0,-1-1,1 1,0-1,-9 1,3 1,-103 32,62-21,0 2,1 2,-87 46,117-53,1 0,0 0,1 2,-18 14,33-24,-1-1,1 1,0 0,0 0,1 0,-1 1,1-1,-1 1,1-1,0 1,1 0,-1 0,0 0,1 0,0 0,0 0,0 0,1 0,-1 1,1-1,0 0,1 5,-1-8,1 0,-1 0,1 0,-1 0,1 0,-1 0,1 0,0-1,-1 1,1 0,0 0,0-1,0 1,-1 0,1-1,0 1,0-1,0 0,0 1,0-1,0 1,0-1,0 0,0 0,0 0,0 0,0 0,0 0,0 0,0 0,1 0,-1 0,0 0,0-1,1 0,45-12,-38 10,39-12,2 2,0 3,0 1,1 3,60 1,-31 0,98-18,-146 21,-32 5,-18 3,-30 6,-95 9,102-17,0 2,0 1,-68 23,-106 57,-67 24,270-107,7-3,0 0,1 1,-1 0,0 0,1 0,-1 0,1 1,0 0,-1 0,-3 4,8-7,0 1,1 0,-1-1,0 1,0 0,1-1,-1 1,1 0,-1-1,1 1,-1-1,1 1,-1-1,1 1,-1-1,1 1,-1-1,1 0,0 1,-1-1,1 0,0 0,-1 1,1-1,0 0,-1 0,1 0,0 0,0 0,-1 0,1 0,0 0,1 0,29 5,135 4,181-13,-304 2,-1-3,0-1,0-2,0-2,-1-2,-1-2,61-28,-100 41,1 1,0-1,-1 0,1 0,0 0,-1 0,1 0,-1 0,0 0,1-1,-1 1,0 0,2-4,-3 5,0 0,0-1,0 1,0-1,0 1,-1-1,1 1,0 0,0-1,-1 1,1 0,0-1,0 1,-1 0,1-1,0 1,-1 0,1 0,-1-1,1 1,0 0,-1 0,1 0,-1-1,1 1,-1 0,1 0,0 0,-1 0,1 0,-1 0,0 0,-59-3,50 3,-93 1,-864-39,783 4,-9-2,-188 8,97 40,74-9,-218 31,282-4,-4 0,120-27,1 1,0 2,0 1,1 1,-41 18,47-17,0-1,-1-1,-32 5,31-7,-1 1,-44 17,10-5,49-16,1 0,0 0,0 1,1 0,-1 1,1-1,-15 11,12-7,-4 4,1 0,0 0,-13 16,22-22,1 1,0-1,0 1,1 0,-1 0,2 0,-1 1,1-1,-1 1,2 0,-3 10,-3 56,-6 30,3-39,4-1,2 1,6 94,0-41,-2-116,1 1,-1 0,0 0,1-1,0 1,-1 0,1-1,0 1,0-1,0 1,0-1,0 1,0-1,0 0,0 1,1-1,-1 0,0 0,1 0,-1 0,1 0,0 0,-1 0,1-1,0 1,-1-1,1 1,0-1,-1 1,1-1,0 0,0 0,2 0,12 1,0 0,31-4,-24 2,474 1,-423 3,1 4,129 29,-146-19,64 29,-10-4,-294-105,-175-57,210 72,-91-24,191 70,42 2,0 0,0 0,0 0,-1 0,1-1,0 0,0 0,-5-2,8 2,0 0,0 0,1-1,-1 1,0-1,1 1,-1-1,1 0,0 1,-1-1,1 0,0 0,0 0,0 0,0 0,1 0,-1 0,0 0,1 0,0-1,-1 1,1 0,0-4,-3-35,2 0,8-73,-7 106,2-1,-1 1,1 0,0 0,1 0,0 0,0 0,1 0,0 1,0 0,1-1,0 2,0-1,0 1,1-1,0 2,1-1,-1 1,1 0,0 0,13-6,4-4,1 3,1 0,0 1,1 2,0 0,0 2,1 1,50-4,182-34,-105 14,168-37,-84 16,38-22,-132 31,-64 18,-46 12,0 2,1 2,0 1,51-4,29 4,-76 2,-1 3,1 1,0 2,45 7,-78-6,-1 0,0 1,1 0,-1 0,-1 1,1-1,0 1,-1 0,0 1,0 0,0-1,0 2,-1-1,6 9,-8-11,1 0,-1 0,0 0,0 1,0-1,-1 1,1-1,-1 1,0 0,0 0,0 0,0-1,-1 1,1 0,-1 0,0 0,0 0,-1 0,1 0,-1 0,0-1,0 1,0 0,0 0,-1-1,-2 5,1-5,0 0,0 0,-1 0,1 0,-1-1,1 0,-1 1,0-1,0-1,0 1,0 0,-1-1,1 0,0 0,0 0,-9 0,-10 0,-47-3,30 0,-140 1,-227 2,346 5,-1 2,-89 24,66-13,14-4,0 4,1 2,-131 61,113-41,-2-3,-2-5,-158 35,209-59,17-5,-1 2,1 0,0 2,-39 17,61-23,-1 0,1 0,-1 0,1 0,0 1,0-1,0 1,0 0,0-1,1 1,-1 0,1 0,0 0,0 0,-1 4,1-6,1 0,-1 1,1-1,0 0,0 0,-1 0,1 1,0-1,0 0,0 0,1 0,-1 1,0-1,0 0,1 0,-1 0,0 0,1 1,-1-1,1 0,0 0,-1 0,1 0,0 0,-1 0,1 0,0-1,0 1,0 0,0 0,0-1,0 1,0 0,0-1,0 1,0-1,1 0,-1 1,0-1,0 0,2 1,29 0,-1-1,1-1,-1-2,37-8,43-3,-17 11,42-4,-119 5,0-1,0-1,-1 0,1-1,30-15,51-26,2 4,2 5,2 4,1 5,136-19,-83 23,208-7,-80 19,-107 2,-133 17,-45-7,-1 0,1 0,-1 0,1 1,-1-1,1 0,-1 0,1 0,-1 1,1-1,-1 0,1 1,-1-1,0 0,1 1,-1-1,0 1,1-1,-1 0,0 1,1-1,-1 1,0-1,0 1,0-1,0 1,1 0,-2 0,1 0,-1 0,0 0,0 0,1 0,-1 0,0 0,0 0,0 0,0 0,0-1,0 1,0 0,0-1,0 1,-1-1,1 1,-1 0,-20 6,0-1,0 0,-1-2,0-1,0 0,-40-2,27 1,-146 5,-272 21,113-7,53-6,-279 82,535-89,0 2,-36 15,54-19,0 1,0 0,1 1,0 1,0 0,-20 19,33-27,-1-1,1 0,-1 1,1-1,0 0,-1 1,1-1,0 1,-1-1,1 1,0-1,0 1,-1-1,1 1,0-1,0 1,0 0,0-1,0 1,0-1,0 1,0-1,0 1,0 0,0-1,0 1,0-1,0 1,0-1,1 1,-1-1,0 1,1 0,18 11,29-1,-48-11,162 14,218-8,-321-9,-1-4,67-15,51-6,267 6,-19 2,-395 17,-8 0,1 2,0 0,30 3,-37 0,-11-3,0 2,0-1,0 0,0 1,0 0,0 0,0 0,6 3,-63 8,-65-6,-150-11,59-2,-10 6,-346 5,423 8,-183 39,285-42,-46 19,3-2,82-25,0-1,0 1,0-1,0 0,0 1,0-1,0 0,0 0,0 0,0 0,0 0,0 0,0 0,0 0,0 0,0 0,0-1,0 1,0 0,0-1,0 1,0-1,0 1,0-1,0 1,-1-2,2 1,-1-1,1 1,0 0,-1-1,1 1,0 0,0-1,0 1,0-1,0 1,0 0,0-1,1 1,-1 0,0-1,2-2,29-58,-27 56,19-33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6:00.72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1767 2068,'5'-2,"-1"-1,1 0,-1 1,0-1,0-1,0 1,0 0,-1-1,1 0,-1 0,5-7,0 1,-1 2,-1-1,0 0,0 0,-1 0,0-1,-1 0,0 0,0 0,-1-1,-1 1,1-1,0-17,-2 1,-1-1,-1 1,-8-47,8 63,-1 0,1 0,-2 1,1-1,-1 1,-1 0,0 0,-1 0,0 0,0 1,-13-18,-2 4,13 17,1-1,1 1,-1-2,1 1,-6-12,-25-53,-27-63,54 117,0 0,-1 0,-1 1,-16-19,14 18,0 0,1-1,-12-25,18 30,-1-1,-1 1,0 0,0 1,-2 0,1 1,-22-21,22 27,-1 1,0 0,0 1,0 1,0-1,-1 1,1 1,-1 0,0 1,1 0,-20 0,16 1,0 0,0-2,0 0,0 0,0-1,-23-9,29 7,0 1,0-1,0-1,1 1,0-1,0-1,0 1,1-1,0 0,0-1,1 1,0-1,0 0,-3-10,6 14,-18-27,9 14,1-1,-16-36,16 4,9 43,0-1,0 1,-1-1,0 1,0-1,-1 1,-4-9,-14-30,17 37,0-1,-1 1,1 0,-2 1,1-1,-8-8,-21-21,1-1,-34-53,18-19,38 93,-1 0,-26-30,32 42,-1 0,1 0,-1 1,0 0,-1 1,1-1,-1 1,0 1,-16-6,13 6,-1 0,-1 0,1 1,0 1,0 0,-1 0,1 2,-1-1,-17 4,-11 2,1 1,-1 3,-43 15,30-8,33-11,1 1,0 0,-27 15,42-19,1 0,0 1,0 0,0 0,1 0,-1 0,1 0,0 1,0-1,1 1,-1 0,1 0,0 0,0 0,1 0,-1 0,1 1,0 5,-2 14,1 0,2 41,1-33,-12 217,9-139,3-62,-9 79,3-71,2 0,9 87,1-72,4-1,23 82,-31-139,4 9,-2 1,0-1,-2 1,2 35,6 89,-18 7,44-190,3 4,0 2,2 1,1 2,2 2,0 2,1 2,1 2,77-19,-89 30,2 1,48-2,-7 1,24-2,-41 4,84-16,-101 10,207-42,-244 52,0-1,0 0,0-1,0 1,-1-1,1-1,-1 1,0-1,1 0,-2-1,1 1,-1-1,6-6,-9 9,0-1,0 1,0-1,0 1,-1-1,1 0,-1 0,1 0,-1 0,0 0,0 0,-1 0,1 0,-1 0,1-1,-1 1,0 0,0 0,0-1,-1 1,1 0,-1 0,0 0,0 0,0 0,0 0,0 0,-1 0,1 0,-1 0,-3-3,2 3,0 0,-1 0,1 0,-1 0,1 1,-1 0,0 0,0 0,0 0,0 0,-8-1,-57-11,39 8,-6-1,-1 2,0 2,0 1,-48 4,-145 29,-132 53,348-81,-48 13,0 3,-79 34,141-52,-1-1,1 0,-1 1,1-1,-1 0,1 0,-1 0,0 1,1-1,-1 0,1 0,-1 0,0 0,1 0,-1 0,1 0,-1 0,0 0,1 0,-1-1,1 1,-1 0,1 0,-1-1,0 1,1 0,-1 0,1-1,-1 1,1-1,0 1,-1 0,1-1,-1 0,-6-26,12-30,-3 46,1 1,-1-1,2 1,0 0,0 0,0 1,1-1,1 1,0 0,0 0,0 1,1 0,1 0,8-8,-3 6,0 1,1 0,-1 1,1 0,1 1,0 1,0 0,28-6,-4 2,1 2,0 1,0 2,48 1,197-3,-187 3,-79 3,0 0,0-1,0-1,0-1,0-1,-1-1,28-11,-44 15,1 1,-1-1,0 0,0 0,0 0,-1 0,1 0,0-1,-1 1,0-1,1 1,-1 0,0-1,0 0,0 1,-1-1,1 0,-1 1,1-1,-1 0,0 0,0 1,-1-4,1 2,0 0,0 0,-1 0,1 0,-1 0,0 0,-1 0,1 0,-1 0,1 1,-1-1,0 1,-1-1,1 1,-3-3,-2 0,-1 1,0 0,1 1,-2 0,1 0,0 1,-1 0,1 0,-1 1,-14-2,-17-1,-41 0,52 4,15 0,0 0,0 0,1-2,-1 1,1-2,-25-9,32 10,1 0,-1 0,1-1,0 0,0 0,0 0,1 0,-1-1,1 0,0 1,1-2,-1 1,1 0,0-1,0 0,1 1,-4-11,-47-129,26 78,-3 1,-70-112,98 175,-3-6,0 0,0 1,-1 0,0 0,0 1,-1-1,0 1,-1 1,1-1,-1 2,0-1,-18-9,1 7,-1 0,0 2,0 1,-1 1,1 1,-1 1,0 2,-50 5,74-5,1 1,-1 0,0 0,0 0,1 0,-1 0,1 1,-1-1,1 1,0-1,0 1,-1 0,1 0,0 0,1 0,-1 0,0 0,1 1,-1-1,1 1,0-1,-1 1,1-1,0 1,1 0,-1-1,0 1,1 0,-1 5,-1 12,1 1,0-1,3 24,-1-17,1 68,-5 131,-7-143,4-39,0 57,2-62,3-36,0-1,0 1,0 0,1-1,-1 1,1 0,0 0,0-1,0 1,0 0,0 0,1-1,-1 1,1 0,0-1,0 1,-1 0,2-1,-1 1,0-1,0 0,1 1,0-1,-1 0,1 0,0 0,0 0,0 0,0 0,0-1,1 1,3 1,4 2,0 0,1 0,0-2,0 1,0-1,0-1,0 0,1 0,12-1,-18-1,1 0,-1 0,0-1,0 1,1-1,-1-1,0 1,0-1,0-1,0 1,-1-1,1 0,0 0,-1 0,0-1,0 0,8-8,6-10,-1-1,21-35,-32 46,-1 0,0 0,-1 0,-1 0,0-1,-1 1,4-23,-4 6,-1 21,-1 0,0 1,0-1,-1 0,0 0,-1 1,1-1,-1 0,-1 1,0-1,0 1,-5-13,-27-71,27 68,-1 1,-1 0,-18-34,21 47,1 1,-2-1,1 1,-9-8,14 15,1 1,-1-1,1 1,-1-1,1 1,-1-1,0 1,1 0,-1-1,0 1,1 0,-1-1,0 1,0 0,1 0,-1 0,0 0,0 0,1-1,-1 1,0 1,0-1,0 0,1 0,-1 0,-1 1,1 0,0 0,0 1,0-1,0 0,0 1,0 0,0-1,1 1,-1-1,0 1,1 0,0 0,-1-1,1 1,0 0,0 0,0 2,-3 257,6-131,-3-124,0 1,0-1,0 0,1 0,0 0,0 0,1 0,0 0,0-1,0 1,5 8,-5-11,1-1,-1 1,1 0,0 0,0-1,0 0,1 0,-1 0,0 0,1 0,-1 0,1-1,0 0,-1 0,1 0,0 0,0 0,0-1,5 0,13 1,1-2,-1-1,0-1,0 0,0-2,-1 0,0-2,0 0,21-11,-12 6,-28 11,-1 1,0-1,0 1,1-1,-1 1,0-1,1 1,-1 0,0 0,1 0,-1 0,1 0,-1 0,0 0,1 0,-1 0,1 1,-1-1,0 0,1 1,-1 0,0-1,0 1,0 0,1-1,-1 1,0 0,0 0,1 1,1 3,0-1,-1 1,0 0,0-1,0 1,2 10,0-2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3:54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1,'597'596,"-585"-583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4:01.2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1,'1983'1983,"-1969"-1970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4:10.3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0,'3333'3333,"-3323"-3323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4:25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1,'3939'3939,"-3929"-3929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9:06.9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0,'5246'5246,"-5241"-5241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4:45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1,'6046'6046,"-6033"-6033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5:05.2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1,'5956'5956,"-5943"-5943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5:16.6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5:20.8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1,'5265'5265,"-5253"-5253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5:39.9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0,'4288'4288,"-4289"-4289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5:53.7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5:59.1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1,'4896'4896,"-4883"-4883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6:10.9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0,'5431'5431,"-5422"-5421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6:21.8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1,'5134'5134,"-5123"-5123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6:33.4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0,'4907'4908,"-4894"-4895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9:32.0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0,'2063'2064,"-2058"-2060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6:46.9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0,'2389'2390,"-2379"-2381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7:28.614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4.68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315 0,'0'4,"-4"5,-5 6,-5-1,-4 2,-3-2,2 0,0 3,0-2,-6 0,-1 1,-1-1,0 0,1-2,1-4,4 2,7-3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5.3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429 1,'-2'5,"0"0,0 0,-1 0,0 0,0 0,0-1,-1 1,1-1,-1 0,0 0,-1 0,-6 5,-3 3,-13 13,-2-2,-59 37,51-36,-43 36,69-50,0 0,0 1,1 1,1 0,0 0,0 1,-10 20,11-18,0-3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07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179 1,'-2'37,"-3"-1,-1 0,-2 0,-15 47,7-29,-81 274,82-291,9-23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7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0,'12'213,"0"-9,-12-190,1 9,-1 0,-2 0,-7 42,4-46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8.04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786 1,'1'7,"-1"-1,0 1,0 0,-1 0,1 0,-2 0,1 0,-1-1,0 1,0 0,-1-1,0 0,0 1,0-1,-1-1,0 1,0 0,-5 5,-122 148,63-72,-4-3,-137 125,166-174,-159 144,184-163,18-16,0 0,0 0,0 0,1 0,-1 0,0 0,0 0,0 0,0 0,0-1,0 1,0 0,0 0,0 0,0 0,0 0,0 0,0 0,0 0,0 0,0-1,0 1,0 0,0 0,0 0,0 0,0 0,0 0,0 0,0 0,0-1,0 1,0 0,0 0,0 0,0 0,0 0,0 0,0 0,0 0,0 0,0-1,0 1,0 0,-1 0,1 0,0 0,0 0,0 0,0 0,0 0,0 0,0 0,0 0,0 0,-1 0,27-42,-24 39,208-312,-150 224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9.41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73 0,'0'39,"0"142,-28 226,25-383,-2-2,0 1,-14 33,19-56,0 0,0 0,0 0,0 0,0 0,-1 0,1-1,0 1,0 0,0 0,0 0,0 0,0 0,-1 0,1 0,0 0,0 0,0 0,0 0,-1 0,1 0,0 0,0 0,0 0,0 0,-1 0,1 0,0 0,0 0,0 0,0 0,0 0,-1 0,1 0,0 0,0 0,0 0,0 0,0 0,-1 0,1 1,0-1,0 0,0 0,0 0,0 0,0 0,0 1,0-1,0 0,-1 0,1 0,0 0,0 0,0 1,0-1,0 0,0 0,0 0,0 0,0 1,0-1,0 0,0 0,0 0,1 1,-5-22,2-29,3-292,-1 863,0-491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40.452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401 632,'-1'0,"-1"1,1-1,-1 1,1 0,-1 0,1-1,0 1,0 0,-1 0,1 0,0 0,0 0,0 1,0-1,0 0,0 0,-1 3,-16 30,14-26,-27 57,4 2,-25 90,18-51,-39 164,63-248,8-35,10-40,140-395,-88 274,68-155,-107 288,1 0,1 2,3 0,1 2,52-56,-19 23,-60 70,1 0,-1-1,1 1,-1 0,0 0,1-1,-1 1,1 0,-1 0,1 0,-1 0,0 0,1 0,-1 0,1 0,-1 0,1 0,-1 0,1 0,-1 0,1 0,-1 0,1 0,-1 0,0 0,1 1,-1-1,1 0,-1 0,0 1,1-1,-1 0,1 1,-1-1,0 0,0 1,1-1,-1 0,0 1,1-1,-1 1,0-1,0 0,0 1,0-1,1 1,-1-1,0 1,0-1,0 1,0-1,0 1,0-1,0 1,0-1,-1 1,6 33,-5-33,1 39,-1-1,-2 1,-10 51,-34 116,30-145,2 0,2 1,4 1,-1 80,10-350,-1-69,0 274,0-1,0 0,0 0,0 1,0-1,-1 0,1 1,0-1,-1 1,0-1,1 0,-1 1,0-1,1 1,-1-1,0 1,0 0,0-1,-1 1,-1-2,2 2,-1 1,1 0,0 0,0-1,-1 1,1 0,0 0,-1 0,1 1,0-1,0 0,-1 0,1 1,0-1,0 0,0 1,-1-1,1 1,0 0,-2 1,-6 5,-1 0,1 1,1 1,-13 14,-45 64,4 4,-68 133,72-116,-65 172,100-216,4 1,2 0,2 1,-6 89,22-130,-1-25,1 0,-1 0,0 1,0-1,0 0,0 0,0 0,1 0,-1 0,0 0,0 0,0 1,1-1,-1 0,0 0,0 0,0 0,1 0,-1 0,0 0,0 0,0 0,1 0,-1 0,0 0,0 0,0 0,1 0,-1 0,0 0,0-1,0 1,1 0,-1 0,0 0,0 0,0 0,0 0,0 0,1-1,-1 1,0 0,0 0,0 0,0 0,0-1,0 1,1 0,23-38,-20 31,89-181,107-309,-112 262,-85 227,1-3,0 0,1 0,13-20,-18 31,0-1,0 1,0 0,1-1,-1 1,0 0,0-1,1 1,-1 0,0 0,1-1,-1 1,0 0,1 0,-1-1,1 1,-1 0,0 0,1 0,-1 0,1 0,-1 0,1 0,-1 0,0 0,1 0,-1 0,1 0,-1 0,0 0,1 0,-1 0,1 0,-1 0,1 0,-1 1,0-1,1 0,-1 0,0 1,1-1,-1 0,0 0,1 1,-1-1,0 0,0 1,1-1,-1 0,0 1,0-1,1 1,10 26,-10-23,19 75,-3 2,-3 0,3 105,-13-137,8 280,-9-317,3-16,6-20,24-100,119-420,-137 469,-18 75,0 1,0-1,0 0,0 0,0 0,0 1,0-1,0 0,1 0,-1 0,0 0,0 1,0-1,0 0,1 0,-1 0,0 0,0 0,0 0,1 1,-1-1,0 0,0 0,0 0,1 0,-1 0,0 0,0 0,0 0,1 0,-1 0,0 0,0 0,1 0,-1 0,0 0,0 0,0 0,1-1,-1 1,0 0,0 0,0 0,1 0,-1 0,0 0,0-1,0 1,0 0,1 0,-1 0,0 0,0-1,0 1,0 0,0 0,0 0,0-1,0 1,1 0,7 26,25 126,15 180,-5-20,-32-264,-8-38,-10-31,0-1,-1 1,-1 1,-1-1,-1 1,-18-25,28 43,0 1,0 0,0 0,0 0,0 0,0 0,0 0,0 0,-1 0,1 0,0 0,0 1,-1-1,1 1,-1-1,1 1,0-1,-1 1,1 0,-1-1,1 1,-1 0,1 0,-3 1,1-1,1 1,-1 0,0 1,0-1,1 0,-1 1,1-1,-1 1,1 0,0 0,-4 4,-4 5,1 1,0 1,-13 23,-37 84,-86 251,138-349,-7 28,11-37,0-1,-1 0,0 0,-9 16,13-27,0-1,0 0,-1 0,1 0,0 1,0-1,-1 0,1 0,0 0,-1 0,1 0,0 0,0 0,-1 0,1 0,0 0,-1 0,1 0,0 0,-1 0,1 0,0 0,0 0,-1 0,1 0,0 0,-1 0,1 0,0 0,0-1,-1 1,1 0,0 0,0 0,-1-1,1 1,0 0,0 0,0-1,0 1,-1 0,1 0,0-1,0 1,0 0,0 0,0-1,0 1,0 0,-1-1,1 1,0 0,0-1,0 1,0 0,0 0,1-1,-9-21,-5-38,-3 0,-3 1,-48-104,59 148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2.2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276 71,'-3'28,"0"0,-2 0,-1 0,-18 50,7-23,-33 104,-20 72,59-188,2 0,-6 86,1-538,7 308,-17-182,11 186,9 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2:01.5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0,'3903'3903,"-3898"-3898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9:46.4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1,'477'477,"-472"-473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3.12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741 1,'-1'4,"1"0,-1 0,0 0,-1 0,1-1,-1 1,0 0,0-1,0 1,-4 4,-7 13,-110 197,-190 253,261-397,4 2,-59 121,128-235,1 1,28-36,4-6,5-18,-4-3,-5-3,71-206,-110 272,-9 23,-7 18,-337 545,304-485,28-43,-2-1,-1 0,0 0,-28 29,40-48,0 0,0 0,0 0,0 0,0 0,-1 0,1 0,0-1,-1 1,1 0,-1-1,1 1,0-1,-3 1,-10-6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5.64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1824 1,'-6'1,"0"1,1 0,-1 1,0-1,0 1,1 0,0 0,-1 1,-4 4,-13 7,-63 27,-1-3,-2-4,-182 45,-291 23,444-85,41-5,-372 52,940-150,-374 61,247-58,26-6,-367 86,-27 9,-33 11,10-8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8.9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34 156,'-9'14,"-13"33,21-46,1 0,-1 0,1 0,0 1,0-1,0 0,-1 0,1 0,0 0,0 0,1 1,-1-1,0 0,0 0,0 0,1 0,-1 0,1 1,-1-1,1 0,-1 0,1 0,0 0,-1-1,1 1,0 0,0 0,0 0,-1 0,1-1,0 1,0 0,0-1,0 1,0-1,3 1,1 1,1-1,0 0,-1-1,1 1,0-1,-1 0,1-1,0 1,0-1,10-3,60-23,-69 24,30-12,-1-1,0-2,-2-2,0-1,-1-2,-1-1,33-32,-64 55,0 0,0 0,0 1,0-1,-1 0,1 0,0 0,0-1,-1 1,1 0,-1 0,1 0,-1 0,1-1,-1 1,0 0,1-3,-2 4,1-1,0 1,-1-1,1 1,0 0,-1-1,1 1,-1-1,1 1,0 0,-1-1,1 1,-1 0,1 0,-1-1,1 1,-1 0,0 0,1 0,-1-1,1 1,-1 0,1 0,-1 0,1 0,-2 0,-48 8,5 7,1 3,0 1,-43 27,23-13,34-18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9.45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6 386,'-2'77,"-1"-48,2 0,2 1,0-1,8 40,-7-64,0 0,0 0,1 0,-1 0,1 0,0 0,1-1,-1 1,1-1,0 0,0 0,0 0,0-1,1 1,-1-1,1 0,0-1,0 1,10 3,4 0,-1 0,2-1,-1-1,29 3,5-4,-1-2,0-2,0-3,0-2,62-15,3-8,131-52,-144 41,-2-5,-2-4,-3-5,-1-4,104-83,-189 133,-1-1,0 0,-1 0,0-1,0 0,-1-1,7-12,-12 17,0-1,0 0,0 0,-1 0,0-1,-1 1,0 0,0-1,0 1,-1-1,0 1,-1-1,-1-9,-4-19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0.5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5259 1347,'-18'-2,"-1"0,1-1,0-1,0-1,-27-10,-1 0,-550-177,-26-8,-67 18,664 175,0-1,0-1,-32-18,-24-9,-202-76,-152-54,153 83,-3 12,-3 12,-320-22,-38 24,516 46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2.61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1469,'6'1,"0"1,0 0,0 0,0 1,0 0,-1 0,9 6,7 3,-14-8,0 0,-1 1,0 0,0 0,0 0,-1 1,1 0,-1 0,-1 0,1 0,4 10,7 14,16 42,-13-26,17 36,-23-47,2-1,1 0,2-1,1-1,34 44,-44-68,0 0,0-1,0 0,1-1,0 0,1 0,-1-1,1 0,0-1,0 0,1-1,16 3,17 1,83 2,-102-8,12 1,5 0,47-3,-80 0,1 0,-1 0,1-1,-1 0,0-1,0-1,0 1,0-1,-1-1,10-5,-16 6,1 1,-1-1,1 0,-1 0,0 0,-1-1,1 1,-1-1,0 1,0-1,0 0,-1 0,1 0,-1 0,-1 0,1 0,-1 0,0-10,0-12,-2 0,-6-34,5 45,2 8,-1 1,0 0,-1 0,1 0,-1 0,-1 0,1 1,-1-1,-1 1,1 0,-1 0,0 0,0 1,-1 0,1 0,-1 0,0 1,-1-1,1 1,-8-3,-14-6,-1 1,-1 2,-46-11,42 12,30 7,-1 1,0 0,1 0,-1 0,0 1,0-1,1 1,-1 0,0 1,0-1,-6 2,10-1,-1 0,0 0,1 0,-1 0,1 1,-1-1,1 0,0 1,-1-1,1 1,0-1,0 1,0-1,0 1,0 0,0 0,1-1,-1 1,1 0,-1 0,1 0,-1 0,1 0,0 0,0 0,0 0,0-1,1 1,-1 0,1 3,0-1,0-1,0 1,0-1,0 0,1 0,0 1,-1-1,1 0,0-1,0 1,1 0,-1 0,1-1,-1 1,1-1,0 0,0 0,0 0,0 0,0-1,0 1,0-1,1 0,-1 1,1-2,-1 1,4 0,15 4,-1-2,1 0,25-1,-36-2,-4 1,0-1,-1 0,1 0,0-1,0 0,-1 0,1 0,-1-1,1 0,-1 0,0-1,1 0,-1 0,-1 0,1-1,5-4,-6 3,0-1,0 0,-1 0,1-1,-1 1,-1-1,0 1,0-1,0 0,0-1,-1 1,-1 0,1-1,0-8,1-1,-1-1,-1 1,-1-1,0 1,-1-1,-1 1,-6-24,6 33,-1 0,0 0,0 1,-1-1,0 1,0 0,-1 0,1 0,-2 1,1 0,-1 0,0 0,0 0,0 1,-1 0,0 1,-13-7,3 3,-1 1,0 1,0 1,-1 0,0 2,1 0,-1 1,0 1,-1 0,-25 4,16 0,0 1,0 1,1 2,0 1,0 1,-28 14,46-18,0 0,0 1,0 0,-12 11,21-17,-1 1,1 0,0 0,0 0,0 0,0 0,0 0,0 0,0 0,0 0,0 1,0-1,1 0,-1 1,0-1,1 0,-1 1,1-1,0 1,-1-1,1 1,0-1,0 1,0-1,0 1,0-1,0 1,1-1,-1 0,0 1,1-1,-1 1,1-1,-1 0,1 1,0-1,-1 0,1 1,0-1,0 0,0 0,2 2,5 3,1-1,-1 1,1-2,0 1,1-1,-1-1,0 0,1 0,0-1,0 0,0 0,11-1,7 1,-1-2,1-1,33-5,-55 5,0 0,0-1,-1 0,1 0,0 0,-1 0,0-1,0 0,0 0,0-1,0 1,0-1,-1 0,0 0,0-1,0 1,0-1,-1 0,0 0,6-10,-3 0,0-1,-1 1,-1-1,0 0,-1 0,2-24,-5 39,0-1,1 0,-1 0,0 0,0 1,0-1,0 0,0 0,0 0,-1 0,1 1,-1-1,1 0,-1 1,0-1,1 0,-1 1,0-1,0 1,0-1,-2-1,2 2,0 1,0 0,0-1,0 1,0 0,0 0,0 0,0 0,0-1,1 2,-1-1,0 0,0 0,0 0,0 0,0 1,0-1,0 0,0 1,0-1,0 0,1 1,-1-1,0 1,0 0,1-1,-2 2,0-1,1 1,-1-1,1 1,-1-1,1 1,0 0,0-1,0 1,0 0,0 0,0 0,0 0,0 0,1 0,-1 0,1 0,0 0,-1 1,1-1,0 0,0 0,1 0,-1 0,0 0,1 0,-1 0,1 0,-1 0,1 0,0 0,0 0,0 0,0 0,0 0,3 2,0 0,0-2,0 1,0 0,0-1,1 1,-1-1,1-1,-1 1,1 0,0-1,0 0,0 0,8 0,67-1,-76-1,5 1,-1-2,-1 1,1-1,0 0,0 0,0-1,-1 0,0-1,0 0,0 0,0 0,0-1,9-8,-13 10,0 0,0 0,-1 0,1 0,0-1,-1 1,0-1,0 0,0 0,0 0,-1 0,0 0,1 0,-2 0,1 0,0 0,-1-1,0 1,1 0,-2 0,1-1,0 1,-1 0,0 0,0 0,0-1,-3-3,2 4,0 1,0-1,0 1,-1 0,1 0,-1 0,0 0,0 0,0 0,0 1,0 0,-1-1,1 1,-1 1,0-1,1 0,-1 1,0 0,0 0,0 0,0 0,0 0,0 1,0 0,0 0,0 0,0 0,0 1,0 0,0 0,0 0,0 0,0 0,0 1,1-1,-1 1,1 0,-1 1,1-1,0 0,0 1,0 0,0 0,0-1,0 2,1-1,0 0,-1 1,1-1,0 1,1-1,-3 7,4-9,-1 1,1-1,0 0,0 1,-1-1,1 0,0 1,0-1,1 0,-1 1,0-1,0 0,1 1,-1-1,0 0,1 0,-1 0,1 1,0-1,-1 0,1 0,0 0,1 2,1-1,-1 0,1-1,0 1,-1 0,1-1,0 0,0 1,0-1,6 1,6 1,0-1,0-1,20 0,-31-1,15-1,1-1,-1 0,0-1,1-1,-2-1,1-1,-1 0,1-1,-2-1,1-1,26-19,-33 21,0-1,-1-1,0 1,0-2,-1 1,0-2,-1 1,0-1,-1 0,0 0,-1-1,0 0,-1 0,0-1,-1 0,0 1,3-27,-7 36,0 0,0-1,-1 1,0 0,1 0,-1-1,0 1,-1 0,1 0,0 0,-1 0,0 0,0 1,0-1,0 0,0 1,0-1,-1 1,1 0,-1 0,1 0,-1 0,0 0,0 1,0-1,0 1,0 0,0-1,-5 0,-11-4,0 1,0 1,-31-3,43 6,-1 1,1 0,-1 0,1 1,0 0,-1 1,-12 3,19-4,-1-1,1 1,0 0,-1-1,1 1,0 0,0 0,0 0,-1 0,1 0,0 0,0 0,0 0,0 0,1 0,-1 0,0 1,-1 1,2-1,0 0,0-1,0 1,0 0,1-1,-1 1,0 0,1-1,-1 1,1 0,-1-1,1 1,0-1,0 1,0-1,0 0,0 1,0-1,0 0,0 0,2 2,3 2,-1-1,2 1,-1-1,0 0,1 0,0-1,0 0,0 0,0-1,0 0,0 0,9 1,16 1,45 2,-66-6,-1 0,0 1,0-2,-1 0,1 0,0 0,0-1,14-6,-22 8,0-1,-1 0,1 0,0 0,-1 0,1 0,-1 0,1-1,-1 1,1 0,-1-1,0 1,0-1,0 0,0 1,0-1,0 0,1-1,-2 0,1 0,-1 1,0-1,0 0,0 1,-1-1,1 0,-1 1,1-1,-1 1,0-1,0 1,0-1,0 1,0-1,-1 1,-1-3,-3-2,-1 0,0 0,0 0,0 1,-1 0,0 1,0 0,-1 0,1 0,-1 1,0 1,0-1,-1 2,1-1,-1 1,1 0,-1 1,1 0,-1 1,0 0,1 1,-17 2,24-3,1 1,-1-1,1 1,-1 0,1 0,-1-1,1 1,-1 0,1 0,0 0,0 1,-1-1,1 0,0 0,0 1,0-1,0 0,1 1,-1-1,0 1,0 0,1-1,-1 1,1-1,0 1,-1 0,1-1,0 4,9-20,-1-15,-18-8,0 26,9 12,1 0,-1 0,1 0,-1 1,1-1,-1 0,1 0,-1 0,1 1,-1-1,1 0,0 1,-1-1,1 0,-1 1,1-1,0 1,-1-1,1 0,0 1,0-1,-1 1,1-1,0 1,0-1,0 1,0-1,-1 1,1-1,0 2,0-1,0 0,-1 0,1 0,0 0,0 0,-1 0,1 0,0 1,0-1,0 0,1 0,-1 0,0 0,0 0,1 0,-1 0,0 0,1 0,-1 0,1 0,-1 0,1 0,0 0,-1 0,1 0,0 0,0 0,0-1,-1 1,1 0,0-1,0 1,0-1,0 1,0-1,0 1,0-1,0 0,1 1,-1-1,0 0,2 0,0 1,0-1,0 1,0-1,0 0,1 0,-1 0,0-1,0 1,0-1,0 0,0 0,0 0,0 0,4-2,-3 0,1-1,-1 0,0 0,0-1,0 1,-1-1,1 0,-1 0,0 0,-1 0,1 0,-1-1,0 1,0-1,-1 0,0 1,2-11,-3 12,0-1,0 0,0 1,0-1,-1 0,1 1,-1-1,-1 1,1-1,0 1,-1 0,0-1,0 1,0 0,-1 0,0 0,1 1,-1-1,0 1,-1-1,1 1,-5-4,-9-3,0 1,0 0,0 1,-1 1,0 1,-1 0,0 2,0 0,0 1,0 1,-36 0,53 2,0 0,-1 0,1 0,0 1,0-1,0 1,0-1,-1 1,1 0,0 0,0 0,0 0,0 0,1 0,-1 1,0-1,0 0,1 1,-1 0,1-1,-1 1,1 0,0 0,0-1,0 1,0 0,-2 4,3-4,0 0,0 0,0 0,0 0,0 0,0 0,0 0,1-1,-1 1,1 0,-1 0,1 0,0 0,0-1,0 1,-1 0,2-1,-1 1,0-1,0 1,0-1,1 1,-1-1,1 0,-1 0,1 0,0 0,-1 0,1 0,0 0,3 1,-2-1,0 1,0-1,0 0,1 0,-1 0,0 0,0-1,1 1,-1-1,1 0,-1 0,0 0,1 0,-1 0,0-1,1 0,-1 0,0 0,0 0,1 0,3-3,-3 1,-1 0,1 0,-1-1,1 1,-1-1,0 0,0 0,-1 0,1-1,-1 1,0-1,0 1,1-6,3-12,-1 1,-1-1,-2 0,0-1,-1-32,0 22,7-52,-4 56,-1 0,-1-37,-5 54,-3 25,-2 26,2 51,6-103,0-71,-14-117,14 200,0-1,0 0,0 1,0-1,-1 1,1-1,0 1,-1-1,1 1,-1-1,0 1,1 0,-1-1,0 1,0 0,0 0,0-1,-2 0,3 2,-1 0,0 0,0 0,0 0,1 0,-1 0,0 0,1 0,-1 1,0-1,0 0,1 1,-1-1,0 0,1 1,-1-1,1 1,-1-1,0 1,1-1,-1 1,1 0,0-1,-1 1,0 1,-33 61,31-56,-32 80,-25 95,24-66,24-91,12-25,0 0,-1 1,1-1,0 0,0 0,0 0,0 0,-1 0,1 0,0 0,0 0,0 0,0 1,-1-1,1 0,0 0,0 0,0 0,-1 0,1 0,0 0,0 0,0 0,0 0,-1 0,1-1,0 1,0 0,0 0,-1 0,1 0,0 0,0 0,0 0,0 0,0 0,-1-1,1 1,0 0,0 0,0 0,0 0,0-1,0 1,0 0,-1 0,1 0,0 0,0-1,0 1,0 0,0 0,0 0,0-1,-5-45,22-108,-10 105,-3 171,1-106,4-18,10-26,49-130,-68 157,0 0,1-1,-1 1,0 0,1 0,-1 0,1 0,0 0,-1 1,1-1,0 0,-1 0,1 0,0 0,0 1,0-1,0 0,0 1,0-1,0 1,0-1,1 0,-1 2,0 0,0 0,0 0,0 0,0 0,0 0,0 1,-1-1,1 0,0 0,-1 1,1-1,-1 0,0 1,1-1,-1 0,0 1,0-1,0 3,9 75,-4 0,-8 148,0-173,-20 913,23 89,-1-1038,-1 0,-8 32,-1 17,17-101,2 0,1 0,2 0,22-48,-3 6,-22 54,1 1,1-1,24-37,-22 47,-6 17,-9 26,-5-9,-1-1,-1-1,-1 1,-21 29,-63 71,87-112,8-8,0-1,0 1,0-1,0 1,0-1,-1 1,1-1,0 1,-1-1,1 1,0-1,0 0,-1 1,1-1,-1 1,1-1,0 0,-1 1,1-1,-1 0,1 0,-1 1,1-1,-1 0,1 0,-1 0,1 0,-1 0,1 0,-1 0,1 0,-1 0,1 0,-1 0,1 0,-1 0,1 0,-1 0,1 0,-1 0,1-1,-1 1,1 0,-1 0,1-1,0 1,-1 0,1-1,-1 1,1 0,0-1,-1 1,1 0,0-1,-1 1,1-1,0 1,0-1,0 1,-1-1,1 1,0-1,0 1,0-1,0 1,0-1,0 1,0-2,-4-43,4 40,0-21,1-1,1 1,2 0,0 0,2 0,0 1,20-46,-26 70,1-1,-1 0,1 1,0-1,0 0,0 1,0-1,0 1,0-1,0 1,0 0,0 0,1-1,-1 1,0 0,1 0,-1 0,3-1,-4 2,1 1,0-1,0 0,-1 0,1 1,0-1,0 0,-1 1,1-1,0 1,-1-1,1 1,-1-1,1 1,-1-1,1 1,-1 0,1-1,-1 1,1 0,-1-1,0 1,1 0,-1 0,0-1,0 2,4 9,-1 0,-1 0,0 1,0 11,-1 52,4 33,-5-107,0 0,0 1,0-1,1 1,-1-1,0 1,1-1,-1 0,1 1,-1-1,1 0,0 1,-1-1,1 0,0 0,1 1,-2-1,1-1,-1 0,1 0,-1 0,1 0,-1 0,1 0,-1 0,1-1,-1 1,1 0,-1 0,1 0,-1 0,1-1,-1 1,1 0,-1 0,0-1,1 1,-1 0,0-1,1 1,-1 0,0-1,1 1,-1 0,0-1,1 0,23-44,-22 40,21-54,-15 36,2 0,12-24,-21 46,-1 0,0 1,1-1,-1 0,1 0,-1 0,1 1,-1-1,1 0,-1 1,1-1,0 0,-1 1,1-1,0 1,-1-1,1 1,0-1,0 1,0 0,-1-1,1 1,0 0,0 0,0-1,0 1,0 0,0 0,-1 0,1 0,0 0,0 0,0 0,0 1,0-1,0 0,-1 0,1 1,0-1,0 1,0-1,-1 0,1 1,0-1,0 1,-1 0,1-1,-1 1,1 0,0-1,-1 1,1 0,-1 0,1-1,-1 1,0 0,1 0,-1 0,0 0,7 12,-1-1,0 1,3 14,-5-15,7 17,-2 1,-1 0,-2 0,-1 1,3 55,-12-294,4 364,0-164,0 1,1-1,0 1,0 0,1-1,-1 1,2 0,3-9,-6 16,0 1,0-1,0 0,0 0,0 0,0 0,0 0,0 1,0-1,0 0,0 0,0 0,0 0,0 0,0 1,1-1,-1 0,0 0,0 0,0 0,0 0,0 0,0 0,1 1,-1-1,0 0,0 0,0 0,0 0,0 0,1 0,-1 0,0 0,0 0,0 0,0 0,1 0,-1 0,0 0,0 0,0 0,0 0,0 0,1 0,-1 0,0 0,0 0,0 0,0-1,0 1,1 0,-1 0,0 0,0 0,0 0,0 0,0 0,0-1,0 1,1 0,-1 0,0 0,2 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0:32.1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2848 3133,'2'3,"0"1,0 0,0-1,-1 1,1 0,-1 0,0 0,0 0,0 1,0 7,1 7,58 474,-44-309,-11-165,0-23,3-32,2-296,-2 22,-6 278,-2 21,0 1,1-1,0 0,1 1,5-16,-7 26,0 0,0 0,0 0,0 0,0 0,0-1,0 1,0 0,0 0,0 0,0 0,0 0,0 0,0-1,0 1,0 0,0 0,0 0,0 0,0 0,0 0,1 0,-1 0,0-1,0 1,0 0,0 0,0 0,0 0,0 0,0 0,1 0,-1 0,0 0,0 0,0 0,0 0,0 0,0 0,1 0,-1 0,0 0,0 0,0 0,0 0,0 0,0 0,1 0,-1 0,0 0,0 0,0 0,0 0,0 0,0 0,0 0,1 0,-1 1,0-1,5 11,0 16,-5-25,1 4,-1 0,0 0,0-1,0 1,-1 0,1-1,-2 1,1 0,0-1,-4 7,-4-65,9-18,17-138,3-105,4 14,-14 94,-9 140,2-1,23-124,-21 163,-1 0,1-57,-3 14,9 0,-6 49,-2 0,1-26,-5-414,0 469,0 0,0 0,-1 0,0-1,0 1,0 0,-1-1,-6 11,-35 52,36-58,-2 6,8-13,0-1,0 1,0 0,-1 0,1-1,-1 0,0 1,0-1,0 0,-1 0,-4 3,7-6,0 0,1 0,-1 0,0 0,1 0,-1-1,0 1,0 0,1 0,-1-1,0 1,1 0,-1-1,0 1,1 0,-1-1,1 1,-1-1,0 1,1-1,-1 1,1-1,0 0,-1 1,1-1,-1 0,1 1,0-1,0 0,-1 1,1-1,0-1,-10-26,9 25,-2-8,-1-1,2 1,0-1,0 0,1 0,0 0,1 0,1 0,0 0,0 1,1-1,1 0,0 1,0-1,1 1,8-16,-4 11,-1 0,-1 0,0-1,-1 0,4-24,-5 20,1-1,16-39,-16 51,-1 0,-1-1,0 1,-1-1,0 0,0 0,-1 0,-1 0,0 0,0 0,-3-17,0 12,-1-1,-1 1,0 0,-1 1,0-1,-17-26,10 16,2 0,1 0,-12-45,21 67,0 0,1 0,-1 0,0 0,1-1,0 1,0 0,0 0,1-1,-1 1,1 0,0 0,0 0,1 0,-1 0,1 0,0 0,3-5,4-4,1 1,0 0,17-16,-2 1,-24 26,0 0,-1 0,1 0,0 0,0 0,0 0,0 0,-1 0,1 0,1 0,-1 1,0-1,0 0,0 1,0-1,0 1,0-1,1 1,-1 0,0 0,0-1,1 1,-1 0,0 0,2 0,-2 1,0 0,0 0,0 0,0 0,-1 0,1 0,0 0,0 0,-1 0,1 0,-1 1,1-1,-1 0,1 0,-1 1,0-1,0 0,1 1,-1 0,1 13,-1-1,0 1,-2 16,-1-16,0 0,-1 1,-10 25,8-28,2 0,-1 0,2 1,0-1,-2 26,8 140,-5 84,-1-249,0 0,-1 0,-1-1,0 1,0-1,-1-1,-1 1,-15 21,12-20,1 0,1 1,0 0,1 1,-8 27,7-3,1 0,3 0,0 72,6-5,-4 159,1-261,0 1,-1 0,1-1,-1 1,0-1,0 1,-1-1,0 0,0 0,0 0,0 0,-1-1,0 0,0 1,-5 3,-9 7,-1-1,-33 19,34-22,0 0,-27 23,-38 60,76-85,0 1,1 0,0 1,1 0,0 0,0 0,1 0,1 0,-3 19,2-14,0 0,-1-1,-1 1,-10 20,-9 11,14-26,0 0,-24 32,31-48,0 0,0 0,-1-1,0 1,1-1,-2 0,1-1,0 1,-1-1,1 0,-1-1,0 1,0-1,-11 2,-8 2,11-2,0-2,0 1,-20 0,31-3,0 0,0 0,0-1,0 1,-1-1,1 1,0-1,0 0,0 0,0 0,0-1,1 1,-1-1,0 1,1-1,-1 0,1 0,-1 0,1 0,-3-5,5 7,0-1,0 1,0-1,0 1,0-1,0 1,1-1,-1 1,0-1,0 1,1 0,-1-1,0 1,1-1,-1 1,0 0,1-1,-1 1,1 0,-1-1,0 1,1 0,-1 0,1-1,-1 1,1 0,-1 0,1 0,-1 0,1 0,-1 0,1 0,-1 0,1 0,-1 0,1 0,-1 0,1 0,-1 0,1 0,26-2,33 3,-34 0,0-1,34-5,-52 4,0-1,0 1,-1-2,1 1,-1-1,1 0,-1-1,0 0,0 0,-1 0,13-11,48-56,-41 42,36-31,126-114,-188 174,0-1,1 1,-1-1,1 1,-1-1,1 1,-1-1,1 1,-1-1,1 1,0 0,-1-1,1 1,-1 0,1-1,0 1,-1 0,1 0,0 0,0 0,-1 0,1-1,0 1,-1 0,1 1,0-1,-1 0,1 0,0 0,0 0,-1 0,1 1,-1-1,1 0,1 1,-1 1,1 0,-1 0,0 0,0 0,1 0,-1 0,-1 0,1 0,0 1,-1-1,1 3,6 59,-9-38,-1 0,-1 0,-2 0,-16 49,-6 25,22-61,2 1,2 0,5 74,1-25,-6 23,5 102,-3-213,0 1,1-1,-1 0,1 1,-1-1,1 0,-1 1,1-1,0 0,0 0,-1 0,1 0,0 0,0 0,0 0,0 0,0 0,1 0,-1-1,0 1,0 0,0-1,1 1,-1-1,0 1,1-1,-1 0,0 1,1-1,-1 0,1 0,-1 0,0 0,1 0,-1 0,0-1,1 1,-1 0,0-1,2 0,10-2,-1 0,0-1,15-7,-19 8,17-10,17-4,-41 17,0 1,0-1,-1 0,1 1,0-1,-1 0,1 1,0-1,-1 1,1-1,-1 1,1-1,-1 1,1 0,-1-1,1 1,-1 0,0-1,1 1,-1 0,0-1,1 1,-1 0,0 0,0-1,0 1,0 0,0 0,0 0,0-1,0 1,0 0,0 0,0-1,-1 3,-2 37,2-33,-5 276,6-282,0 1,0-1,0 1,0 0,0-1,-1 1,1-1,0 1,-1-1,1 1,-1-1,0 1,1-1,-1 1,0-1,0 0,-2 3,2-4,1 0,-1 0,0 0,1 0,-1 0,0 0,0 0,1 0,-1 0,0 0,1 0,-1 0,0-1,1 1,-1 0,1 0,-1-1,0 1,1-1,-1 1,1 0,-1-1,1 1,-1-1,1 1,-1-1,1 0,-5-5,1 1,0-1,0 0,1 0,-1-1,-3-10,-36-132,33 117,1 0,2-1,1 0,-2-51,-14-56,20 128,0-1,-1 1,0-1,-1 1,0 0,-1 0,0 1,-1-1,0 1,-13-16,12 23,0 0,-1 1,1 0,-1 0,0 0,0 1,0 0,0 1,0 0,-15-1,-13-2,12 0,0 1,0 1,-28 1,42 1,0 1,0 0,1 1,-1 0,0 0,1 1,-1 0,1 1,0 0,-12 8,15-8,0 1,1 0,-1 0,1 1,1 0,-1 0,1 0,0 0,0 1,1 0,0-1,0 1,0 1,1-1,0 0,1 0,-1 1,1-1,1 1,0-1,1 13,12 45,-5-35,-2 1,-1-1,-2 1,0 39,-4-64,-1 0,1 0,-1-1,-1 0,1 1,-1-1,0 0,0 0,0 0,-1 0,-6 6,-14 21,24-31,0 0,-1 0,1 0,0 0,-1 0,1-1,0 1,-1 0,1 0,-1-1,1 1,-1 0,0-1,1 1,-1 0,0-1,1 1,-1-1,0 1,0-1,1 0,-1 1,0-1,0 0,0 1,0-1,1 0,-1 0,0 0,0 0,0 0,0 0,0 0,0 0,0 0,1 0,-1 0,0 0,0-1,0 1,0 0,1-1,-1 1,0-1,0 1,1-1,-1 1,0-1,1 1,-1-1,0 0,1 1,-1-1,1 0,-1 0,1 1,-1-1,1-1,-1 1,0 0,0 0,1-1,-1 1,0 0,0 0,0 0,-1 0,1 1,0-1,0 0,0 0,-1 1,1-1,0 1,0-1,-1 1,1-1,-1 1,1 0,0 0,-1 0,1-1,-1 2,1-1,-1 0,1 0,0 0,-1 0,1 1,0-1,-3 2,3-1,-1 0,0 1,0-1,1 1,-1-1,1 1,0-1,-1 1,1 0,0 0,0 0,0 0,0 0,0 0,1 0,-1 0,1 0,-1 0,1 0,0 0,0 1,0-1,0 0,0 0,0 0,0 0,1 1,0 1,2 9,1 0,1 0,8 18,-4-10,-6-12,0 1,0-1,-1 1,0-1,-1 1,0 0,0 0,-1 0,-1-1,1 1,-2 0,1 0,-1-1,-6 15,-2 2,-2-1,-1-1,-29 41,31-50,9-11,1 0,-1-1,1 1,0 0,-1 0,2 0,-1 0,0 0,1 0,0 0,0 0,0 0,0 0,1 0,-1 0,1 0,0 0,0 0,1 0,-1-1,1 1,0 0,0-1,0 0,0 1,1-1,-1 0,1 0,0 0,0 0,0-1,0 1,0-1,1 0,-1 0,1 0,0 0,-1 0,1-1,0 0,0 0,0 0,0 0,0-1,0 1,0-1,0 0,5-1,-6 1,0-1,-1-1,1 1,0 0,0-1,-1 1,1-1,-1 0,1 0,-1 0,0 0,1 0,-1 0,0-1,-1 1,1-1,0 0,2-4,22-61,-16 39,0-2,-1 0,-2-1,-1 1,4-64,-10 84,5-26,16-61,24-61,28-152,-69 293,1 2,-1 0,2 1,11-24,-11 87,-8 370,21 438,-6-755,-5-51,1 66,10-185,25-103,103-341,-136 482,-11 31,0-1,0 1,0 0,0 0,0 0,0-1,0 1,0 0,0 0,0-1,0 1,0 0,0 0,0 0,0-1,0 1,0 0,1 0,-1 0,0 0,0-1,0 1,0 0,0 0,1 0,-1 0,0-1,0 1,0 0,0 0,1 0,-1 0,0 0,0 0,1 0,-1 0,0 0,0 0,0 0,1 0,-1 0,0 0,0 0,0 0,1 0,-1 0,0 0,0 0,1 0,-1 0,4 14,-1 24,-3 181,-2-87,6 0,22 144,-14-205,40 130,-35-165,-17-36,0 0,0 0,1 1,-1-1,0 0,1 0,-1 1,0-1,1 0,-1 0,0 0,1 1,-1-1,0 0,1 0,-1 0,0 0,1 0,-1 0,1 0,-1 0,0 0,1 0,-1 0,0 0,1 0,-1 0,1 0,-1-1,0 1,1 0,-1 0,0 0,1 0,-1-1,0 1,1 0,-1 0,0-1,0 1,1 0,-1-1,0 1,0 0,0-1,1 1,-1 0,0-1,0 1,0 0,0-1,0 1,0 0,0-1,0 1,0-1,0 1,0 0,0-1,7-27,8-182,-8 73,83-620,-81 707,-7 46,-1 5,-1 27,-34 305,3-38,0 549,18-664,1-71,5-17,-8 183,16 605,2-863,4-23,9-34,-13 32,67-197,47-224,-99 352,24-125,-36 133,-6-136,-3 82,2 48,1 17,2 112,72 707,-60-633,-6 0,-9 151,-1-98,1-168,0 1,-1-1,0 0,-1 0,-1 0,-9 24,-42 72,36-74,11-20,-1 0,0-1,-1 0,-1 0,-24 23,29-32,0 0,-1 0,1 0,-1-1,0 0,-1 0,1-1,-1 0,1 0,-1 0,0-1,0-1,0 1,-12-1,-531 0,238-4,-712 3,996 2,-58 10,16-1,5-1,33-5,-54 3,48-6,-60 12,52-7,-9 3,32-5,0-1,-36 1,38-4,1 2,-1 0,-41 13,41-10,-1 0,1-2,-39 3,48-6,6-2,-1 1,1 0,0 0,-1 1,1 0,-1 0,1 1,0 0,0 0,0 1,0-1,0 2,1-1,-12 8,-10 7,21-18,15-16,51-57,-41 53,-2 0,0-1,25-44,-30 43,1 1,2 0,-1 1,2 1,21-21,94-77,-112 102,11-8,40-41,-31 18,34-53,-66 89,0 0,-1 0,0-1,-1 0,0 1,-1-1,0-1,2-21,-4 26,0 1,-1-1,0 1,0-1,-1 1,0-1,0 1,-1-1,1 1,-1 0,-1-1,1 1,-1 0,0 1,0-1,-8-9,-13-14,21 24,-1 0,1 0,-1 0,0 0,-1 0,1 1,-1 0,0 0,0 0,0 1,-1-1,1 1,-1 1,0-1,0 1,0 0,0 0,0 1,-8-2,10 3,-5-1,0 0,0 0,0 1,0 0,0 1,0 0,0 0,0 1,0 0,-13 6,17-3,18-5,20-9,-22 4,0-1,0 0,0-1,-1 0,0-1,0 0,-1 0,9-12,-12 13,-1 0,-1-1,1 1,-1-1,0 0,-1-1,0 1,0-1,-1 1,0-1,-1 0,1-12,-2 2,-1 1,0-1,-1 1,-6-20,4 15,0 1,-1-29,5 27,-1 15,1-1,0 1,0-1,1 1,0-1,4-12,-4 19,0 1,0-1,1 1,-1-1,1 1,-1 0,1 0,0 0,0 0,0 0,0 0,0 1,0-1,1 1,-1-1,0 1,1 0,-1 0,1 0,0 0,-1 0,1 1,0-1,-1 1,1-1,0 1,3 0,64 0,-46 1,-1-1,28-4,-42 3,-1-1,1 0,-1 0,0-1,1-1,-1 1,-1-1,1 0,11-9,-10 7,0-1,-1 0,0 0,0 0,-1-1,0-1,-1 1,1-1,-2 0,1 0,-1 0,0-1,-1 0,4-16,2-7,-5 20,-1 0,-1 0,0 0,1-19,-4 27,0 1,0 0,-1-1,1 1,-1-1,0 1,-1 0,1 0,-1-1,1 1,-1 0,-1 1,1-1,0 0,-1 0,0 1,-5-5,-10-9,-2 2,0 1,0 0,-1 1,-37-15,54 26,0-1,1 1,-1-1,1 0,0 0,0-1,0 1,0 0,0-1,1 0,-1 1,-2-8,3 7,0 0,0 0,-1 0,1 0,-1 1,0-1,0 1,0 0,-1 0,1 0,-1 0,1 0,-5-2,4 3,1 0,-1 0,1-1,0 1,0-1,0 0,1 0,-1 0,1-1,-1 1,1 0,0-1,0 0,1 1,-1-1,1 0,0 0,0 0,0 0,0 0,1-7,-2-13,1 1,5-41,-1 18,-2 13,0-1,-1-1,-2 0,-1 1,-8-38,8 59,0-1,1 0,0 1,1-1,1-26,1 34,0 0,0 0,0 0,1 0,0 1,0-1,0 1,1-1,-1 1,2 0,-1 0,0 0,1 0,0 1,8-8,-3 5,0 0,0 1,0 0,1 0,0 1,0 1,0 0,14-4,2 2,0 1,34-1,20-4,-42 4,55 0,-61 8,0 2,0 1,-1 1,1 2,40 16,28 7,-96-29,1-1,0 0,0 0,0 0,-1-1,1 1,0-1,0 0,0-1,0 1,0-1,0 0,-1 0,1 0,0-1,-1 0,1 0,6-4,-7 3,-1 0,0-1,1 0,-1 0,0 0,-1 0,1 0,-1 0,0-1,0 1,0-1,0 1,-1-1,0 0,0 0,0 0,-1 0,1-7,-1 3,2-9,0 1,-2-1,0 0,-1 0,-1 0,-7-29,8 45,1 1,0-1,-1 1,1 0,-1 0,0-1,1 1,-1 0,0 0,0-1,0 1,1 0,-1 0,0 0,-1 0,1 1,0-1,0 0,0 0,0 1,-1-1,1 0,0 1,-1-1,1 1,0 0,-1-1,1 1,-1 0,1 0,0 0,-1 0,1 0,-1 0,1 0,0 1,-1-1,1 0,0 1,-1-1,1 1,0 0,-1-1,1 1,0 0,0 0,0 0,0 0,-2 2,-7 6,0 0,1 1,0 0,-9 14,10-13,4-5,-26 39,72-78,-35 25,0 0,1 0,-1 0,1 1,1 0,-1 1,1 0,1 0,-1 1,1 0,-1 0,1 1,1 1,-1 0,0 0,1 1,0 0,-1 1,1 0,0 1,0 0,0 1,-1 0,1 0,0 1,-1 1,17 5,25 16,-1 2,64 43,-107-65,0 0,1 0,-1-1,0 0,1 0,0-1,0 0,-1-1,1 0,12 0,14-1,43-5,-78 5,5-1,0 0,0 0,0 0,-1 0,1-1,0 0,-1 0,1 0,-1 0,0-1,1 0,6-6,-1-1,-1 0,0-1,9-13,10-14,-28 37,1 1,-1 0,0-1,0 1,1-1,-1 1,0 0,1-1,-1 1,0 0,1 0,-1-1,0 1,1 0,-1 0,1-1,-1 1,0 0,1 0,-1 0,1 0,-1 0,1 0,-1 0,1 0,-1 0,1 0,-1 0,0 0,1 0,-1 0,1 0,6 14,-4 26,-3-37,2 29,1 0,1 0,2 0,16 51,56 119,-49-135,-3 2,18 72,83 312,-37-150,-75-248,-3-19,-3 1,-1 0,7 73,-17 195,0-466,5-197,4 300,15-63,2-10,-4-9,-7-1,-7-209,-7 344,0-1,-1 1,0 0,0 0,0 0,-1 0,0 0,0 1,0-1,-1 1,0 0,0 0,0 0,-1 0,-4-3,0 0,0 0,-1 1,1 1,-1 0,-1 0,1 1,-14-5,21 9,0 0,0 0,1 1,-1-1,0 1,0 0,0 0,1 0,-1 0,0 0,0 1,0-1,1 1,-1 0,0 0,1 0,-1 0,-4 3,2-1,0 1,1-1,0 1,0 1,0-1,0 0,1 1,-6 9,-1 6,0 0,2 1,-10 35,17-54,-15 59,3 2,-10 120,16 126,5-139,3-685,-1 511,0 1,0-1,-1 0,1 1,-1-1,0 1,0-1,0 1,0 0,-1-1,1 1,-1 0,0 0,0 0,0 0,0 0,0 0,-1 1,-3-4,-3 0,0 0,0 1,-1-1,0 2,-13-5,16 6,0-1,0 0,0 0,1 0,-1-1,1 0,0 0,1-1,-1 0,-5-8,-5-8,-22-41,5 6,5 10,15 24,-1 1,-23-29,32 45,1 1,-1 0,0 1,0 0,0-1,-1 1,0 1,0-1,0 1,0 0,0 1,0-1,-1 1,-8-1,-12-2,-31-4,-110-4,79 12,-78 4,131 2,-66 20,55-13,-60 23,71-22,-54 13,49-18,0-1,0-2,-47-1,79-4,-2-1,-1 1,1 1,0-1,0 2,-18 4,25-5,0 1,1-1,0 1,-1 0,1 0,0 0,0 1,0-1,0 1,0 0,1 0,-1 0,1 0,0 0,0 0,0 1,0-1,0 1,1-1,-2 5,-6 26,1 0,1 0,2 0,-1 42,6-71,0-1,0 0,0 0,0 1,1-1,0 0,0 0,0 0,0 0,0 0,1 0,0 0,0 0,0 0,0-1,1 1,-1-1,1 0,0 0,0 0,0 0,4 3,0-2,0 0,0-1,0 0,1 0,-1-1,1 1,-1-2,1 1,0-1,0 0,9-1,3 1,0-1,0-1,-1-1,1-1,-1-1,1 0,-1-1,-1-1,1-1,28-16,-28 14,269-126,-270 130,0 0,1 2,0 0,35 0,13-2,109-27,-129 28,0 2,51 3,-55 0,-90-1,13-2,1 2,-1 2,0 1,1 1,-1 2,-38 11,48-10,0-2,0 0,0-2,-47 0,-32 5,53-3,0-2,-58-4,-60 4,163-3,0 0,1 1,-1-1,0 1,1 1,-1-1,1 1,0-1,-1 1,1 0,0 1,0-1,-7 6,7-3,1-1,-1 1,1 0,0 0,1 0,-1 0,1 0,0 1,0-1,-1 11,-3 11,2 1,2-1,0 1,2 0,1 0,1 0,1-1,1 1,17 53,-8-23,-3 1,-3 1,1 113,-8-148,-1 1,-1-1,-1 0,-10 40,10-55,-1-1,0 1,0 0,-1-1,0 0,-1 0,0-1,0 1,-1-1,0 0,-1-1,1 0,-17 11,-4 2,0 2,2 0,1 2,-30 35,35-31,0 0,2 2,2 0,0 1,-13 39,22-53,1 1,1 0,1 0,0 0,2 0,-1 23,-6 34,1-21,7-39,0-1,-2 1,1-1,-2 0,0 0,0 0,-2 0,1-1,-2 0,0 0,-10 14,-56 74,72-100,1 0,-1-1,1 1,-1-1,1 1,-1 0,1-1,-1 1,1 0,0-1,-1 1,1 0,0-1,0 1,-1 0,1 0,0 0,0-1,0 1,0 0,0 0,0-1,0 1,0 0,1 0,-1-1,0 1,0 0,0 0,1-1,0 2,0-1,1-1,-1 1,0-1,1 1,-1-1,1 0,-1 0,1 0,-1 0,1 0,-1 0,1 0,-1 0,3-1,53-17,125-65,-71 31,-95 46,-1 1,1 1,0 0,0 0,0 2,21-1,103 4,-66 2,1491-2,-1559-2,1 1,-1 1,1-1,-1 1,0 1,1-1,-1 1,0 0,0 0,0 1,0-1,-1 1,1 1,7 5,-7-3,0 0,-1 0,0 0,0 1,-1 0,1 0,-2 0,1 0,-1 1,5 14,7 23,-6-20,0 0,-2 0,-1 1,5 44,-11-63,0-1,0 1,0-1,-1 1,0-1,0 1,-1-1,0 0,0 0,0 0,-1 0,0 0,0 0,0 0,-1-1,0 0,0 0,0 0,-1 0,0-1,0 1,0-1,0 0,-7 3,1-1,0-1,0 0,-1 0,1-1,-1-1,0 0,0-1,-19 2,-12-3,-48-3,12-1,54 3,12 2,0-2,-1 0,1-1,0 0,0-1,0 0,1-1,-25-8,36 10,0 1,1 0,-1-1,0 1,0-1,0 1,1 0,-1-1,0 0,0 1,1-1,-1 0,0 1,1-1,-1 0,1 1,-1-1,1 0,-1 0,1 0,0 0,-1 1,1-1,0 0,0 0,0 0,-1 0,1 0,0 0,0 0,0 0,0 0,1 1,-1-3,1 1,1 0,0-1,-1 1,1 0,0 0,0 0,0 0,0 0,0 0,1 1,3-3,6-3,1 1,1 0,20-7,70-11,-44 11,74-27,-114 33,-1-1,-1-1,0-1,0-1,-1 0,0-1,27-26,-37 30,-1 0,0 0,-1 0,0-1,0 0,-1 0,0 0,0 0,-1-1,2-10,0-3,-1-1,-1 1,0-27,-3 23,-2-109,1 132,0 0,0 1,0-1,0 0,-1 0,1 1,-1-1,0 1,0-1,0 1,-1 0,1 0,-1 0,0 0,0 0,0 1,0-1,0 1,0 0,-1 0,1 0,-6-2,5 2,0 1,-1-1,1 1,-1 0,0 0,1 0,-1 0,0 1,0 0,1 0,-1 0,0 1,0 0,1-1,-1 2,1-1,-1 0,-5 4,-24 13,1 2,1 1,1 1,1 2,1 2,-29 31,58-56,-1-1,1 1,0-1,-1 1,1 0,0-1,-1 1,1-1,-1 1,1-1,-1 0,1 1,-1-1,1 1,-1-1,1 0,-1 1,0-1,1 0,-1 0,0 1,1-1,-1 0,1 0,-1 0,0 0,1 0,-1 0,0 0,1 0,-1 0,-1 0,1-2,0 1,1 0,-1 0,0-1,0 1,1 0,-1-1,1 1,0 0,-1-1,1 1,0-1,0 1,-1-3,3-69,-1 59,0 0,-1-1,0 1,-1 0,-1 0,0-1,-1 1,0 1,-1-1,-1 0,0 1,0 0,-2 0,0 0,0 1,-1 0,0 1,-17-18,-3 1,1-1,2-1,1-1,1-1,2-1,1-1,2 0,1-2,2 0,1-1,2 0,2-1,1 0,2-1,2 0,1 0,2-42,2 43,-1 16,1-1,1 0,0 0,2 0,1 1,1-1,1 1,8-23,73-140,-77 166,-1 0,9-27,-16 40,0 0,-1 0,1 0,-1 0,0 0,-1 0,0 0,0-1,0 1,0 0,-1 0,-3-10,3 13,-1 1,0-1,0 1,0-1,0 1,-1 0,1 0,-1 0,1 0,-1 0,0 1,0-1,0 1,0-1,-4 0,-54-16,47 14,-215-35,227 39,-48-6,-178-15,217 20,-1 2,1-1,0 1,0 1,0 0,0 1,1 0,-1 0,1 1,0 1,-1-1,2 2,-1-1,1 2,0-1,0 1,1 0,0 1,0 0,-10 13,0 5,1 0,1 1,1 1,-20 53,27-63,0-1,-1 0,-11 16,13-23,0 0,1 0,0 1,1 0,0 0,1 0,0 0,1 1,0-1,-2 20,-6 93,-1 32,11-117,-2 0,-10 51,8-59,3-12,-2-1,0 1,0-1,-13 28,-28 67,40-100,1 0,0 0,1 1,0-1,-1 15,3-12,-2 1,0-2,-8 22,-3 4,11-31,1 1,-2-1,1 0,-2-1,1 1,-1-1,0 0,-1 0,0 0,-1-1,0 0,0 0,-11 8,17-15,-1 0,1 0,0 0,-1 0,1-1,-1 1,1 0,-1-1,0 0,1 1,-1-1,0 0,1 0,-1 0,1 0,-1 0,0 0,1 0,-1 0,0-1,1 1,-1-1,1 1,-2-2,-1 0,1 0,-1-1,1 1,0-1,0 0,0 0,0 0,1 0,-4-6,0-1,0 0,1 0,0 0,1-1,0 0,-3-16,-18-175,24 171,1 0,2 0,1 0,10-48,-8 60,-2 8,0 1,0-1,-2 0,1 0,-1-21,-1 29,0 1,-1 0,1 0,-1-1,0 1,1 0,-1 0,0 0,0 0,-1 0,1 0,0 0,-1 0,1 1,-1-1,1 0,-1 1,0-1,1 1,-1 0,0-1,0 1,0 0,0 0,0 0,-1 1,1-1,0 0,0 1,-1-1,1 1,0 0,0 0,-4 0,-15-2,9 1,-1 0,0 1,1 0,-1 1,-13 2,22-2,0 0,0 0,0 1,0 0,1 0,-1 0,0 0,1 0,-1 1,1-1,0 1,0 0,0 0,0 0,1 0,-1 1,1-1,0 1,-3 6,2-2,0 0,0 0,1 0,0 0,1 0,-1 0,2 1,-1-1,2 13,14 80,-10-76,-1 1,1 27,-8 10,1-47,1 0,0 1,1-1,1 0,1 0,0 0,9 32,-10-45,1 0,1-1,-1 1,0 0,0-1,1 1,0-1,-1 0,1 0,0 0,0 0,0 0,0-1,1 1,-1-1,0 0,1 0,-1 0,0-1,1 1,-1-1,1 0,-1 0,1 0,-1 0,1 0,-1-1,4-1,3 1,0-1,0 0,0-1,0 0,-1 0,1-1,-1-1,14-8,-11 4,0-2,-1 1,0-2,-1 1,0-1,14-24,39-87,-30 56,-9 14,-3-1,25-98,6-15,-26 91,-13 36,2 1,34-67,125-149,-98 151,-64 85,1 0,1 1,1 1,0 0,1 1,1 1,1 0,24-15,-41 30,-1-1,1 1,0 0,0 0,-1-1,1 1,0 0,0 0,0 0,-1 0,1 0,0 0,0 0,0 0,-1 1,1-1,0 0,0 0,-1 1,1-1,0 0,0 1,-1-1,1 1,0-1,-1 0,1 1,-1 0,1-1,-1 1,1-1,-1 1,1 0,-1-1,1 1,-1 0,0 0,0-1,1 1,-1 0,0 0,0-1,0 1,0 0,0 0,0 0,0-1,0 2,3 43,-5-26,-1-1,-1 1,0-1,-2 0,0 0,-12 26,-62 96,55-101,2 1,-26 60,43-74,0 0,1 0,2 1,1 0,1 0,1-1,4 31,-1 20,-2 361,1-412,4-20,-4-9,1 0,-1-1,0 1,0-1,0 1,0-1,-1 1,0-1,2-6,184-676,-39 120,-135 540,-13 26,0 0,1 0,-1 0,0 0,0 0,1 0,-1 0,0 0,1 0,-1 0,0 0,1 0,-1 1,0-1,0 0,1 0,-1 0,0 0,0 0,1 1,-1-1,0 0,0 0,1 1,-1-1,0 0,0 0,0 1,0-1,0 0,1 0,-1 1,0-1,0 0,0 1,0-1,0 0,0 1,0-1,0 0,0 0,0 1,2 8,-1 0,0 1,0-1,-1 15,-14 103,-4 0,-46 158,-22 136,91-463,14-115,44-175,-60 319,1 1,1 0,9-21,-14 32,1 1,-1-1,0 1,0-1,1 1,-1-1,0 1,1-1,-1 1,0-1,1 1,-1-1,1 1,-1-1,1 1,-1 0,1-1,-1 1,1 0,-1 0,1-1,0 1,-1 0,1 0,-1 0,1-1,0 1,-1 0,1 0,-1 0,1 0,0 0,-1 0,1 1,-1-1,1 0,0 0,-1 0,1 1,-1-1,1 0,-1 0,1 1,-1-1,1 0,-1 1,1-1,-1 1,1-1,-1 1,0-1,1 1,-1-1,0 1,1-1,-1 1,18 37,107 398,-45-142,-57-209,-12-41,22 57,-33-100,0-1,0 1,0-1,1 1,-1-1,0 1,0-1,0 1,1-1,-1 1,0-1,1 1,-1-1,0 0,1 1,-1-1,1 0,-1 1,0-1,1 0,-1 1,1-1,-1 0,1 0,-1 1,1-1,-1 0,1 0,-1 0,1 0,0 0,0 0,12-13,6-31,-19 43,34-104,-4-1,-5-1,-5-1,8-139,-27 243,2 9,3 21,6 39,83 647,-85-657,-10-55,0 0,0 0,0 0,0 0,0 0,0 0,0 0,1 0,-1 0,0 0,0 0,0 0,0 0,0 0,0 0,1 0,-1 0,0 0,0 0,0 0,0 0,0 0,0 0,0 0,1 0,-1 0,0 0,0 0,0 0,0 0,0 0,0 0,0 0,0 1,1-1,-1 0,0 0,0 0,0 0,0 0,0 0,0 0,0 1,0-1,0 0,0 0,0 0,0 0,0 0,0 1,4-21,-1-31,-5-575,0 677,-3 0,-17 85,-39 103,46-186,-54 175,54-186,-2 0,-1-2,-31 49,46-83,-1-1,1 0,-1 0,0-1,-1 1,1-1,-1 0,0 0,0 0,0-1,0 1,-9 3,10-6,0 0,1 0,-1-1,0 1,0-1,1 1,-1-1,0-1,0 1,1 0,-1-1,0 0,0 0,1 0,-1 0,1 0,-1-1,1 0,0 0,-1 0,-3-3,-12-12,1 0,1 0,1-2,1 0,0-1,1-1,-19-38,0 1,21 45,4 15,7 0,-1 0,1 1,0-1,0 1,0-1,1 1,-1 0,1-1,-1 1,1 2,-1 69,0-114,3-1,8-57,2-5,-8 22,-6 79,-3 8,-5 11,-60 167,51-152,6-28,-1-22,-3-21,3-2,2 0,-9-45,-23-76,36 137,-17-42,24 64,0 0,-1 0,1 0,-1 0,0 0,0 1,0-1,0 1,0-1,0 1,-1 0,1 0,-1 0,0 0,1 1,-7-4,7 5,0 0,0 0,0 0,-1 0,1 1,0-1,0 1,0-1,0 1,0 0,0-1,0 1,0 0,0 0,0 1,1-1,-1 0,0 0,1 1,-1-1,1 1,-1 0,1-1,-2 4,-28 49,7 3,3 2,-16 69,11-35,-7-14,25-64,1 1,0 0,1 1,-5 23,8-23,-2 8,3-49,4-795,-7 888,0-22,2 1,2 0,5 47,-1-75,1 0,1-1,0 1,2-1,0-1,18 33,-17-38,1 0,0-1,1 0,0-1,1 0,0-1,1 0,0 0,19 10,-7-6,-1-1,47 17,-58-26,0 0,0-1,1 0,-1-1,1-1,0 0,-1 0,16-2,-21-1,0 0,0 0,-1-1,1 1,-1-1,0-1,1 1,-1-1,-1-1,1 1,-1-1,0 1,0-2,0 1,0 0,-1-1,0 0,6-12,3-6,-2 0,0 0,12-44,-18 43,-4 20,-1 0,1 1,0-1,0 0,0 0,1 1,-1-1,1 1,1 0,-1-1,4-4,-6 9,0 0,1 0,-1 0,1 0,-1 0,1 0,-1 0,0 0,1 0,-1 0,1 0,-1 0,1 0,-1 0,0 0,1 1,-1-1,1 0,-1 0,0 0,1 1,-1-1,0 0,1 0,-1 1,0-1,1 0,-1 1,0-1,0 0,1 1,-1-1,0 0,0 1,0-1,0 1,1-1,-1 1,8 21,-7-21,12 47,-3 0,-1 1,-3 0,1 52,-4-85,1-32,3-35,-3-50,-3 52,12-80,-11 124,-1-1,0 1,1-1,0 1,0-1,5-6,-7 11,1 0,-1 1,1-1,-1 0,1 0,-1 0,1 1,0-1,0 0,-1 1,1-1,0 1,0-1,0 1,-1-1,1 1,0 0,0-1,0 1,0 0,0 0,0 0,0-1,0 1,0 0,0 0,0 0,0 1,0-1,0 0,0 0,-1 0,1 1,0-1,0 0,0 1,0-1,0 1,-1-1,1 1,0 0,0-1,-1 1,2 1,11 13,0 1,-1 0,-1 1,0 1,-1-1,-1 2,8 23,-7-19,191 462,-182-419,-14-43,16 43,-19-61,0-1,0 1,1-1,-1 1,1-1,0 0,0 0,1 0,-1-1,1 1,0-1,0 0,0 0,6 4,-8-7,1 1,-1 0,1 0,-1-1,1 0,0 1,-1-1,1 0,0 0,-1-1,1 1,-1 0,1-1,0 0,-1 1,1-1,-1 0,0 0,1-1,-1 1,0 0,0-1,0 1,1-1,1-2,8-7,-1 0,0-1,10-15,-5 7,17-19,-14 16,0 1,2 0,27-22,-39 36,0 1,-1-2,-1 0,0 0,0 0,0 0,-1-1,-1 0,0-1,0 1,3-14,5-17,11-69,-10-6,-5-1,-10-197,-2 121,1 118,-14-93,10 91,5-133,3 92,1 64,3-1,24-103,0 0,-27 134,0 1,2 0,0 0,2 0,0 0,16-31,-15 49,-3 16,-1 20,-3 468,-25-294,14-141,-4 105,14-114,1-33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1:41.91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226 491,'2'10,"0"0,1-1,0 1,0-1,1 1,0-1,1 0,0 0,1-1,0 0,0 0,0 0,1-1,0 1,1-2,-1 1,12 6,-18-12,-1-1,0 0,1 0,-1 0,0 0,1 0,-1 1,1-1,-1 0,0 0,1 0,-1 0,1 0,-1 0,0 0,1 0,-1 0,1-1,-1 1,0 0,1 0,-1 0,1 0,-1-1,0 1,1 0,-1 0,0 0,1-1,-1 1,0 0,0-1,1 1,-1 0,0-1,0 1,0 0,1-1,-1 1,0 0,0-1,0 1,0-1,0 1,0 0,0-1,0 1,0-1,0 1,0 0,0-1,0 1,0-1,0 1,0 0,0-1,-3-25,-4 6,-2 0,0 1,-2 0,0 1,-16-21,8 13,-19-39,7 10,-64-85,66 98,-8-17,34 55,1 0,0 0,0 0,1-1,-1 1,1 0,0-1,0 1,1-1,-1 1,1-1,0 1,0-5,1 8,-1-1,0 1,1 0,-1 0,1 0,-1-1,1 1,0 0,0 0,-1 0,1 0,0 0,0 0,0 1,0-1,0 0,0 0,0 0,0 1,0-1,0 1,1-1,-1 1,2-1,0 0,0 1,1 0,-1-1,1 1,-1 1,1-1,-1 0,8 3,-2-1,0 1,1 1,-1 0,0 0,13 9,-12-4,0 0,-1 0,0 1,0 1,12 19,25 30,-38-50,0 0,0 1,-1 1,-1-1,0 1,0 0,4 18,17 32,-23-57,0 0,1 0,-1 0,1 0,0-1,0 1,0-1,0-1,1 1,8 3,67 29,-70-31,14 5,-1 1,0 2,-1 0,25 19,-36-23,0 1,-1 0,-1 1,0 0,0 0,-1 1,0 0,13 27,-4 5,-13-31,1 0,0 0,0-1,1 0,12 17,-10-20,-1 1,0 0,-1 0,0 0,-1 1,0 0,0 0,-1 1,-1 0,0 0,-1 0,0 0,-1 0,2 17,6 60,0 8,-10-87,0 1,-1-1,-1 0,0 1,0-1,-1 0,0 0,-1 0,0 0,0-1,-1 0,0 0,-1 0,0 0,-12 12,12-12,0 0,1 0,0 0,1 0,0 1,-3 12,-13 30,17-48,1 0,-1 0,0-1,0 1,0-1,0 1,0-1,-1 0,0 0,1 0,-1-1,0 0,-6 3,-29 22,37-24,-1 0,0 1,1 0,-1-1,1 1,0 0,1 0,-2 5,-13 22,13-32,1 0,0 0,-1 0,1 0,0-1,0 1,0 0,0-1,0 0,1 1,-1-1,0 0,1 0,-1 0,-1-2,-4-4,-1 1,1-1,0 0,1 0,0 0,0-1,1 0,0 0,0 0,1 0,0-1,1 0,0 0,1 0,0 0,-2-20,-1-6,2 0,1 0,3-42,0 60,2 0,-1 0,2 0,1 0,0 1,1 0,1 0,9-18,-11 26,-1-1,0 0,-1 1,0-1,0-1,-1 1,-1 0,1-12,-1-6,-5-50,3 74,0-1,-1 1,1 0,-1 0,0 0,0 0,0 1,0-1,-1 0,0 1,1-1,-1 1,0 0,-1 0,1 0,0 1,-1-1,0 1,-6-4,-8-3,0 1,0 1,-19-5,32 11,1 0,0 0,-1 1,1 0,-1 0,1 0,-1 0,1 1,0 0,-1-1,1 2,0-1,0 0,0 1,-1 0,2 0,-1 0,0 0,0 1,1 0,-1 0,1 0,0 0,0 0,0 0,-5 8,-1 2,0 0,1 1,1 0,0 1,1-1,-7 22,-4 41,14-58,0-1,-2 0,0-1,0 1,-2-1,0 0,-18 30,24-46,1-1,0 0,0 1,-1-1,1 1,0-1,-1 1,1-1,0 0,-1 1,1-1,-1 0,1 1,0-1,-1 0,1 0,-1 1,1-1,-1 0,1 0,-1 0,1 0,-1 1,1-1,-1 0,1 0,-1 0,1 0,-1 0,0-1,1 1,-1 0,1 0,-1 0,1 0,-1 0,1-1,-1 1,-13-22,0-30,13-184,2 211,-2 1403,4-1337,1 0,16 69,1 3,2 47,-19-136,15 47,-13-51,-1 0,0 0,2 35,-3-17,2 0,19 67,2 10,-14-53,-7-38,-1 0,-1 0,0 37,-2 46,-6 141,-6-142,-4 67,15 987,-2-1126,-10 49,6-48,-1 46,4-47,-11 65,11-88,-23 128,21-93,1-1,5 81,1-69,-6 60,-8-47,7-49,0 1,0 28,4 7,1-26,-1 0,-1 0,-2 0,-7 31,3-23,2-1,2 1,2 0,4 53,0 2,-2-62,0-19,-1 1,0-1,0 0,-2 0,0 1,-4 14,5-25,0 0,0 0,-1-1,1 1,-1 0,0-1,0 1,0-1,0 1,0-1,-1 0,1 0,-1 0,1 0,-1-1,0 1,1 0,-1-1,0 0,0 0,0 0,0 0,0 0,-1-1,1 1,0-1,0 0,0 0,0 0,0 0,-4-2,3 2,0-1,-1 1,1-1,0 0,0-1,0 1,0-1,0 0,0 0,1 0,-1 0,0-1,1 1,0-1,0 0,0 0,0 0,0-1,0 1,1-1,0 1,0-1,0 0,0 0,0 0,1 0,-1 0,1 0,-1-8,-2-12,2-1,0 1,1-1,3-25,-1 22,-1-57,6-105,-3 160,2 1,0 0,2 0,15-39,-11 33,-1 0,-2-1,7-58,3-22,-11 70,-3 0,-1 0,-6-77,0 21,4 65,-16-326,-18-105,31 411,-19-108,11 106,-4-99,12 127,-8-49,5 49,-2-48,-4-57,0-9,9 21,5-135,2 228,1 0,11-34,-3 11,-3 17,21-49,-21 60,-1 0,-1-1,-1 0,5-36,11-69,-15 95,-2 0,-1-1,0-44,10-212,4 130,-7 87,-9 46,1 1,2-1,20-56,-15 52,-1 0,11-61,-6 20,-4 15,7-100,-17 136,20-92,-12 69,-6 29,0-1,1-32,-4 45,-2 4,1 0,0 0,0 0,0 0,1 0,-1 0,1 1,-1-1,1 0,0 0,0 0,1 0,1-3,-2 6,-1 0,1 0,0 1,-1-1,1 0,0 0,0 0,-1 1,1-1,-1 0,1 1,0-1,-1 0,1 1,-1-1,1 1,0-1,-1 1,0-1,1 1,-1-1,1 1,-1 0,0-1,1 1,-1 0,0-1,1 1,-1 0,0-1,0 1,0 0,0 1,11 26,-5 0,-2 1,-1 0,-1 32,-1-23,7 40,1-18,-7-36,1-1,2 0,0 0,11 26,-12-34,1 1,-2-1,0 1,-1 0,1 25,-3-25,1 0,1 0,1 0,0 0,9 25,-7-26,16 31,-20-44,0-1,0 1,0-1,1 1,-1-1,0 1,1-1,-1 0,1 1,-1-1,1 0,0 0,-1 0,1 0,0-1,0 1,0 0,0-1,-1 1,1-1,3 1,-3-2,-1 1,1 0,-1-1,1 0,-1 1,1-1,-1 0,0 0,0 1,1-1,-1 0,0 0,0-1,0 1,0 0,0 0,0 0,0-1,-1 1,1 0,0-1,-1 1,1-1,-1 1,1-1,-1 1,0-1,0 1,1-1,-1-2,2-54,-2 50,-3-108,4-133,-1 237,1 1,1-1,0 0,0 0,2 1,-1-1,1 1,1 0,0 0,0 1,1 0,1-1,-1 2,2-1,-1 1,1 0,1 1,0 0,0 0,20-12,-28 19,0 0,0 0,1 0,-1 1,1-1,-1 0,1 1,-1-1,1 1,-1-1,1 1,-1 0,1 0,0 0,-1 0,1 0,-1 0,1 0,-1 0,1 1,0-1,-1 1,3 0,-4 0,1-1,-1 1,1 0,-1 0,1 0,-1 0,0 0,0-1,1 1,-1 0,0 0,0 0,0 0,0 0,0 0,0 0,0 0,0 0,0 0,0 0,-1 0,1 0,0 0,-1-1,1 1,-1 0,1 0,-1 0,1-1,-1 1,1 0,-1 0,0-1,1 1,-1 0,0-1,0 1,0-1,0 1,-17 17,1-1,0 0,-16 25,29-36,-1 1,2 0,-1-1,1 1,0 1,1-1,-1 0,1 1,1-1,-1 1,1 8,-5 46,-22 104,16-113,3 0,-5 104,15 704,2-831,1 0,1-1,1 1,2-1,11 29,3 15,-1-8,8 35,-24-82,0 1,1-1,12 23,-11-28,-1 0,-1 0,0 1,-1 0,-1 0,0 0,2 26,-3-6,-2 0,-2 0,0 0,-3-1,0 1,-15 45,16-65,1-1,0 1,0 0,2 0,0 0,0 0,2 0,-1 0,6 24,5 12,23 65,-13-49,-3-14,-11-35,-1 0,-1 1,3 18,0 5,-6-33,0-1,0 1,-1 0,0 0,0 0,-1 0,0 0,0 0,-1 0,0 0,0 0,-1 0,0-1,-1 1,-4 10,-4 4,-1-1,-1-1,-1 0,-30 32,35-43,-1 0,0-1,0 0,-1-1,0 0,0 0,-1-1,0-1,0 0,-19 5,27-9,0 1,0-1,-1 1,1 0,1 0,-1 0,0 1,0-1,1 1,0 0,-1 0,1 0,0 0,-4 6,3-1,0-1,0 1,0-1,1 1,0 0,1 0,-2 10,-1 14,2 0,1 0,3 37,0-41,-1-25,0 4,0 0,0 0,1 0,0 0,3 9,-4-15,0-1,0 1,0-1,0 1,1-1,-1 0,0 1,0-1,1 0,-1 1,0-1,1 0,-1 1,0-1,1 0,-1 0,0 1,1-1,-1 0,0 0,1 1,-1-1,1 0,-1 0,1 0,-1 0,0 0,1 0,-1 0,1 0,-1 0,1 0,0 0,1-1,0 0,0 0,0 0,-1 0,1-1,0 1,0-1,-1 1,1-1,-1 0,3-2,1-3,2 0,-1 1,1 0,0 0,0 1,1 0,-1 0,1 0,11-4,-17 8,0 0,1 1,-1-1,1 0,-1 1,1-1,-1 1,1 0,-1 0,1 0,-1 0,1 0,-1 0,1 1,-1-1,0 1,1 0,-1 0,1 0,-1 0,0 0,0 0,0 1,0-1,0 1,0-1,0 1,0 0,-1 0,1 0,0 0,-1 0,0 0,1 0,-1 0,0 1,0-1,0 3,18 45,-13-31,1 0,1-1,1 0,0 0,18 25,-24-40,1 0,-1 0,1 0,0-1,0 1,0-1,0 0,0 0,0 0,1-1,-1 1,1-1,-1 0,1 0,8 0,10 0,45-4,-29 1,-28 2,1 0,0 0,-1 1,1 1,-1 0,16 4,-21-4,0 1,0 0,-1 1,1-1,-1 1,1 0,-1 0,-1 0,1 1,0 0,-1 0,6 9,10 15,-10-13,0-1,1 0,14 13,-21-24,0-1,0 1,0-1,1 0,-1 0,1 0,0-1,0 1,0-1,0 0,0-1,1 1,-1-1,9 1,16 0,-19 0,0-1,0-1,-1 1,1-2,0 0,0 0,0-1,13-3,79-35,-62 22,47-13,-42 17,45-22,-15 5,-59 26,1 1,-1 1,1 0,34-1,-28 3,0-1,23-6,-10 3,-1 1,1 1,70 5,-30-1,-69 0,0 1,1-1,-1 1,0 1,-1-1,1 2,0-1,-1 1,0 0,0 0,0 1,7 6,-6-5,0 0,0-1,0 0,1-1,-1 1,1-2,0 1,1-1,17 4,13-7,-28 0,0-1,0 2,0 0,13 3,-22-4,-1 1,1 0,-1 0,1 0,-1 0,0 0,1 0,-1 1,0-1,0 1,0-1,0 1,0 0,0 0,0 0,-1 0,1 0,-1 0,0 0,1 1,-1-1,0 1,0-1,0 3,7 30,-7-25,1-1,0 0,1 0,0 0,8 16,-10-22,1-1,0 1,0-1,0 0,1 1,-1-1,0 0,1 0,0 0,-1-1,1 1,0-1,0 1,0-1,0 0,0 0,0 0,0-1,0 1,0-1,6 1,181-2,-74-2,-111 4,1-2,-1 1,1-1,-1 0,1 0,-1 0,0-1,0 1,0-1,0-1,0 1,0-1,0 0,-1 0,1 0,-1-1,0 1,0-1,0 0,-1 0,6-8,-4 2,-1 1,0-1,-1 0,0 0,-1-1,0 1,0 0,-1-1,0 1,-1-1,0 1,-1-1,0 1,-3-13,3 23,1 0,0-1,0 1,0 0,0 0,0 0,0 0,0 0,0-1,0 1,0 0,0 0,0 0,0 0,0 0,0-1,0 1,0 0,0 0,0 0,0 0,0-1,0 1,0 0,0 0,0 0,0 0,0 0,0-1,1 1,-1 0,0 0,0 0,0 0,0 0,0 0,0 0,1 0,-1-1,0 1,0 0,0 0,0 0,0 0,1 0,-1 0,0 0,0 0,0 0,0 0,0 0,1 0,-1 0,0 0,0 0,0 0,0 0,1 0,-1 0,0 0,0 0,0 1,16 6,7 2,-23-9,1 0,-1 0,1 0,-1 0,0 0,1-1,-1 1,0 0,1 0,-1 0,0-1,1 1,-1 0,0 0,1-1,-1 1,0 0,0-1,1 1,-1 0,0-1,0 1,0-1,0 1,1 0,-1-1,0 1,0-1,0 1,0 0,0-1,0 1,0-1,0 1,0 0,0-1,0 1,0-1,-1 1,1 0,0-1,0 1,0-1,0 1,-1 0,1-1,0 1,0 0,-1-1,1 1,-1 0,-3-9,0 1,-1 0,0 0,0 0,-1 1,0 0,-12-11,11 17,8 12,6 10,7 2,0-1,34 38,-42-53,0-1,0 0,1 0,0-1,1 0,-1 0,1 0,0-1,0 0,0-1,0 1,13 2,-19-6,-1 0,1 0,-1 0,1 0,0 0,-1-1,1 1,-1 0,1-1,-1 1,1-1,-1 0,1 1,-1-1,0 0,1 0,-1 0,0 0,0 0,0 0,0 0,0 0,0 0,0-1,0 1,0 0,0-1,-1 1,1-1,0 1,-1-1,1 1,-1-1,0 1,0-1,1 1,-1-1,0-2,1-11,0-1,-1 1,-1-17,0 18,5-29,-4 43,0 0,0-1,0 1,0 0,0 0,0-1,0 1,1 0,-1 0,0-1,0 1,0 0,1 0,-1 0,0-1,0 1,0 0,1 0,-1 0,0 0,0-1,1 1,-1 0,0 0,0 0,1 0,-1 0,0 0,1 0,-1 0,0 0,1 0,-1 0,0 0,0 0,1 0,-1 0,0 0,1 0,16 20,4 18,-17-28,1-1,0 0,13 16,-16-22,1 0,-1-1,1 0,0 1,0-1,0 0,0 0,0-1,0 1,1-1,-1 1,1-1,-1 0,1-1,5 2,16 0,-17-2,0 1,0 0,0 0,0 1,-1 0,1 0,9 4,-16-5,1-1,0 1,0-1,0 0,0 1,0-1,0 0,0-1,0 1,0 0,-1 0,1-1,0 1,0-1,0 0,0 1,2-3,-3 2,0 1,0-1,0 0,0 1,0-1,0 1,1-1,-1 1,0-1,0 1,0 0,1 0,-1-1,0 1,0 0,0 0,1 0,-1 0,0 1,0-1,1 0,-1 0,0 1,0-1,0 1,0-1,0 1,1-1,-1 1,0 0,0 0,0-1,-1 1,1 0,0 0,0 0,0 0,-1 0,1 0,0 0,-1 0,1 0,0 3,2 7,0 0,-1 1,0 0,-1-1,0 1,-1 0,0 0,-1 0,-2 15,1-15,0-1,1 1,1-1,0 1,0 0,1-1,1 1,0-1,6 19,-7-27,1-1,-1 1,1-1,0 0,0 0,0 0,0 0,0 0,0 0,1-1,-1 1,0-1,1 1,-1-1,1 0,0 0,-1 0,1 0,0 0,0-1,4 1,9 0,0 0,30-3,-8 1,5 6,0 1,47 14,-49-11,-26-4,0 0,-1 1,0 0,0 1,18 12,-22-12,0 0,1-1,0-1,0 0,0 0,1-1,-1 0,1-1,19 2,9-2,61 10,-88-10,0 0,0 1,0 0,0 1,0 0,-1 1,0 1,14 9,-22-12,0 0,0 0,-1 0,1 0,-1 0,0 1,0 0,2 6,-3-7,0-1,0 1,0 0,0-1,1 1,-1-1,1 1,0-1,0 0,0 0,1-1,-1 1,1-1,7 4,20 8,1-2,0-2,1-1,1-1,-1-2,1-1,0-2,0-1,58-4,-82 0,0 0,0-1,0 0,0-1,15-7,23-9,8-3,-51 20,1 0,0 0,0 0,0 1,1 0,-1 0,0 0,1 1,-1 0,1 0,0 1,-1 0,1 0,-1 0,1 1,11 3,21 4,2-2,-1-2,0-1,1-2,43-5,15 1,19 5,128-4,-156-9,-53 5,54-1,-55 9,-18-1,0 0,0-1,1-1,17-3,-32 3,-1 1,0-1,0 0,0 0,0 0,0 0,0 0,-1-1,1 1,0-1,-1 0,1 0,-1 0,1 0,-1 0,0 0,0-1,0 1,0-1,0 1,-1-1,1 0,-1 0,0 0,0 0,0 0,0 0,0 0,0-3,-1 4,0 0,0 0,0 1,0-1,0 0,-1 0,1 0,0 0,-1 1,0-1,1 0,-1 1,0-1,0 0,0 1,0-1,0 1,0-1,0 1,-3-3,-35-20,2 0,60 31,13 10,-28-13,0 1,-1 0,0 0,0 1,0 0,-1 0,0 1,0 0,0 0,-1 0,7 13,-5-6,-1 1,-1-1,0 1,-1 0,5 31,2 17,-6-38,0 1,1 41,-6-60,1 1,-1-1,2 0,-1 0,1 1,0-1,1 0,0-1,0 1,0 0,1-1,0 0,0 0,0 0,10 9,3 1,1 0,1-1,31 18,-46-29,0-1,1 1,-1 0,-1 0,1 0,-1 1,1-1,-1 1,-1 0,1-1,-1 1,1 1,-2-1,1 0,0 0,-1 1,0-1,0 1,-1 9,15 46,-13-56,1-1,1 0,-1 0,1 0,-1-1,1 1,0-1,0 0,0 0,1 0,-1-1,8 3,11 9,-16-10,1 0,-1 0,1-1,0 0,13 3,-14-4,0 0,0 0,-1 0,1 1,-1 0,0 0,0 0,0 1,8 6,-1 4,0 0,-1 1,11 18,-16-22,1 0,0 0,0 0,1-1,1-1,-1 0,22 15,-19-16,0-2,1 1,0-2,1 0,-1 0,1-2,0 1,19 1,-30-5,-1 1,1-1,-1 1,1-1,-1 1,1 0,-1 0,0 0,1 0,-1 1,0-1,2 3,-3-4,0 1,0 0,-1 0,1 0,0 0,-1 0,1 0,-1 0,1 0,-1 0,0 0,1 0,-1 0,0 0,0 0,0 1,1-1,-1 0,-1 2,1 0,-1-1,0 1,0 0,-1-1,1 1,0-1,-1 1,1-1,-1 0,0 0,0 0,0 0,0 0,0 0,0 0,-1-1,1 1,-1-1,-4 3,-11 3,-1 0,1-1,-1-1,-1-1,1-1,-27 2,-122-6,68-2,-2464 3,2368-11,16-1,-184 12,-410-18,267 10,295 11,-410-3,593-2,-51-8,49 5,-50-2,-48 5,-251 5,315 4,-69 15,30-3,48-9,40-6,0-1,0 0,0-1,-1-1,1 0,0-1,-21-3,34 1,0 1,-1-1,1 1,0-1,0 0,0 0,0-1,0 1,1 0,-1-1,1 0,-1 0,1 0,0 0,0 0,0 0,1 0,-1 0,1-1,-1-3,-6-14,2 1,-4-24,8 33,-4-18,1 0,2 0,1 0,1-1,2 1,1-1,1 1,1 0,2 0,1 1,17-46,-11 35,-3-1,0 0,-3-1,3-63,-7 85,1 1,0 0,2-1,9-21,-7 19,-1-1,6-26,0-44,-7 44,15-56,-13 62,-2-1,-2 1,-1-1,-7-79,1 18,5 6,-4-107,-1 186,0 0,-2 1,-8-24,8 26,0 0,0-1,2 1,-3-30,2-5,-14-75,9 80,2 0,0-59,8-1400,-6 1443,-2-1,-2 1,-28-92,-40-71,40 129,31 71,1 1,1-2,1 1,1 0,1-1,5-44,-2 1,0 32,1 0,2 1,16-64,44-101,-59 182,2 1,-6 22,-9 29,-72 214,-118 394,183-578,2 0,3 1,-1 87,16 196,-5-324,4 31,1 0,3 0,17 54,59 155,-72-224,49 162,-53-163,-2 0,-2 0,1 58,-4 25,0-1,-21 203,19-322,0 1,0-1,0 0,0 1,0-1,0 1,-1-1,1 0,0 1,-1-1,1 0,-1 0,0 1,1-1,-1 0,0 0,0 0,0 0,-1 2,1-3,0-1,0 1,0-1,0 1,1-1,-1 1,0-1,1 0,-1 1,0-1,1 0,-1 1,1-1,-1 0,1 0,-1 0,1 1,-1-1,1 0,0 0,-1-1,-21-69,20 64,-44-166,-85-342,43-8,86 507,1 5,-1 0,2-1,0 1,2-19,-2 30,0 1,0-1,0 0,0 0,0 0,0 0,0 0,0 0,0 0,0 0,0 0,0 1,0-1,0 0,0 0,0 0,0 0,0 0,0 0,0 0,0 0,1 0,-1 0,0 0,0 1,0-1,0 0,0 0,0 0,0 0,0 0,0 0,0 0,1 0,-1 0,0 0,0 0,0 0,0 0,0 0,0 0,0 0,0 0,0 0,1 0,-1 0,0 0,0 0,0 0,0 0,0 0,0 0,0 0,0 0,0 0,0-1,1 1,-1 0,0 0,6 17,5 24,238 802,-192-668,273 661,-168-517,-131-266,2-2,3-1,73 80,-102-123,1 1,0-2,0 1,1-1,-1 0,1-1,19 8,-26-12,0 0,0-1,0 1,0-1,0 0,0 1,0-1,0 0,0 0,0 0,1-1,-1 1,0 0,0-1,0 1,0-1,0 0,2-1,-2 1,-1-1,1 0,0 0,0 0,-1 0,1 0,-1 0,0 0,1 0,-1-1,0 1,0 0,-1-1,1 1,0-1,-1 1,0-1,1-4,-1-1,0 0,0 0,-1-1,0 1,-1 0,1 0,-1 0,-1 1,0-1,0 0,0 1,-1 0,0 0,-1 0,1 0,-1 1,-8-9,-12-11,-1 2,-50-38,28 25,4 1,-54-48,88 73,0 0,1-1,0 0,1 0,0-1,-10-23,11 21,2-1,-1 0,2 0,0 0,1 0,1 0,0-1,1 1,1-1,1 1,0-1,5-24,-5 39,0-1,0 0,0 0,1 0,-1 0,1 1,0-1,0 1,0-1,0 1,0 0,0 0,0 0,1 0,-1 0,1 0,0 1,-1-1,1 1,0 0,0 0,0 0,0 0,0 0,0 1,0-1,0 1,0 0,0 0,0 0,0 0,0 1,4 0,14 2,-1 1,0 1,36 13,-37-11,52 12,1-2,121 11,-47-9,-61 1,-62-13,0-1,0-2,29 3,332-6,-185-3,-174 4,1 1,-1 1,0 1,35 13,10 1,4-3,-31-8,58 19,188 70,-215-75,20 9,-141-24,-337 3,-32 1,48-14,-318 6,672-3,0 1,0 1,-16 3,20 1,20-3,27 1,760 2,-200-6,396 20,-2712-48,554 7,1519 23,242-4,-586 2,-4 0,0 0,-1 0,1-1,-1 1,1-1,-1-1,9-2,-19 2,0 0,0 0,-1 1,1-1,0 1,-1 0,-7 0,-125-5,-225-21,189 8,-39-5,166 13,46 11,1 0,0 0,-1 0,1-1,0 1,-1 0,1 0,-1 0,1 0,0 0,0 0,-1-1,1 1,0 0,-1 0,1 0,0-1,0 1,-1 0,1 0,0-1,0 1,-1 0,1 0,0-1,0 1,0 0,0-1,0 1,0 0,-1-1,1 1,0 0,0-1,0 1,0-1,0 1,0 0,0-1,0 1,1-1,14-10,33-7,-43 17,239-63,-205 55,-12 1,-27 8,0 0,0 0,0 0,0 0,0 0,0 0,0 0,-1 0,1 0,0 0,0 0,0 0,0 0,0 0,0 0,0 0,-1 0,1 0,0 0,0 0,0 0,0 0,0 0,0 0,0 0,0-1,0 1,-1 0,1 0,0 0,0 0,0 0,0 0,0 0,0 0,0-1,0 1,0 0,0 0,0 0,0 0,0 0,0 0,0 0,0-1,0 1,0 0,0 0,0 0,0 0,0 0,0 0,0 0,0-1,0 1,0 0,0 0,0 0,0 0,1 0,-1 0,0 0,0 0,-47-3,-157 7,807-3,-579-1,0 2,-1 0,32 7,-54-9,0 0,0 0,1 1,-1-1,0 0,0 1,0-1,1 1,-1 0,0-1,0 1,0 0,0 0,0-1,0 1,0 0,-1 0,1 0,0 0,1 2,-2-2,0 0,0 0,0 0,0 0,0 0,0-1,-1 1,1 0,0 0,0 0,-1 0,1 0,0 0,-1 0,1 0,-1-1,1 1,-1 0,0 0,0 1,-7 5,0-1,1 1,-2-1,-8 5,10-7,-30 18,-43 18,49-26,1 1,-56 38,82-50,0 0,1 0,-1 1,1-1,0 1,0 0,0-1,0 2,0-1,1 0,-3 5,5-7,0-1,0 1,-1 0,1-1,0 1,0-1,1 1,-1 0,0-1,0 1,1-1,-1 1,1-1,-1 1,1-1,0 1,-1-1,1 0,0 1,0-1,0 0,0 1,0-1,1 0,-1 0,0 0,0 0,1 0,-1-1,0 1,1 0,-1-1,1 1,-1 0,1-1,2 1,26 8,1-1,1-1,-1-2,1-1,55-1,-40-1,552 7,-576-9,-27 2,-40 3,-153 10,-231 23,362-27,52-5,21-3,30-2,600-52,-575 38,-52 7,-14 2,-8 1,0 0,-1 1,1 0,0 1,-1 0,-22 3,-1-2,-730 29,684-22,102-2,39-1,922 0,-721-5,-186 1,-69 2,-15 3,-26 4,-379 49,17-4,334-39,54-10,14 0,16-1,0-1,-1-1,1 0,25-3,-7 2,511-2,-534 1,-32-1,-39 2,-1038 21,1028-20,1-2,0 2,0 4,-109 22,158-21,16-7,0 0,0 0,0 1,0-1,-1 0,1 0,0 0,0 0,0 0,0 1,0-1,0 0,0 0,0 0,0 0,0 1,0-1,0 0,0 0,0 0,0 0,0 0,0 1,0-1,0 0,0 0,0 0,1 0,-1 0,0 1,0-1,0 0,0 0,0 0,0 0,0 0,0 0,1 1,-1-1,0 0,0 0,0 0,0 0,0 0,1 0,-1 0,0 0,0 0,0 0,0 0,1 0,-1 0,17 5,0-2,0 0,0-1,0 0,27-2,-9 1,541 5,-560-5,-14 2,-25 5,-34 3,-80 5,81-11,-72 15,203-19,712-22,-756 21,-36 4,-52 5,-421 42,65-8,391-40,45-5,16-1,186-6,-193 12,-33-3,1 0,0 0,0 0,0 0,0 0,0 0,0 0,-1 0,1 0,0 0,0 0,0 0,0 1,0-1,0 0,0 0,0 0,0 0,-1 0,1 0,0 0,0 1,0-1,0 0,0 0,0 0,0 0,0 0,0 1,0-1,0 0,0 0,0 0,0 0,0 0,0 0,0 1,0-1,0 0,0 0,0 0,0 0,1 0,-1 0,0 1,0-1,0 0,0 0,0 0,0 0,0 0,0 0,0 0,1 0,-1 0,0 0,0 1,0-1,0 0,0 0,0 0,1 0,-1 0,0 0,0 0,0 0,0 0,-53 16,-337 46,230-40,134-20,1 2,0 1,0 1,0 1,1 1,-32 15,54-22,-1 0,1 1,-1 0,1-1,0 1,0 0,0 0,0 0,0 0,0 0,0 0,1 1,-3 3,3-5,1 0,0 1,0-1,0 0,0 0,0 0,0 0,0 0,0 0,0 0,0 0,1 0,-1 0,0 0,1 0,-1 0,1 0,-1 0,1 0,-1 0,1-1,0 1,-1 0,2 1,4 2,0 1,0-2,1 1,-1-1,1 1,-1-2,1 1,14 2,26 5,68 4,18 2,-132-16,-1 0,1 0,0 0,0 0,-1 0,1 0,0 0,0 1,0-1,-1 0,1 0,0 1,-1-1,1 0,0 1,-1-1,1 1,0-1,-1 0,1 1,-1 0,1-1,-1 1,1-1,-1 1,1 0,-1-1,1 2,-18 11,-45 7,58-19,-28 7,19-5,0 0,0 0,0 2,1-1,-20 11,32-15,0 1,0-1,-1 0,1 0,0 0,0 1,0-1,0 0,0 0,0 0,0 1,0-1,-1 0,1 0,0 1,0-1,0 0,0 0,0 1,0-1,0 0,0 0,0 1,1-1,-1 0,0 0,0 0,0 1,0-1,0 0,0 0,0 0,0 1,1-1,-1 0,0 0,0 0,0 1,0-1,1 0,-1 0,0 0,0 0,0 0,1 0,-1 0,0 1,0-1,1 0,-1 0,0 0,0 0,1 0,-1 0,0 0,0 0,1 0,-1 0,0 0,0 0,0 0,1-1,-1 1,20 4,48-2,-50-3,0 1,0 1,23 4,-19-2,-1-1,1-1,-1 0,1-2,21-4,16 1,644-60,-566 48,-88 12,46-9,-447 81,11-2,340-66,0 0,0 0,1 0,-1 0,0 0,0 0,1 1,-1-1,0 0,0 0,1 1,-1-1,0 0,0 1,1-1,-1 1,1-1,-1 1,0-1,1 1,-1-1,1 1,-1-1,1 1,-1 0,1-1,0 1,-1 0,1 0,0-1,0 1,-1 0,1 1,0-2,0 1,0 0,0-1,0 1,-1 0,1-1,0 1,0-1,-1 1,1-1,0 1,-1-1,1 1,0-1,-1 1,1-1,-1 1,1-1,-1 1,1-1,-1 0,1 1,-1-1,1 0,-1 0,0 1,1-1,-1 0,1 0,-2 0,-23 7,0-1,-1-1,1-1,-38 0,4 0,-412 32,439-37,54-5,-6 2,-16 4,0 0,0 0,0 0,0 0,0 0,-1 0,1 0,0 0,0 0,0 0,0 0,0 0,0 0,0 0,0 0,0 0,-1 0,1 0,0 0,0 0,0 0,0 0,0 0,0-1,0 1,0 0,0 0,0 0,0 0,0 0,-1 0,1 0,0 0,0 0,0 0,0-1,0 1,0 0,0 0,0 0,0 0,0 0,0 0,0 0,0 0,0-1,0 1,0 0,0 0,0 0,0 0,0 0,-14-3,8 1,1968-8,-1860 15,-88-2,-58-1,-78-1,-182 9,270-6,42-1,57 1,671-1,-562-4,-131 2,-37 0,-9 0,-71 5,-345 4,-68 4,434-9,103-1,1225-8,-1189-1,-142-3,-534-13,565 18,62 1,-15 1,1055-64,-1043 62,-54 1,-23 1,-678-37,656 27,65 11,1 0,-1 0,0-1,0 1,1 0,-1 0,0 0,0 0,1-1,-1 1,0 0,0 0,0 0,0-1,1 1,-1 0,0 0,0-1,0 1,0 0,0 0,0-1,0 1,1 0,-1-1,0 1,0 0,0 0,0-1,0 1,0 0,0-1,-1 1,1 0,0 0,0-1,0 1,0 0,0 0,0-1,0 1,-1 0,1 0,0-1,0 1,0 0,-1 0,1 0,0-1,0 1,0 0,-1 0,1 0,0 0,0-1,-1 1,1 0,20-7,2 2,-1 0,1 1,39-2,-3 0,971-98,-954 96,-65 4,-20 0,-119-15,67 13,-893-92,873 89,63 5,22 0,32-2,-31 5,632-131,-556 107,-77 24,-1 1,0-1,0 0,0 0,0 0,-1 0,1 0,0 0,0-1,-1 1,1 0,0-1,1-2,-3 3,-1 0,1 0,-1 1,1-1,-1 0,1 0,-1 1,1-1,-1 0,0 1,1-1,-1 0,0 1,0-1,1 1,-1-1,0 1,0 0,0-1,0 1,0 0,0-1,0 1,1 0,-1 0,0 0,0 0,0 0,0 0,-2 0,-51-6,-1 1,-80 5,30 0,87-2,18-1,31-7,-26 9,157-38,-57 15,160-58,-262 81,-1 0,1 0,-1 0,1 0,-1-1,0 1,1 0,-1-1,0 0,0 0,3-3,-5 5,0-1,0 1,0-1,0 1,0 0,0-1,0 1,0-1,0 1,0-1,0 1,0 0,0-1,0 1,-1-1,1 1,0-1,0 1,-1 0,1-1,0 1,0 0,-1-1,1 1,0 0,-1-1,1 1,0 0,-1 0,1-1,0 1,-1 0,1 0,-1 0,1-1,-1 1,1 0,-1 0,-9-3,-1 0,0 1,1 1,-17-2,-387 0,181 4,221-2,21-2,39-3,351-20,-1 0,-375 24,-55 7,-731 55,337-34,525-28,134-9,-212 7,-28 1,-37 1,-664 15,670-7,1 1,-1 2,2 2,-58 24,73-26,42-16,-1 0,1-2,23-13,-44 22,0 0,0-1,0 1,0 0,1 0,-1-1,0 1,0 0,0 0,0-1,0 1,0 0,0 0,0-1,0 1,0 0,0-1,0 1,0 0,0 0,0-1,0 1,0 0,0-1,0 1,0 0,0 0,0-1,-1 1,1 0,0 0,0-1,0 1,0 0,-1 0,1 0,0-1,0 1,-1 0,1 0,0 0,0 0,-1 0,1-1,0 1,0 0,-1 0,1 0,0 0,-1 0,1 0,0 0,0 0,-1 0,1 0,0 0,-1 0,1 0,0 0,0 0,-1 0,1 1,-21-4,0 0,0 2,-1 1,-24 2,1 0,-1063 34,1079-35,35 0,54-1,-55 0,1972-1,-1940 2,-73 2,-910 16,562-18,601-2,116 0,751 12,-980-3,-90-3,-24 0,-37 5,0-2,-68 2,68-7,-799 26,389-21,650-9,10-1,471 7,-536 4,-132-9,1 1,-2 0,1 0,0 1,0-1,9 5,-15-6,1 0,-1 0,0 1,0-1,1 0,-1 0,0 1,0-1,1 0,-1 0,0 1,0-1,0 0,0 0,0 1,1-1,-1 0,0 1,0-1,0 0,0 1,0-1,0 0,0 1,0-1,0 0,0 1,0-1,0 0,0 1,-1-1,1 0,0 0,0 1,0-1,0 0,0 1,-1-1,1 0,0 0,0 1,0-1,-1 0,1 0,0 0,0 1,-1-1,1 0,0 0,-1 0,1 0,0 0,-1 1,1-1,0 0,-1 0,1 0,-13 5,1-1,-1 0,0-1,-24 4,-527 30,348-28,75-3,-393 33,514-35,25-1,36 0,412 3,-396-1,-49-1,-14 1,-17 3,-1-1,-1-1,-37 4,45-7,-523 47,207-24,239-14,80-9,24 0,55-1,101-10,-71 2,1317-59,-1324 61,-1376 51,1211-43,349-5,1257-35,-1415 26,-765 5,459 7,-585 13,713-11,136-1,1383 2,-979-7,-425 2,-106-1,-981 1,1272 0,1565-35,-1722 29,-79 6,0 0,0 0,0 0,0 0,0 0,-1 0,1 0,0 0,0 0,0 0,0 0,0 0,0 0,0 0,0 0,0-1,0 1,0 0,0 0,0 0,0 0,0 0,0 0,0 0,0 0,0 0,0 0,0 0,0 0,0-1,0 1,0 0,0 0,0 0,0 0,-20-2,-120-1,51 5,41 0,0-2,-70-9,116 9,1 0,0 0,-1 0,1-1,0 1,-1 0,1-1,0 1,0 0,0-1,-1 0,1 1,0-1,0 0,0 0,0 1,0-1,0 0,0 0,0 0,0 0,1 0,-1 0,0-1,1 1,-1 0,1 0,-1 0,1-1,-1 1,1 0,0 0,0-1,-1 1,1 0,0-3,0 2,0 0,0 1,0-1,0 0,-1 0,1 0,-1 1,1-1,-1 0,0 0,0 1,0-1,0 1,0-1,0 1,0-1,0 1,-1-1,1 1,0 0,-1 0,1 0,-1 0,0 0,1 0,-1 0,-2 0,-34-12,-1 1,0 2,0 2,-1 2,-44-2,33 3,-651-58,673 60,22 4,0-1,-1-1,1 0,0 0,-1 0,1-1,0 0,0 0,0-1,0 0,1 0,-8-5,14 8,-1-1,1 1,0-1,-1 0,1 1,0-1,0 0,0 1,-1-1,1 0,0 1,0-1,0 0,0 0,0 1,0-1,0 0,1 1,-1-1,0 0,0 1,0-1,1 0,-1 1,0-1,1 1,-1-1,1 0,-1 1,0-1,1 1,-1-1,1 1,0-1,-1 1,1 0,-1-1,1 1,0 0,0-1,29-16,-29 17,59-25,99-27,-7 4,-140 44,1 0,0 2,0-1,0 2,0 0,0 0,1 1,18 3,12 4,49 13,-57-11,-14-4,38 10,0-3,105 7,-100-17,-20-3,-1 2,0 3,0 1,85 22,-61-8,0-2,2-4,78 6,215-8,-326-11,13-1,-1 2,88 13,-99-8,1-2,61-2,-61-2,1 2,53 8,60 5,-53-7,-69-5,42 4,-70-6,1 0,-1 0,1 0,-1 0,0 0,1 1,-1-1,0 1,0 0,0 0,0 0,-1 0,1 0,0 1,-1 0,3 2,-4-4,-1 0,1 0,-1 0,1 0,-1 0,1 0,-1 0,1 1,-1-1,0 0,0 0,1 0,-1 0,0 0,0 0,0 1,0-1,-1 0,1 0,0 0,0 0,-1 0,1 0,-1 1,1-1,-1 0,1 0,-1 0,1-1,-1 1,0 0,0 0,1 0,-1 0,0-1,0 1,-2 1,-2 1,0 0,-1-1,1 1,-1-1,0-1,-10 3,-89 11,1-5,-195-6,183-5,-147-2,-244 5,415 6,-119 27,122-19,61-11,0 1,1 1,0 1,0 1,1 2,0 1,-26 16,52-28,-1 0,1 0,0 0,0 0,0 0,0 0,0 0,-1 1,1-1,0 0,0 0,0 0,0 0,0 0,0 0,0 1,0-1,-1 0,1 0,0 0,0 0,0 0,0 1,0-1,0 0,0 0,0 0,0 0,0 1,0-1,0 0,0 0,0 0,0 0,0 1,0-1,0 0,0 0,1 0,-1 0,0 1,0-1,0 0,0 0,0 0,0 0,0 0,0 0,1 0,-1 1,0-1,0 0,0 0,0 0,0 0,1 0,-1 0,0 0,0 0,19 5,29-1,574-13,-405 1,112-3,370-7,-603 17,101 3,-189-1,0 0,0 1,0 0,-1 0,1 1,13 7,-19-9,1 0,0 0,-1 1,1 0,-1-1,0 1,1 0,-1 0,0 0,0 0,0 1,-1-1,1 1,0-1,-1 1,1-1,-1 1,0 0,0 0,1 5,-2-7,0 0,0 1,0-1,-1 0,1 0,0 1,-1-1,1 0,-1 0,1 1,-1-1,0 0,1 0,-1 0,0 0,0 0,0 0,1 0,-1 0,0 0,-1-1,1 1,0 0,0-1,0 1,0 0,0-1,-3 1,-38 8,37-8,-231 12,161-12,-148 21,-157 45,324-59,-46 10,95-16,0 0,0 0,0 1,0 0,1 0,-1 0,1 1,0 0,0 1,-10 9,15-14,1 0,0 0,0 0,0 0,0 1,-1-1,1 0,0 0,0 0,0 1,0-1,0 0,0 0,0 0,0 1,-1-1,1 0,0 0,0 1,0-1,0 0,0 0,0 0,0 1,0-1,0 0,1 0,-1 1,0-1,0 0,0 0,0 0,0 1,0-1,0 0,0 0,1 0,-1 1,0-1,0 0,0 0,14 5,18-1,-31-4,517 4,-281-7,-130 1,112 3,-191 1,1 1,0 2,-1 0,0 2,37 15,-22-1,-31-15,0 1,1-2,19 6,-11-1,-21-10,0 0,0 0,0 1,0-1,0 0,0 0,0 1,0-1,0 0,0 0,0 1,0-1,0 0,0 0,-1 1,1-1,0 0,0 0,0 0,0 1,-1-1,1 0,0 0,0 0,0 1,-1-1,1 0,0 0,0 0,-1 0,1 0,0 0,0 0,-1 0,1 0,0 0,0 0,-1 0,0 0,-46 7,-315-7,-99 5,386 5,-81 21,114-21,-64 7,373-18,115-1,-375 2,3 0,-1 0,0 0,0-1,0 0,0 0,0-1,0 0,-1-1,1 0,-1 0,14-8,-22 11,1 0,-1 0,0 0,0 0,0 0,1-1,-1 1,0 0,0 0,0 0,0 0,1 0,-1-1,0 1,0 0,0 0,0 0,0-1,0 1,0 0,1 0,-1 0,0-1,0 1,0 0,0 0,0 0,0-1,0 1,0 0,0 0,0-1,0 1,0 0,-1 0,1 0,0-1,0 1,0 0,0 0,0 0,0-1,0 1,0 0,-1 0,1 0,0 0,0 0,0-1,-1 1,-15-6,-27 1,41 5,-502-23,33 0,180 5,104 4,-82-1,167 15,-410-13,38 5,81 6,284-10,-20 0,70 12,-241-13,55 2,223 8,22 3,0 0,0-1,0 1,0 0,0 0,0 0,0 0,0 0,0 0,0-1,-1 1,1 0,0 0,0 0,0 0,0 0,0 0,0-1,0 1,0 0,0 0,0 0,0 0,0 0,0 0,1-1,-1 1,0 0,0 0,0 0,0 0,0 0,0 0,0-1,0 1,0 0,0 0,0 0,1 0,-1 0,0 0,0 0,0 0,0 0,0 0,0 0,1 0,-1-1,0 1,0 0,0 0,0 0,0 0,0 0,1 0,-1 0,0 0,0 0,0 0,0 0,1 1,44-10,476-14,-164 12,-254 4,1-5,-2-5,0-4,173-60,-226 60,-48 21,-1 0,1 0,-1 0,1 0,-1-1,1 1,-1 0,1 0,-1-1,1 1,-1 0,1 0,-1-1,0 1,1-1,-1 1,1 0,-1-1,0 1,0-1,1 1,-1-1,0 1,0-1,1 1,-1-1,0 1,0-1,0 1,0-1,0 1,0-1,0 0,-17-7,-35 3,51 5,-275-5,-90-4,-1240-20,1546 29,9 1,34 1,-1-1,0-1,1-1,-1-1,0 0,1-1,-20-6,36 8,-1 1,0-1,1 1,-1-1,1 0,0 0,-1 0,1 0,-1 0,1 0,0 0,0-1,0 1,0 0,0-1,0 1,0-1,0 1,0-1,1 1,-1-1,1 1,-1-1,1-2,4-41,-3 42,0 0,0 0,0 0,0-1,-1 1,1 0,-1-1,0 1,0 0,0-1,0 1,-1 0,1-1,-1 1,0 0,0 0,0-1,0 1,-1 0,1 0,-1 1,0-1,-3-5,-11-2,0 0,0 1,-1 1,0 0,-30-9,7 3,-189-77,4-9,-247-152,429 222,2-2,-49-47,54 45,-1 2,-64-42,96 70,-1 0,0-1,1 1,0-2,0 1,1 0,-1-1,1 0,0 0,1 0,0 0,0-1,-4-9,-1-11,1 1,-5-34,5 19,1 9,2-1,2 0,1 1,5-59,30-130,-22 151,-5 43,0 0,16-36,6-20,-11 23,50-102,1-4,-35 90,-26 60,0 0,-1 0,0-1,-2 0,6-27,12-80,-20 105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00.62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123 222,'1'-7,"1"0,1 0,-1 1,1-1,0 1,6-8,-2 0,2-4,-1 1,2 1,23-30,-30 41,1 1,0 0,0 0,1 1,-1-1,1 1,0 0,0 0,0 1,0-1,0 1,1 0,-1 1,1-1,-1 1,1 0,8 0,-9 1,24 1,-24 5,-15 8,7-12,-1 1,0-1,1 0,-1 0,0 0,0 0,0-1,-1 0,1 1,0-2,0 1,-1 0,1-1,0 0,-1 0,1 0,-1 0,1-1,-5-1,-44 1,53 1,-1 0,0 0,1 0,-1 0,0 1,1-1,-1 0,0 0,1 0,-1 0,0 1,1-1,-1 0,1 1,-1-1,1 0,-1 1,1-1,-1 1,1-1,-1 1,1-1,-1 1,1-1,0 1,-1-1,1 1,0 0,-1-1,1 1,0-1,0 1,0 0,0-1,-1 1,1 1,1-1,0 1,-1 0,1 0,0 0,0 0,0-1,0 1,0-1,0 1,1 0,-1-1,3 2,-1 0,0 0,0 0,0-1,1 1,-1-1,1 0,-1 0,1-1,0 1,-1-1,1 1,0-1,0-1,5 2,-6-3,0-1,0 1,0-1,0 0,-1 0,1 0,-1 0,1 0,-1-1,0 1,0-1,0 1,0-1,0 0,-1 1,1-1,-1 0,0 0,2-4,17-28,-19 34,0 0,0 0,1 0,-1 0,0 0,0 0,0 0,1 0,-1 1,0-1,1 1,-1-1,1 1,-1-1,1 1,-1 0,1-1,-1 1,1 0,-1 0,1 0,1 1,-2-1,-1-1,0 1,1 0,-1 0,1 0,-1 0,1 0,-1 0,1 0,-1 0,1 0,-1 0,1 0,-1 0,0 0,1 1,-1-1,1 0,-1 0,1 0,-1 1,0-1,1 0,-1 0,1 1,-1-1,0 0,1 1,-1-1,0 0,0 1,1-1,-1 1,0-1,0 0,0 1,1-1,-1 1,0-1,0 1,0-1,0 1,0-1,0 1,0-1,0 0,0 1,0-1,0 1,0-1,0 1,0-1,-1 1,1-1,0 1,0-1,0 0,-1 1,1-1,0 1,-1-1,1 0,0 1,-1-1,-1 2,0 0,0 0,-1 0,1-1,-1 1,1-1,-1 1,1-1,-5 2,-5-1,8-2,1 1,0 0,-1-1,1 1,0 0,0 1,-1-1,1 0,-5 5,8-6,0 0,0 0,-1 0,1 0,0 0,0 0,0 0,0 0,0 1,0-1,0 0,0 0,0 0,0 0,0 0,-1 0,1 1,0-1,0 0,0 0,0 0,0 0,0 0,0 1,0-1,0 0,0 0,0 0,0 0,1 0,-1 0,0 1,0-1,0 0,0 0,0 0,0 0,0 0,0 0,0 1,0-1,0 0,1 0,-1 0,0 0,0 0,0 0,0 0,0 0,0 0,1 0,-1 0,13 4,13 0,-7-4,-14-1,-1 1,1 0,0 0,-1 0,1 1,0 0,-1 0,1 0,-1 0,1 0,3 3,-7-3,-1-1,0 0,0 1,1-1,-1 1,0-1,0 0,0 1,0-1,0 1,0-1,1 1,-1-1,0 0,0 1,0-1,-1 1,1-1,0 1,0-1,0 1,0-1,0 0,0 1,-1-1,1 1,0-1,0 0,-1 1,1-1,0 0,0 1,-1-1,1 0,-1 1,1-1,0 0,-1 0,1 1,0-1,-1 0,1 0,-1 0,1 0,-1 1,-20 9,-35 1,49-10,-1-1,0 2,1-1,-1 1,1 1,-11 3,15-4,0 0,1 0,-1 0,1 0,-1 0,1 1,0-1,0 1,0-1,0 1,1 0,-1 0,1 0,-1 0,1 0,0 0,0 0,1 0,-1 0,0 4,1-6,0 0,0 1,0-1,0 0,0 1,1-1,-1 1,0-1,1 0,-1 1,1-1,-1 0,1 0,0 0,0 1,-1-1,1 0,0 0,0 0,0 0,0 0,2 1,-2-1,0-1,0 1,0-1,-1 1,1 0,0-1,-1 1,1 0,0 0,-1-1,1 1,-1 0,1 0,-1 0,1 0,-1 0,0 0,1 0,-1-1,0 1,0 0,0 0,0 0,0 0,0 0,0 0,0 0,0 0,0 0,-1 0,1 0,0 0,-1 0,1 0,0 0,-1 0,1-1,-1 1,0 0,1 0,-1-1,0 1,1 0,-1-1,0 1,0 0,1-1,-3 1,0 3,-30 28,24-26,19-21,-21 25,6-7,0 0,1 0,0 0,0 1,0 0,0 0,1 0,0 0,-1 1,1-1,-4 10,7-14,0 0,0 0,0 0,0 1,0-1,0 0,0 0,0 1,0-1,0 0,0 0,0 0,0 1,0-1,0 0,0 0,0 1,0-1,0 0,1 0,-1 0,0 1,0-1,0 0,0 0,0 0,0 0,1 1,-1-1,0 0,0 0,0 0,1 0,-1 0,0 0,0 1,0-1,1 0,-1 0,0 0,1 0,11-3,11-11,-21 12,5-3,0 0,-1 0,0-1,0 0,-1 0,1-1,-1 1,-1-1,1 0,5-14,-9 21,-1-1,0 0,1 1,-1-1,0 0,0 0,0 1,1-1,-1 0,0 1,0-1,0 0,0 0,0 1,0-1,-1 0,1 1,0-1,0 0,0 0,-1 1,1-1,0 1,-1-1,1 0,0 1,-1-1,1 1,-1-1,1 0,-1 1,1 0,-1-1,0 1,1-1,-1 1,0 0,1-1,-1 1,0 0,1 0,-1-1,0 1,1 0,-1 0,0 0,1 0,-1 0,0 0,0 0,1 0,-1 0,0 0,0 1,1-1,-1 0,0 0,1 1,-2-1,-1 1,-1 1,1-1,-1 0,1 1,-1 0,1-1,0 1,0 1,0-1,-5 5,-9 18,12-18,0 1,0-1,-1-1,0 1,-10 8,13-13,-1 1,0-1,1 0,-1-1,0 1,0-1,0 0,0 0,0 0,0 0,-1-1,1 1,0-1,0 0,-5-1,5 0,1 1,-1-1,0 1,1 0,-1 1,1-1,-1 0,1 1,-7 1,9-1,0 1,0-1,0 0,0 0,0 0,0 1,0-1,1 0,-1 1,0-1,1 0,-1 1,1-1,0 1,-1-1,1 1,0-1,0 1,0-1,0 1,0 0,0-1,0 1,1-1,0 3,0 0,0 0,0-1,0 1,1 0,0-1,0 1,0-1,0 1,0-1,1 0,-1 0,1 0,0 0,0-1,0 1,0-1,0 0,1 1,5 1,-6-2,0 0,-1-1,1 0,0 0,0 0,0 0,0 0,0 0,0-1,0 0,0 1,1-1,-1 0,0-1,0 1,0 0,0-1,0 0,0 0,0 0,0 0,0 0,-1 0,1-1,3-1,-6 2,1 1,-1-1,1 0,-1 1,1-1,-1 0,0 0,1 1,-1-1,0 0,1 0,-1 1,0-1,0 0,0 0,0 0,0 1,0-1,0 0,0 0,0 0,0 1,0-1,-1 0,1 0,0 0,0 1,-1-1,1 0,-1 1,1-1,0 0,-2 0,-21-27,9 13,12 12,0-1,1 1,-1 0,1-1,0 0,0 1,0-1,1 1,-1-1,1 0,0 0,0 1,0-1,0 0,1 0,0 1,-1-1,1 1,1-1,-1 0,0 1,1 0,3-7,7-8,0 0,1 1,18-19,9-13,-10-7,-26 47,-1 1,1-1,0 1,1 0,0 0,0 0,1 1,0 0,0 0,1 0,0 1,0 0,10-7,-15 13,0-1,0 1,0-1,-1 1,1 0,0 0,0 0,0 0,0 0,0 0,0 0,0 0,0 1,-1-1,1 1,0 0,0-1,0 1,-1 0,1 0,0 0,-1 0,1 1,-1-1,0 0,1 1,-1-1,0 0,0 1,0 0,0-1,0 1,0 0,1 3,-1-3,1 0,-1 0,-1 0,1 0,0 0,0 0,-1 0,0 0,1 0,-1 1,0-1,0 0,0 0,0 1,0-1,-1 0,1 0,-1 0,1 0,-1 1,0-1,0 0,0 0,0 0,0-1,0 1,0 0,-1 0,1 0,-3 2,-51 22,48-24,1 0,-1 1,1 0,0 0,0 0,0 1,0 0,1 0,-1 1,1-1,0 1,-4 6,3-3,0 1,1 0,0 0,0 1,1-1,1 1,0 0,0 0,0 1,2-1,-1 0,1 13,-4 0,0-1,-1 1,-1-1,-1-1,-1 1,-20 32,18-34,1 0,0 0,2 1,0 0,2 0,-8 43,11-50,0 0,0 0,-2-1,-5 14,6-19,1 0,-1 0,2 1,-1-1,1 1,0-1,1 1,0 0,0 0,1 0,0 0,2 10,-2-18,0-1,1 1,-1-1,0 1,0-1,0 1,1-1,-1 1,0-1,0 1,1-1,-1 0,0 1,1-1,-1 1,1-1,-1 0,0 1,1-1,-1 0,1 0,-1 1,1-1,-1 0,1 0,-1 0,1 0,-1 1,1-1,-1 0,2 0,17-8,17-23,-34 30,3-5,-1 1,1-1,-1 1,-1-1,1 0,-1-1,0 1,0 0,-1-1,1 0,-2 0,1 1,1-15,8-29,-3 33,-2 7,-13 17,-7 9,1 1,0 1,-12 25,20-33,1 0,0 0,1 0,0 1,1-1,0 1,0-1,1 20,1-18,2 30,-1-41,-1 1,1-1,-1 1,1-1,0 1,0-1,-1 0,1 1,0-1,0 0,0 0,0 0,1 1,-1-1,0 0,0-1,1 1,-1 0,0 0,1 0,-1-1,1 1,1 0,1 0,-1 0,0 0,1 0,-1 1,0-1,0 1,0 0,0 0,0 0,0 1,-1-1,1 1,-1-1,1 1,-1 0,0 0,0 0,2 5,-1-1,0 1,-1-1,0 0,-1 1,0-1,0 1,0 12,-2-49,-5 11,6 18,-1-1,1 1,0 0,-1-1,1 1,0 0,-1 0,1-1,0 1,-1 0,1 0,0 0,-1 0,1-1,-1 1,1 0,0 0,-1 0,1 0,-1 0,1 0,-1 0,1 0,0 0,-1 0,1 0,-1 0,1 1,0-1,-1 0,1 0,-1 0,1 0,0 1,-1-1,1 1,-2 0,1 0,-1 0,1-1,-1 1,0 0,1 0,-1-1,1 1,-1-1,0 0,0 1,1-1,-1 0,0 0,0 0,1 0,-3-1,-5-2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25.435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164 417,'0'67,"0"-40,0-23,0-8,0-186,0 234,0-33,0-31,-1-23,0 23,1 0,4-38,-3 52,0 0,1 0,-1 0,2 0,-1 0,0 0,1 1,0-1,1 1,-1 0,1 0,0 0,7-7,112-89,-111 92,-13 16,-13 18,-109 124,109-128,22-28,26-32,-32 36,0 1,0 0,0-1,1 1,-1 0,1 0,-1 0,1 1,5-4,-8 5,0 0,1 0,-1 0,0 0,1 0,-1 0,0 0,1 0,-1 0,0 0,0 0,1 0,-1 0,0 0,1 0,-1 0,0 0,1 0,-1 1,0-1,0 0,1 0,-1 0,0 0,0 1,1-1,-1 0,0 0,0 1,0-1,1 0,-1 0,0 1,1 21,-4-10,0 0,0 0,-1-1,0 1,-1-1,0 0,-11 17,15-27,1-1,0 1,0-1,0 1,-1-1,1 0,0 1,0-1,-1 1,1-1,0 0,-1 1,1-1,-1 0,1 1,0-1,-1 0,1 0,-1 1,1-1,-1 0,1 0,-1 0,1 0,0 0,-1 1,1-1,-1 0,0 0,-3-13,7-22,8-5,3 1,1 0,2 1,32-53,-92 153,26-40,2 0,0 2,-12 27,11-19,12-24,0 0,0 0,1 0,0 1,0-1,1 1,0 0,-1 10,2 1,0 0,1 0,1 0,1-1,1 1,0-1,2 1,10 28,-15-48,0 1,0-1,0 0,0 1,0-1,0 1,1-1,-1 1,0-1,0 0,0 1,1-1,-1 1,0-1,1 0,-1 1,0-1,1 0,-1 1,0-1,1 0,-1 0,1 0,-1 1,1-1,-1 0,0 0,1 0,-1 0,1 0,-1 0,1 0,-1 0,1 0,-1 0,1 0,-1 0,1 0,-1 0,0 0,1 0,14-20,1-33,-36 134,14-64,1 1,0 0,1 0,1 1,0-1,2 1,0 20,8-38,-7-1,1-1,-1 1,1 0,-1 0,0 0,1-1,-1 1,1 0,-1 0,1 0,-1 0,1 0,-1 0,0 0,1 0,-1 0,1 0,-1 0,1 0,-1 0,1 0,-1 1,0-1,1 0,-1 0,1 0,-1 1,0-1,1 0,-1 1,1-1,-1 0,0 1,0-1,1 0,-1 1,0-1,0 1,1-1,-1 0,0 1,0-1,0 1,0-1,1 1,-1-1,0 1,0-1,0 0,0 1,0-1,0 1,0-1,-1 1,1-1,0 1,24 206,-24-230,-1 10,1-1,0 1,5-27,-5 39,0 1,0 0,0-1,0 1,0 0,0-1,0 1,0 0,0-1,0 1,0 0,0-1,0 1,0 0,1-1,-1 1,0 0,0 0,0-1,0 1,1 0,-1 0,0-1,0 1,1 0,-1 0,0-1,1 1,-1 0,0 0,0 0,1 0,-1 0,0-1,1 1,-1 0,0 0,1 0,-1 0,0 0,1 0,-1 0,11 14,3 25,-8-7,-6-21,-9-22,-39-113,48 125,0-1,0 0,0 0,0 0,0 0,0 0,0 0,0 1,0-1,0 0,-1 0,1 0,0 0,0 0,0 0,0 0,0 0,0 0,0 1,0-1,-1 0,1 0,0 0,0 0,0 0,0 0,0 0,0 0,-1 0,1 0,0 0,0 0,0 0,0 0,0 0,0 0,-1 0,1 0,0 0,0 0,0 0,0 0,0 0,0 0,-1-1,1 1,0 0,0 0,0 0,0 0,0 0,0 0,0 0,0 0,0-1,-1 1,1 0,0 0,0 0,0 0,0 0,-3 21,1 28,4 130,-2-193,-1 0,-1-1,-4-21,6 36,0 0,0 0,0 0,0 1,-1-1,1 0,0 0,0 0,0 0,0 0,0 0,0 0,0 0,0 0,0 0,0 0,0 0,-1 0,1 1,0-1,0 0,0 0,0 0,0 0,0 0,0 0,0 0,-1 0,1 0,0 0,0 0,0 0,0 0,0 0,0 0,0 0,0-1,0 1,-1 0,1 0,0 0,0 0,0 0,0 0,0 0,0 0,0 0,0 0,-5 20,0 28,4 34,1-60,1-58,-1 2,0 1,-2-1,-11-51,13 85,0 0,0 0,0 0,0 0,0 0,0 0,0 0,0 0,0 0,0 1,0-1,0 0,0 0,0 0,0 0,0 0,-1 0,1 0,0 0,0 0,0 0,0 0,0 0,0 0,0 0,0 0,0 0,0 0,-1 0,1 0,0 0,0 0,0 0,0 0,0 0,0 0,0 0,0 0,0 0,-1 0,1 0,-2 20,1 26,8-23,-4-30,-2-40,-6-6,4 20,-2 1,-2 0,-9-32,40 174,12 26,-29-124,-3-21,1-38,-3 21,-3 26,-1 0,1 0,-1 0,1 0,0 0,-1 0,1 0,-1 0,1 0,0 0,-1 1,1-1,-1 0,1 0,-1 1,1-1,-1 0,1 1,-1-1,1 1,-1-1,1 0,-1 1,0-1,1 1,-1-1,0 1,1 0,-1-1,0 1,0-1,0 1,1-1,-1 1,0 1,14 26,-13-26,10 26,-1-1,7 34,0 0,-15-151,-2 83,0 0,0 0,-1 0,0 0,0 0,0 1,-1-1,0 0,-5-9,7 16,-1 0,1 0,0 0,0 0,-1 0,1 0,0 0,-1 1,1-1,0 0,0 0,-1 0,1 0,0 0,0 1,-1-1,1 0,0 0,0 0,0 1,-1-1,1 0,0 0,0 1,0-1,0 0,0 0,-1 1,1-1,0 0,0 0,0 1,0-1,0 0,0 1,0-1,0 0,0 1,0-1,0 0,0 0,0 1,0-1,1 0,-1 1,0-1,-3 20,3-1,-2 1,0-1,-1 0,-10 29,13-48,0 0,0-1,0 1,0 0,0-1,0 1,-1 0,1-1,0 1,0 0,0-1,-1 1,1 0,0-1,-1 1,1 0,0 0,0 0,-1-1,1 1,0 0,-1 0,1 0,0 0,-1-1,1 1,-1 0,1 0,0 0,-1 0,1 0,0 0,-1 0,1 0,-1 0,1 0,0 0,-1 0,1 0,0 1,-1-1,1 0,0 0,-1 0,1 0,0 1,-1-1,1 0,0 0,-1 1,1-1,0 0,0 1,-1-1,1 0,0 1,0-1,0 0,0 1,-1-1,1 0,0 1,-12-41,10 30,2 10,0-1,0 1,0-1,0 1,-1-1,1 1,0-1,0 1,0-1,0 1,-1-1,1 1,0 0,0-1,-1 1,1-1,0 1,-1 0,1-1,0 1,-1 0,1-1,-1 1,1 0,0 0,-1-1,1 1,-1 0,1 0,-1 0,0-1,-5 16,2 24,32-131,-14-3,-10 56,-4 31,-1 11,-5 36,5-28,-1 1,0-1,0 0,-8 20,10-30,-1 0,1 0,0-1,-1 1,1 0,-1 0,1 0,-1-1,1 1,-1 0,0 0,1-1,-1 1,0-1,0 1,1-1,-1 1,0-1,-1 1,-9-8,-5-33,11 26,4 21,0 17,4 61,-2-78,0 1,1-1,0 0,0 0,0 0,1 0,0 0,0-1,6 8,-9-13,0 0,1 0,-1-1,1 1,-1 0,1-1,-1 1,1-1,-1 1,1-1,0 1,-1-1,1 1,0-1,-1 1,1-1,0 0,0 1,0-1,-1 0,1 0,0 0,0 1,0-1,-1 0,1 0,0 0,0 0,0-1,-1 1,1 0,0 0,0 0,0-1,-1 1,1 0,0-1,0 1,-1-1,1 1,0 0,-1-1,1 0,-1 1,1-1,-1 1,1-1,-1 0,1 1,-1-1,1-1,15-10,-15 12,-1 1,1-1,0 0,0 0,-1 0,1 1,0-1,-1 0,1 1,0-1,-1 0,1 1,-1-1,1 1,0-1,-1 1,1-1,-1 1,0 0,1-1,-1 1,1 0,-1-1,0 1,1 0,-1-1,0 1,0 0,0-1,0 1,0 0,1 0,-1-1,0 1,-1 0,1 0,0-1,0 2,2 36,-2-35,-2 31,1-25,1 0,-1 0,1 0,1 0,0-1,0 1,3 11,-4-19,1 0,-1 0,0-1,0 1,1-1,-1 1,1 0,-1-1,0 1,1-1,-1 1,1-1,-1 1,1-1,-1 1,1-1,0 0,-1 1,1-1,0 0,-1 1,1-1,0 0,-1 0,1 0,0 0,-1 1,2-1,21-10,16-29,-36 37,4-7,-5 6,1 0,0 0,-1 0,1 0,0 1,1-1,5-3,-8 6,-1 1,1-1,-1 0,0 1,1-1,-1 0,0 1,1-1,-1 0,0 1,1-1,-1 1,0-1,0 0,1 1,-1-1,0 1,0-1,0 1,0-1,1 1,-1-1,0 1,0-1,0 1,0-1,0 1,-1-1,1 1,0-1,0 1,0-1,0 1,0-1,-1 1,1-1,0 1,0-1,-1 1,-5 27,4-23,1 0,-1 1,0-1,0 0,-1 0,1 0,-1 0,0-1,-6 7,57-101,-36 71,-15 29,-19 31,-19 14,30-43,0 1,1 1,0 0,2 0,-1 1,2 0,-9 24,16-39,0 0,0 0,0 0,0 0,0 0,0 0,1 0,-1 0,0 0,0 0,0 0,0 0,0-1,0 1,0 0,0 0,1 0,-1 0,0 0,0 0,0 0,0 0,0 0,0 0,0 0,1 1,-1-1,0 0,0 0,0 0,0 0,0 0,0 0,0 0,0 0,1 0,-1 0,0 0,0 0,0 0,0 0,0 1,0-1,0 0,0 0,0 0,0 0,0 0,0 0,0 0,0 0,0 1,0-1,0 0,0 0,0 0,0 0,0 0,0 0,0 0,0 1,0-1,14-12,12-18,1-10,-20 28,1 0,-1 1,2 0,0 0,0 1,16-13,-25 23,0 0,0 0,0 0,0 0,0 0,0 0,0 0,0 0,1 0,-1 0,0-1,0 1,0 0,0 0,0 0,0 0,0 0,1 0,-1 0,0 0,0 0,0 0,0 0,0 0,0 0,1 0,-1 0,0 0,0 1,0-1,0 0,0 0,0 0,0 0,1 0,-1 0,0 0,0 0,0 0,0 0,0 0,0 1,0-1,0 0,0 0,0 0,0 0,0 0,1 0,-1 0,0 1,0-1,0 0,0 0,0 0,0 0,0 0,0 0,0 0,0 1,0-1,0 0,-1 0,1 0,-2 16,-8 14,8-22,0-3,0 1,0-1,-1 1,1-1,-1 0,0 0,-6 7,11-31,7-10,-3 14,4-8,-20 36,1 8,8-17,0 0,-1 0,1 0,-1 0,0-1,0 1,-1 0,1-1,-5 5,16-46,1 19,0 1,2 1,26-32,-32 41,-28 81,10-48,-1-1,-1 0,-2-1,0-1,-2 0,-34 33,40-46,18-25,18-22,61-85,-90 129,1 1,-1-1,-1 1,1-1,-1 0,-8 8,13-14,1 0,-1 1,1-1,-1 0,1 1,-1-1,0 0,1 1,-1-1,1 0,-1 0,0 0,1 0,-1 0,0 0,1 0,-1 0,1 0,-1 0,0 0,1 0,-1 0,0 0,1-1,-1 1,1 0,-1 0,1-1,-2 0,1 0,-1-1,1 0,0 0,0 0,0-1,0 1,1 0,-1 0,0 0,1-1,-1 1,1 0,0-4,0-70,1 61,0 0,-1 0,-1 0,0 0,-5-23,6 37,0 1,0-1,0 0,0 0,0 0,-1 0,1 0,0 1,0-1,-1 0,1 0,0 0,-1 1,1-1,-1 0,1 1,-1-1,1 0,-1 1,0-1,1 1,-1-1,0 0,1 1,-1 0,0-1,0 1,1-1,-1 1,0 0,0 0,0-1,1 1,-1 0,0 0,0 0,-1 0,-25 22,2 1,24-22,1-1,-1 1,0-1,0 0,1 1,-1-1,0 0,0 1,0-1,0 0,1 0,-1 0,0 0,0 0,0 0,0 0,0 0,0 0,1 0,-1 0,0 0,0-1,0 1,0 0,1-1,-1 1,0 0,0-1,0 0,-4-4,-1-1,2 0,-1 0,1 0,0 0,0-1,0 1,1-1,0 0,1 0,-1 0,-1-12,-3-16,-3-49,6 47,-5-33,-11-136,23 169,2 29,3 26,6 55,-4 0,2 81,-8-90,6 319,-12-668,3-112,-1 396,0-1,0 1,0 0,0-1,0 1,0 0,0-1,1 1,-1 0,0-1,1 1,-1 0,1 0,-1-1,1 1,0 0,0 0,0-1,0 2,0 0,-1 0,1 0,-1 1,1-1,0 0,-1 0,1 1,-1-1,1 0,0 1,-1-1,1 1,-1-1,1 1,-1-1,0 1,1-1,-1 1,0-1,1 1,-1-1,0 1,1 1,24 52,-24-51,29 88,20 101,-34-126,-1 20,-11-41,-48-296,44 386,-1-35,0 8,1-108,0 0,0 0,0-1,0 1,0 0,0 0,0 0,0 0,0 0,0 0,0 0,0-1,0 1,0 0,0 0,0 0,0 0,0 0,0 0,0 0,0 0,0-1,0 1,0 0,0 0,0 0,0 0,-1 0,1 0,0 0,0 0,0 0,0 0,0 0,0 0,0 0,-1 0,1-1,0 1,0 0,0 0,0 0,0 0,0 0,0 0,-1 0,1 0,0 0,0 1,0-1,0 0,0 0,0 0,0 0,-1 0,1 0,0 0,0 0,0 0,0 0,0 0,0 0,-9-19,-8-27,-20-110,34 297,4-6,-14-245,-46-177,50 266,6 38,4 40,36 283,-37-371,1 0,7-36,1-22,-4-38,-5 1158,1-1015,1 1,1-1,0 0,2 0,0 0,10 23,-7-21,-1 1,-1-1,-1 1,4 28,-7 10,-3-386,2 336,0 0,1 0,-1-1,1 1,5 10,3 9,6 36,-3 0,7 79,-19-132,0 0,0-1,1 1,1-1,5 15,-3-78,-4-30,-3-143,-4 187,4 39,3 26,3 59,-4-49,1-1,2 1,2-1,10 42,-17-158,-33-37,35 120,0 0,0 0,0 0,0 0,0 0,0 0,0 0,-1 0,1 0,0 0,0 0,0 0,0 0,0 0,0 0,0 0,-1 0,1 0,0 0,0 0,0 0,0 0,0 0,0 0,1 27,5 37,-1-22,23 141,-35-276,-32-185,70 425,3 2,-16-47,17 129,-57-333,18 118,3-15,4-17,2 12,2 12,8 21,-10-17,11 11,-13-18,-11-16,7 10,1 0,0 1,0-1,-1 0,1 1,-1-1,1 0,-1 1,1-1,-1 1,1-1,-1 1,1-1,-1 1,1-1,-1 1,0 0,1-1,-1 1,0 0,0-1,1 1,-1 0,0 0,0 0,1 0,-1-1,0 1,0 0,1 1,-1-1,0 0,0 0,1 0,-2 1,-16 22,18-22,0 1,-1-1,1 0,-1 1,0-1,1 0,-1 1,0-1,0 0,0 0,0 0,0 0,0 0,0 0,0 0,0 0,0 0,0 0,-1-1,1 1,0 0,-1-1,1 1,-1-1,1 1,0-1,-1 0,-1 0,1 0,1-1,-1 0,1-1,0 1,-1 0,1 0,0-1,0 1,0 0,0-1,0 1,0-1,0 1,1-1,-1 0,0 1,1-1,-1 0,1 1,0-1,0 0,-1 0,1 1,0-1,0 0,1 0,-1 1,0-1,1 0,-1 0,1 1,-1-1,1 1,0-1,0 0,0 1,-1-1,2 1,0-2,-1 2,0 1,-1-1,1 0,0 1,0-1,0 1,0-1,0 1,0 0,0-1,0 1,0 0,0 0,0-1,1 1,-1 0,0 0,0 0,0 1,0-1,0 0,0 0,0 0,0 1,0-1,0 1,0-1,0 1,0-1,0 1,0-1,0 1,-1 0,1-1,0 1,0 0,-1 0,1 0,0 0,-1 0,1 0,-1-1,1 1,-1 0,0 0,1 1,-1-1,1 2,-1-1,2 0,-1 1,0-1,0 0,1 0,-1 0,1 0,0 0,0 0,-1-1,1 1,3 2,-4-4,-1 0,0 0,1 1,-1-1,0 0,1 0,-1 0,1 0,-1 1,0-1,1 0,-1 0,1 0,-1 0,0 0,1 0,-1 0,1 0,-1 0,0 0,1-1,-1 1,1 0,-1 0,0 0,1 0,-1 0,0-1,1 1,-1 0,0 0,1-1,-1 1,0 0,0-1,1 1,-1 0,0-1,0 1,1 0,-1-1,0 1,0 0,0-1,0 1,0-1,0 1,1 0,-1-1,0 1,0-1,0 1,0 0,-1-1,1 1,0-1,0 1,0-1,-7-24,-18 3,24 22,-1-1,1 0,0 1,0-1,-1 0,1 0,0 0,0 0,0 0,0 0,0 0,0 0,0 0,0-1,0 1,1 0,-1 0,0-1,1 1,-1-1,1 1,0-1,-1 1,1-1,0 1,0-1,0 1,0-1,0 1,0 0,0-1,1 1,0-3,-1 1,1 0,-1 0,0 1,0-1,0 0,0 0,0 0,-1 0,1 0,-1 0,0 1,1-1,-1 0,-1 1,1-1,0 0,-1 1,1-1,-1 1,-2-3,0 1,-1 0,1 1,-1-1,0 1,0 0,0 0,0 1,0 0,-10-3,-7-1,0 2,0 0,-1 1,-27 1,42 2,0 1,1-1,-1 1,0 1,1-1,-1 1,1 1,-1-1,1 1,-8 5,-2 2,0 2,-22 19,-14 10,53-40,0-1,-1 1,1-1,-1 0,1 1,0-1,-1 1,1-1,-1 0,1 1,-1-1,1 0,-1 0,1 1,-1-1,0 0,1 0,-1 0,1 0,-1 0,0 0,1 0,-1 0,1 0,-1 0,1 0,-1 0,0 0,1 0,-1 0,1-1,-1 1,1 0,-1 0,1-1,-1 1,1 0,-1-1,1 1,-1-1,1 1,0 0,-1-1,1 1,-1-1,1 1,0-1,0 1,-1-1,1 0,0 1,0-1,0 1,0-1,-1 1,1-1,0 0,0 1,0-1,0 1,0-1,1 0,3-47,-3 39,6-74,5-26,-12 109,0 0,0 0,0 0,0 0,0 1,0-1,0 0,0 0,0 0,0 0,0 0,0 0,0 0,0 0,0 0,0 0,0 0,0 0,1 0,-1 0,0 0,0 0,0 0,0 0,0 0,0 0,0 0,0 0,0 0,0 0,0 0,0 0,1 0,-1 0,0 0,0 0,0 0,0 0,0 0,0 0,0 0,0 0,0 0,0 0,0 0,0 0,0 0,0 0,0 0,1 0,-1 0,0-1,0 1,0 0,0 0,0 0,0 0,4 12,3 18,3 237,52-422,-12 16,-6-2,31-173,-14 22,-55 253,-2-1,-1 1,-2-1,-6-46,6 85,-1 0,0 0,0-1,-1 1,1 0,0-1,0 1,-1 0,1 0,0 0,-1-1,1 1,-1 0,0 0,1 0,-1 0,0 0,0 0,1 0,-1 0,0 0,0 0,0 0,0 1,0-1,-2 0,2 1,0 0,0 1,-1-1,1 0,0 1,0-1,0 1,0-1,0 1,0 0,0 0,0-1,0 1,0 0,0 0,1 0,-1 0,0 0,1 0,-1 0,0 0,1 0,-1 0,1 0,0 0,-1 1,1 0,-8 20,2 0,0 0,1 1,2 0,-2 25,5 120,1-88,-16 328,9-294,6-93,1-1,1 0,1 1,1-1,9 28,-6-24,-1 1,5 45,-11-67,0 1,0-1,0 1,1-1,-1 1,1-1,0 1,0-1,1 0,-1 0,0 1,1-1,0 0,2 3,-1-4,1 1,-1 0,1-1,0 0,0 0,0 0,0 0,0-1,0 1,9 1,-2-1,1 1,-1 0,0 1,0 0,0 1,0 0,-1 1,1 0,10 9,-20-13,0-1,-1 1,1 0,0-1,-1 1,1 0,-1-1,0 1,1 0,-1 0,0-1,0 1,0 0,0 0,-1 2,1-3,0 1,-1-1,1 1,0-1,0 1,0-1,1 1,-1-1,0 1,0-1,1 1,-1-1,1 0,-1 1,1-1,0 1,1 1,-2-3,1 0,-1 0,1 0,0 0,-1 0,1 0,-1 0,1 0,-1 0,1-1,-1 1,1 0,-1 0,1 0,-1-1,1 1,-1 0,1-1,-1 1,0 0,1-1,-1 1,1-1,-1 1,0 0,0-1,1 1,-1-1,0 1,0-1,1 1,-1-1,0 1,0-2,9-17,-8 18,-1 0,0-1,0 1,1 0,-1 0,0-1,0 1,0 0,-1 0,1 0,0-1,0 1,-1 0,1 0,0 0,-1-1,0 1,1 0,-1 0,1 0,-1 0,0 0,0 0,0 0,0 0,1 1,-1-1,0 0,-1 0,1 1,0-1,0 1,0-1,-2 0,0 0,1 0,0 1,-1-1,1 1,-1 0,1 0,0 0,-1 0,1 0,-1 0,1 1,-1-1,1 1,0-1,-1 1,-3 2,5-2,0-1,-1 1,1 0,-1-1,1 1,0-1,-1 1,1-1,-1 0,1 0,-1 0,1 0,-1 0,0 0,1 0,-1 0,1-1,-1 1,1 0,0-1,-1 1,1-1,-1 0,1 1,0-1,0 0,-1 0,-1-2,2 2,-1 0,0 0,0-1,0 1,0 0,-1 1,1-1,0 0,0 0,-4 0,5 1,1 0,0 0,0 0,-1 0,1 0,0 0,0 0,-1 0,1 0,0 0,0 0,-1 0,1 0,0 0,0 0,-1 0,1 0,0 0,0 0,-1 0,1 0,0 1,0-1,0 0,-1 0,1 0,0 0,0 1,0-1,-1 0,1 0,0 0,0 1,0-1,0 0,0 0,0 0,-1 1,1-1,0 1,7 9,16 8,-22-17,1 0,0 0,0-1,-1 1,1-1,0 1,0-1,0 0,0 0,0 0,0 0,-1 0,1 0,0 0,0-1,0 1,0-1,-1 1,1-1,0 0,0 0,-1 0,2-1,2-2,0 0,-1 0,0-1,0 0,5-8,17-19,-17 26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9:54.7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0,'5505'5505,"-5500"-5500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5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93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1,'0'4,"0"5,0 5,0 4,0 3,0-2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37.09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31 0,'10'422,"-4"-327,-3-58,-2-32,-1-15,0-241,-16 470,1-59,11-139,-2-39,-1-39,5-134,3 288,26 171,-25-260,1-15,-1-1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40.43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52 0,'-2'0,"0"2,-2 0,-3 4,-5 0,-1 2,1-2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7.41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198 292,'2'-10,"-7"28,-4 3,1 0,1 0,-5 30,6-24,-8-126,5 112,0 11,-31 88,56-149,-6 15,0-1,8-33,-16 45,-7 31,3-3,13-35,1 0,-12 18,1 0,-1 0,0 0,0 0,0-1,1 1,-1 0,0 0,0 0,1 0,-1 0,0 0,0 0,1 0,-1 0,0 0,0 0,1 0,-1 0,0 0,0 0,1 0,-1 0,0 0,0 0,1 1,-1-1,0 0,0 0,0 0,1 0,-1 0,0 1,0-1,0 0,1 0,-1 0,0 1,2 3,0 0,-1 0,1 0,-1 0,0 0,0 1,0 5,3 19,-1 1,-2-1,-1 1,-1-1,-1 0,-2 1,-12 45,17-76,-1 0,0 0,0 0,0 0,1 0,-1 0,0 0,0 0,-1 0,1 0,0 0,0 0,0 0,-1 0,1 0,0 0,-1 0,1 0,-1 0,1 1,-2-2,2 1,-1 1,1 0,-1 0,0-1,1 1,-1 0,1 0,-1 0,0 0,1 0,-1 0,1 0,-1 0,0 0,1 0,-1 1,1-1,-1 0,0 0,1 1,-1-1,1 0,-1 0,1 1,-1-1,1 1,-1-1,1 0,0 1,-1-1,1 1,-1-1,1 1,0-1,-1 1,1-1,0 1,0 0,0-1,-1 1,1-1,0 2,-36 81,36-84,0 1,0 0,0 0,0 0,0 0,-1 0,1 0,0 0,0 0,0-1,0 1,0 0,0 0,0 0,-1 0,1 0,0 0,0 0,0 0,0 0,0 0,0 0,-1 0,1 0,0 0,0 0,0 0,0 0,0 0,-1 0,1 0,0 0,0 0,0 0,0 0,0 0,0 0,-1 0,1 0,0 1,0-1,0 0,0 0,0 0,0 0,0 0,0 0,0 0,-1 0,1 1,0-1,0 0,0 0,0 0,0 0,0 0,0 0,0 1,0-1,0 0,0 0,0 0,0 0,0 0,0 1,0-1,0 0,0 0,0 0,-2-16,2-20,1 22,-1 6,1-1,0 1,0-1,1 1,0-1,3-8,-5 17,0 0,0 0,0 0,0 0,0 0,0 0,0-1,0 1,1 0,-1 0,0 0,0 0,0 0,0 0,0 0,0 0,0 0,0 0,0 0,1 0,-1 0,0 0,0 0,0 0,0 0,0 0,0 0,0 0,0 0,1 0,-1 0,0 0,0 0,0 0,0 0,0 0,0 0,0 0,1 0,-1 0,0 0,0 0,0 0,0 0,0 0,0 0,0 0,0 0,0 1,0-1,0 0,1 0,-1 0,0 0,0 0,0 0,0 0,0 0,0 1,0-1,0 0,0 0,0 0,0 0,0 0,5 14,1-1,-6-12,0-1,0 0,0 0,0 0,0 0,0 0,0 0,0 1,0-1,0 0,0 0,0 0,0 0,0 0,0 0,0 1,0-1,0 0,1 0,-1 0,0 0,0 0,0 0,0 0,0 0,0 0,0 0,1 0,-1 1,0-1,0 0,0 0,0 0,0 0,0 0,0 0,1 0,-1 0,0 0,0 0,0 0,0 0,0 0,0 0,1 0,-1-1,0 1,0 0,0 0,0 0,0 0,0 0,1 0,-1 0,0 0,0 0,0 0,0 0,0-1,6-11,0 0,-1-1,0 0,4-20,10-27,-15 62,0 15,1 17,-5 9,-11 82,4-56,7-92,-2-1,0 1,-1 0,-11-40,15 70,0 0,-1 0,0 1,0-1,0 0,-1 0,-3 11,1 3,-3 26,1-10,0 69,5-92,2 0,0 0,0 0,1 0,1-1,0 1,1-1,10 18,63 121,-78-151,1 0,-1 0,0 0,1 0,-1 0,0 0,1-1,-1 1,1 0,-1 0,1 0,0-1,-1 1,1 0,0-1,-1 1,1-1,0 1,0-1,-1 1,1-1,1 1,3-17,-7-33,-7 8,-2 0,-2 1,-1 0,-30-58,44 99,0-1,0 0,0 0,0 0,0 0,0 0,0 0,0 1,0-1,0 0,0 0,0 0,0 0,0 0,0 0,0 0,0 0,0 1,0-1,0 0,0 0,-1 0,1 0,0 0,0 0,0 0,0 0,0 0,0 0,0 0,0 0,-1 0,1 0,0 0,0 0,0 0,0 0,0 0,0 0,-1 0,1 0,0 0,0 0,0 0,0 0,0 0,0 0,0 0,-1 0,1 0,0 0,0 0,0 0,0 0,0 0,0 0,0 0,0-1,0 1,0 0,-1 0,1 0,0 0,0 0,0 0,0 0,0-1,-4 19,-1 27,5-42,-6 41,3-30,1 0,1 0,0 28,5-82,-1 18,-3 22,0 0,0 0,0 0,0 0,0 0,0 0,1 0,-1 0,0 0,0 0,0 0,0 0,3 48,11 67,-7-73,-2 0,-1 61,-3-102,-1-1,0 0,0 0,0 1,0-1,0 0,1 1,-1-1,0 1,0-1,0 0,0 1,0-1,0 0,0 1,0-1,0 0,0 1,0-1,0 0,-1 1,1-1,0 0,0 1,0-1,0 0,-1 1,1-1,0 0,0 1,0-1,-1 0,1 0,0 1,-1-1,1 0,0 0,0 0,-1 1,1-1,0 0,-1 0,-8-17,-5-31,13 45,-8-30,6 25,1 21,11 189,-9-513,3 353,9 43,1 3,-8-44,9 61,-14-105,0 0,0 0,0 0,0 0,1 0,-1 0,0 0,0 0,0 0,0 0,0 0,0 0,0 0,0 0,0 0,0 0,0 0,0 0,0 0,0 0,0 0,0 0,0 0,0 0,1 0,-1 0,0 0,0 0,0 0,0 0,0-11,2-4,2 29,9 60,-9-56,-8-52,-14-181,21 274,5 253,-12-297,-4-22,-9-30,16 32,-12-27,-2-8,-1 1,-2 1,-1 1,-2 0,-27-34,48 71,0-1,0 1,-1-1,1 1,0-1,0 1,-1-1,1 1,0-1,-1 1,1 0,-1-1,1 1,-1-1,1 1,0 0,-1 0,1-1,-1 1,0 0,1 0,-1-1,1 1,-1 0,1 0,-1 0,1 0,-1 0,0 0,1 0,-1 0,1 0,-1 0,1 0,-1 1,1-1,-1 0,0 0,1 0,-1 1,1-1,0 0,-1 1,1-1,-1 0,1 1,-1-1,1 1,0-1,-1 0,1 1,0-1,-1 1,1-1,0 1,0-1,-1 1,1 0,0-1,0 1,0-1,0 1,0-1,0 1,0-1,0 1,0 0,0 0,-4 45,4-43,5 156,4-175,2-16,-4-46,-6 57,0 0,2 0,8-33,-11 53,0 1,0 0,0 0,0 0,0 0,0-1,0 1,0 0,0 0,0 0,0 0,0 0,0-1,0 1,0 0,1 0,-1 0,0 0,0 0,0 0,0-1,0 1,0 0,0 0,1 0,-1 0,0 0,0 0,0 0,0 0,0 0,0 0,1 0,-1 0,0-1,0 1,0 0,0 0,1 0,-1 0,0 0,0 1,0-1,0 0,0 0,1 0,-1 0,0 0,0 0,0 0,0 0,0 0,1 0,-1 0,0 0,0 0,0 1,0-1,8 13,4 20,11 73,9 120,-33-327,26 218,10 196,-38-369,3-1,10-86,-11 141,1 1,1-1,-1 1,0-1,0 1,0-1,1 1,-1-1,1 1,0 0,-1-1,1 1,0-1,-1 1,1 0,0 0,2-2,-2 3,-1 0,1 0,-1 0,1 0,0 0,-1 0,1 1,-1-1,1 0,0 0,-1 1,1-1,-1 0,1 1,-1-1,1 0,-1 1,1-1,-1 1,1-1,-1 1,0-1,1 1,-1-1,0 1,0-1,1 2,22 51,-15-19,-6-22,1 0,1-1,0 1,0-1,7 13,-11-26,-1 0,1 0,0 0,0 1,0-1,0 0,0 0,0 0,1 0,-1 0,0 1,1-1,0 0,-1 0,1 1,1-3,5-2,-8 27,1-32,0 0,-1 1,0-1,-3-10,0-11,-4-38,-8 137,14-49,2-13,-1 0,1-1,-1 1,0 0,0-1,-4 10,1-20,1 0,-1 0,1-1,1 1,-3-8,5 13,0 0,-1 0,1 0,0-1,0 1,-1 0,1 0,0 0,-1 0,1 0,-1 0,1 0,-1 0,0 0,1 0,-1 0,0 0,0 0,0 0,0 1,0-1,-1-1,-2 25,8 27,26-168,-30 118,0 0,0 0,0 0,0 0,0 0,0-1,0 1,0 0,0 0,0 0,0 0,0 0,0-1,0 1,0 0,0 0,0 0,0 0,0 0,0 0,0-1,1 1,-1 0,0 0,0 0,0 0,0 0,0 0,0 0,0 0,1 0,-1-1,0 1,0 0,0 0,0 0,0 0,1 0,-1 0,0 0,0 0,0 0,0 0,0 0,1 0,-1 0,0 0,0 0,0 0,0 0,0 0,0 1,1-1,-1 0,0 0,5 11,2 16,-6 14,4 20,-5-61,0 0,0 0,0 1,0-1,0 0,0 0,0 0,0 0,0 1,0-1,0 0,0 0,0 0,0 0,0 1,0-1,1 0,-1 0,0 0,0 0,0 0,0 1,0-1,0 0,0 0,1 0,-1 0,0 0,0 0,0 0,0 1,0-1,1 0,-1 0,0 0,0 0,0 0,0 0,1 0,-1 0,0 0,0 0,0 0,0 0,1 0,-1 0,0 0,0 0,0 0,0 0,1 0,-1 0,0-1,0 1,0 0,0 0,1 0,8-13,7-21,-16 33,24-58,-25 116,-2-35,5-28,-1 2,-1 1,1 0,0 0,0 0,0 0,0 0,1 0,-1 0,1 1,0-1,0 0,0 1,2-3,-12 40,2-14,2-6,23-30,55-76,-74 91,0 0,0 0,0 0,0 0,0 0,0 0,0 0,0 0,0-1,0 1,0 0,1 0,-1 0,0 0,0 0,0 0,0 0,0 0,0 0,0 0,1 0,-1 0,0 0,0 0,0 0,0 0,0 0,0 0,1 0,-1 0,0 0,0 0,0 0,0 0,0 0,0 0,0 0,0 0,1 0,-1 0,0 1,0-1,0 0,0 0,0 0,0 0,0 0,0 0,0 0,0 0,0 0,1 1,-1-1,0 0,0 0,0 0,0 0,0 1,2 12,-1 14,-2-19,-1-1,1 1,-1-1,0 0,-1 0,0 0,0 0,-1 0,1-1,-1 1,-8 8,29-64,-7 31,-1 0,0 0,-2 0,0-1,5-23,-20 70,-1 0,-2-1,-27 49,12-24,42-121,2 40,-18 29,0 0,0 0,0 0,0 0,0 0,0 0,0 0,0 1,0-1,0 0,0 0,0 0,0 0,0 0,0 0,0 0,0 0,0 0,0 0,0 1,0-1,0 0,1 0,-1 0,0 0,0 0,0 0,0 0,0 0,0 0,0 0,0 0,0 0,0 0,0 0,0 0,0 0,1 0,-1 0,0 0,0 0,0 0,0 0,0 0,0 0,0 0,0 0,0 0,0 0,1 0,-1 0,0 0,0 0,0 0,0 0,0 0,0 0,0 0,0 0,0 0,0 0,0 0,0 0,0 0,1 0,-1 0,-7 18,-5 5,-1-1,-22 28,0-1,120-171,-79 119,-7 16,-8 17,1-16,5-7,-1 0,0-1,0 1,0-1,-1 0,1 0,-2 0,-5 5,25-57,7-8,-6 19,-1-1,-2-1,7-41,-18 78,-1-1,0 1,0 0,0 0,0 0,0-1,0 1,0 0,0 0,1-1,-1 1,0 0,0 0,0-1,0 1,0 0,0-1,-1 1,1 0,0 0,0-1,0 1,0 0,0 0,0 0,0-1,0 1,-1 0,1 0,0-1,0 1,0 0,0 0,-1 0,1 0,0-1,0 1,-1 0,1 0,0 0,0 0,-1 0,-12 7,-21 27,22-23,5-4,-2-1,1 0,-1-1,0 0,0-1,-1 0,1 0,-18 4,24-7,1 0,0-1,-1 1,1-1,-1 1,1-1,-1 0,1 0,-1 0,1 0,-1 0,1-1,-1 1,1-1,-1 1,1-1,0 0,-1 0,1 0,0 0,0-1,0 1,0-1,0 1,0-1,0 0,0 1,1-1,-1 0,1 0,-1 0,1-1,0 1,-1 0,1 0,1-1,-1 1,0-1,0-3,-4-36,2 1,2-1,5-46,-1-5,-4 70,1 0,1 0,2 0,0 0,1 1,1-1,11-30,-6 28,-2 0,-1-1,-1 0,-1 0,1-32,-5 51,1 0,0 1,0-1,1 0,-1 1,1 0,1 0,4-7,-7 11,-8 24,-4 13,0-18,2 1,-14 35,-10 19,34-151,2-21,-3 128,1-17,0 1,-1-1,-1 0,0 1,-1-1,-3 14,1-84,8-10,3 174,-3-77,-4-28,1 0,-1-1,1 1,-1 0,1 0,-1-1,1 1,-1 0,1 0,-1-1,0 1,1 0,-1-1,0 1,1-1,-1 1,0 0,1-1,-1 1,0-1,0 1,1-1,-1 1,0-1,0 1,0-1,0 0,18-53,-12 26,-4 18,0 34,2-10,2-32,2-31,-7 33,0 3,-1 27,5 46,-2-22,-3-32,-3-13,-21-72,25 88,-1 1,0-1,0 0,-1 1,-3 13,1-12,0-10,0-46,4 37,0 28,-3 28,-16-76,3-2,8 13,-2 0,0 1,-1 0,-20-25,30 41,0-1,0 1,0 0,0 0,-1-1,1 1,0 0,0 0,0-1,-1 1,1 0,0 0,0 0,-1 0,1-1,0 1,-1 0,1 0,0 0,0 0,-1 0,1 0,0 0,-1 0,1 0,0 0,-1 0,1 0,0 0,0 0,-1 0,1 0,0 0,-1 0,1 0,0 0,-1 0,1 1,0-1,0 0,-1 0,1 0,0 0,0 1,0-1,-1 0,1 0,0 1,0-1,0 0,-1 0,1 1,0-1,0 0,0 1,0-1,0 0,0 1,0-1,0 0,0 0,0 1,0 0,-4 31,-1-3,3-35,0-1,1 1,0-1,0 0,0-9,-5-73,4 0,11-100,40-44,-37 181,24-55,-24 74,-4 15,1 0,0 1,2 0,17-22,19-32,-43 62,1 0,0 0,1 1,0 0,0 0,1 1,7-8,-47 69,11-24,37-52,5 5,-19 17,-1-1,1 1,-1 0,1 0,-1 0,1 0,0 0,-1 0,1 0,-1 0,1 0,-1 0,1 0,-1 1,1-1,-1 0,1 0,-1 0,1 1,-1-1,1 0,-1 1,1-1,-1 0,1 1,-1 0,1 0,0 1,-1-1,1 0,-1 1,1 0,-1-1,0 1,0-1,0 1,1-1,-2 1,1 0,0-1,0 1,0-1,-1 1,1-1,-1 1,1-1,-1 1,0-1,1 1,-1-1,0 0,0 1,-2 1,3-3,0 0,16-19,-10 14,-9 14,-17 29,15-30,1-1,0 1,0-1,1 1,0 0,1 1,-4 13,4-3,2-10,-1 1,0-1,-1 0,0 0,0 0,-7 16,9-31,0 1,0-1,-1 0,1 1,-1-1,-1 0,1 1,-3-7,-4 12,4-1,2-11,-1-6,0 1,-1 0,-1 0,0 0,-1 1,-1 0,-15-27,20 40,-17-34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9.14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412 234,'5'-30,"-4"28,0 0,0-1,0 1,-1-1,1 1,-1-1,0 1,0-1,0 1,0-1,0 1,0-1,-1 1,1-1,-1 1,0-1,1 1,-1-1,0 1,-1 0,1 0,-3-4,-3 0,0 0,0 0,-1 0,0 1,0 0,-1 1,1 0,-1 0,-11-2,-18-10,-94-43,118 55,1 0,-1 1,0 1,0 0,0 0,0 2,-18 1,27-1,-9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9:35.25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11,'761'0,"-710"-5,-34-1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9:35.86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149 1,'0'4,"-4"3,-3 3,1 6,-3-1,-5 2,0 3,-2-2,1 0,4 2,-1 2,1 2,3 7,2 1,3 1,-3-1,0-6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9:58.75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4561 570,'0'4,"0"0,0 0,0 0,-1 0,1 0,-1-1,0 1,0 0,-1 0,1-1,-1 1,0-1,0 1,0-1,-2 3,-2-1,1 1,-1-2,0 1,-1-1,1 0,-14 6,-21 8,0-2,-50 12,-16 6,106-34,-2 1,0-1,0 1,0 0,0 1,0-1,0 1,0-1,1 1,-1 0,0 0,1 0,0 0,-1 0,1 1,0-1,-2 4,4-5,0-1,0 0,1 0,-1 1,0-1,0 0,0 0,1 0,-1 1,0-1,1 0,-1 0,0 0,1 0,-1 0,0 1,0-1,1 0,-1 0,0 0,1 0,-1 0,0 0,1 0,-1 0,0 0,1 0,-1 0,0-1,1 1,-1 0,0 0,1 0,-1 0,0 0,0-1,1 1,-1 0,0 0,1-1,15-5,2-4,-1-1,0-1,-1 0,0-1,-1-1,-1-1,0 0,-1 0,0-2,-2 1,19-36,-28 49,0 1,-1-1,0 0,0 0,0 0,0 0,0 0,0 0,-1 0,0 0,1 0,-1 0,0 0,-1 0,1 0,0 0,-1 0,0 0,1 0,-3-3,2 3,-1 1,0-1,0 1,-1 0,1-1,0 1,-1 0,1 0,-1 0,0 1,0-1,0 1,0 0,0-1,-5 0,-9-2,-1 1,1 1,-1 1,1 0,-29 3,30-1,1 1,-1 1,1 0,0 1,0 1,0 0,1 1,0 0,0 1,0 1,-19 14,24-14,1-1,-1 1,1 0,1 1,0-1,0 2,1-1,0 1,1 0,-1 0,2 0,0 1,0-1,1 1,0 0,-2 18,4-15,0 0,0-1,1 1,1 0,0 0,5 18,-4-25,0 0,0-1,1 1,0-1,1 0,-1 0,1 0,0 0,0-1,1 1,0-1,0-1,0 1,10 6,5 1,0 0,1-2,0-1,1-1,0 0,0-2,1 0,36 3,8-2,112-3,-166-4,-1 0,0-1,1-1,-1 0,0 0,0-1,15-6,-23 7,0-1,0 1,0 0,-1-1,1 0,-1 0,0 0,0 0,0-1,0 1,0-1,-1 1,1-1,-1 0,0 0,-1 0,1 0,-1-1,1 1,-1 0,0-1,-1 1,1-7,1-10,0 0,-2-1,0 1,-1 0,-2-1,0 1,-11-38,12 56,0 0,0 0,0 0,0 0,-1 0,1 0,-1 1,0 0,0-1,0 1,0 0,0 0,0 0,-1 1,1-1,0 1,-1 0,0 0,1 0,-7 0,-7-2,-1 2,-35 1,39 0,3 0,0 1,0 0,0 0,0 1,0 0,0 1,1 1,-1-1,1 2,0-1,0 1,1 1,-1 0,1 0,1 1,-1 0,1 0,0 1,1 0,-1 1,2-1,-1 1,1 1,1-1,0 1,0 0,1 0,0 1,1-1,0 1,-2 11,2-8,1 0,0 1,0-1,2 1,0 18,1-29,0 1,0-1,0 1,0-1,0 0,1 0,0 0,0 0,0 0,0 0,1 0,-1-1,1 1,0-1,0 1,1-1,-1 0,1-1,-1 1,9 4,6 1,0 0,1-1,0-1,0 0,22 2,101 8,-128-14,0-2,0 0,0 0,0-1,21-5,-32 5,1 0,-1 0,1 0,-1-1,0 1,0-1,0 0,0 0,0 0,0-1,0 1,0-1,-1 1,1-1,-1 0,0 0,0 0,0 0,0 0,-1-1,1 1,-1 0,0-1,0 1,1-8,-1 4,1 1,-2-1,1 0,-1 0,0 0,0 0,-1 0,-2-11,2 15,0 0,-1 0,1 0,-1 1,1-1,-1 0,0 1,0-1,0 1,0 0,-1-1,1 1,-1 0,1 0,-1 1,0-1,1 1,-1-1,0 1,0 0,-5-2,-3 1,1 0,-1 0,0 1,0 0,0 1,0 0,0 0,1 1,-1 1,0 0,0 1,1 0,-1 0,1 1,0 0,0 1,-16 11,21-13,0 1,0-1,0 1,1 0,0 1,0-1,0 1,0 0,1 0,-1 0,1 0,1 0,-1 1,1-1,0 1,0 0,0 0,1 0,0 0,0 0,1 0,0 0,0 0,0 0,0 0,1 0,0 0,1 0,-1-1,1 1,0 0,0-1,5 9,3 2,0 0,1-1,0 0,1 0,1-1,0-1,1 0,1-1,22 14,10 4,98 45,-75-43,2-3,0-3,2-4,88 15,-154-35,0-1,0-1,0 1,0-1,1-1,-1 0,0 0,11-3,-17 4,0-1,1 0,-1 0,0 0,1-1,-1 1,0-1,0 1,0-1,0 0,0 1,-1-1,1 0,0 0,-1 0,0-1,1 1,-1 0,0 0,0-1,0 1,0-1,-1 1,1-1,-1 1,1-1,-1 1,0-5,-1-3,0 1,0 0,-1 0,-1 0,1 0,-1 0,-1 0,0 1,0-1,0 1,-1 0,0 1,-1-1,0 1,0 0,-1 0,1 1,-2 0,1 0,0 1,-1-1,0 2,-10-5,12 5,-1 0,0 1,0 0,0 1,0 0,0 0,-1 0,1 1,0 0,-1 0,1 1,-1 0,1 0,-1 1,1 0,-1 0,1 1,0 0,0 0,-1 1,2-1,-1 2,0-1,1 1,-1 0,1 0,0 1,0 0,-5 6,9-10,0 1,0 0,1 0,-1 0,1-1,-1 2,1-1,0 0,0 0,0 0,0 1,0-1,0 0,0 1,1-1,0 1,-1-1,1 0,0 1,0-1,0 1,0-1,1 1,-1-1,1 1,1 3,0-2,1-1,0 1,0-1,0 0,0 0,0 0,1-1,-1 1,1-1,0 0,0 0,-1 0,1 0,9 2,20 6,0-2,0-1,1-1,58 2,-89-8,1 0,-1 0,0 0,0 0,0 0,0-1,0 1,0-1,1 0,-1 0,-1 0,1 0,0 0,0-1,0 0,-1 1,1-1,-1 0,1 0,-1 0,0-1,0 1,1 0,-2-1,1 1,0-1,-1 0,2-3,-2 2,0 0,0 0,-1 0,0 0,0-1,0 1,0 0,0 0,-1 0,0 0,0 0,0 0,0 0,-1 0,1 0,-1 0,0 0,-1 1,1-1,0 1,-4-4,-3-2,0 0,-1 1,0 0,0 0,-1 1,0 1,0 0,-1 0,1 1,-1 0,0 1,-1 1,-21-4,31 7,0-1,0 1,1 0,-1 0,0 0,0 0,1 1,-1-1,0 1,0 0,1-1,-1 1,1 0,-1 1,1-1,-1 0,1 1,0-1,-1 1,1 0,0 0,0 0,0 0,1 0,-1 0,0 1,1-1,0 0,-1 1,1-1,0 1,0 0,0-1,0 6,-1-2,1 0,1 0,-1 0,1-1,0 1,1 0,-1 0,1 0,0 0,0-1,1 1,0 0,0-1,0 0,1 1,3 5,1-3,1 1,0-1,0 0,1-1,0 0,0 0,1-1,0 0,0-1,0 0,1-1,-1 0,1 0,0-1,12 2,-16-4,1 1,0-1,1 0,-1-1,0 0,0 0,0-1,0 1,0-2,0 1,0-1,-1-1,1 0,0 0,-1 0,0-1,0 0,0 0,0 0,-1-1,11-10,-8 4,0 1,1 1,0 0,16-12,-20 17,1 1,-1 0,1 0,0 0,0 1,0 0,0 0,0 1,14-2,13 3,1 1,-1 2,37 7,-28-4,55 2,-75-6,0 1,-1 1,0 1,1 1,25 11,0-1,-20-8,57 19,118 20,-197-45,-1-1,1 1,-1 0,0 0,1 1,-1 0,0 0,0 0,-1 0,1 1,-1 0,0-1,0 2,0-1,0 0,-1 1,0 0,0 0,0 0,3 7,25 35,-28-44,1 0,-1 0,0 0,1 0,0 0,-1-1,1 0,0 0,0 0,0 0,1 0,-1-1,7 2,62 3,-59-6,0 0,0 1,20 5,49 24,-67-22,0-2,0 0,1 0,0-2,0 0,19 1,-3-5,0-2,-1-1,1-1,49-15,-45 10,0 2,0 1,44-1,49 10,118-5,-224-1,1-1,0-1,-1-1,0-1,37-16,-104 16,-370 9,406-3,0 1,0 0,-1 1,1 0,0 0,0 0,0 1,0 0,1 0,-1 1,0 0,1 0,0 1,0 0,0 0,0 0,0 0,1 1,0 0,0 1,-7 9,10-13,0 1,0-1,-1 1,1-1,-1 0,1 0,-1 0,0 0,0 0,0-1,0 1,0-1,0 0,0 0,0 0,0 0,-1 0,1-1,0 0,-1 1,1-1,0-1,-1 1,1 0,0-1,-1 1,1-1,0 0,-4-2,0 0,0 0,1-1,-1 1,1-1,0-1,0 1,1-1,-1 0,1 0,0-1,0 0,-6-9,11 14,-1 0,0 0,1 0,-1 0,1 0,-1 0,1 0,-1 0,1 0,0-1,-1 1,1 0,0 0,0 0,0-1,0 1,0 0,0 0,0 0,1-1,-1 1,0 0,1 0,-1 0,0 0,1 0,0 0,0-2,1 1,0 0,0 1,0-1,0 1,1-1,-1 1,0 0,1 0,-1 0,1 0,-1 0,6 0,-4 0,1 0,0 0,-1 1,1 0,0 0,0 0,-1 0,1 1,0-1,-1 1,1 1,-1-1,1 1,-1-1,7 4,-11-4,1 0,0-1,-1 1,1-1,-1 1,1 0,-1 0,1-1,-1 1,1 0,-1 0,1-1,-1 1,0 0,0 0,1 0,-1 0,0 0,0-1,0 1,0 0,0 0,0 0,0 0,0 0,0 0,-1 0,1-1,0 1,-1 1,-1 1,1-1,-1 0,0 1,0-1,0 0,0 0,0 0,-1-1,-3 4,-56 24,30-22,-1 0,1-2,-1-2,0-1,0-1,-50-6,-10 2,71 4,1-2,-1 0,-29-7,42 6,1-1,0 0,-1 0,1-1,1 0,-1-1,1 1,-1-1,2-1,-1 0,-7-7,-17-20,3-1,-32-48,54 69,0-1,0 0,2 0,-1-1,2 1,0-1,1 0,-1-19,2 17,-1-1,-1 0,-1 1,0 0,-10-25,11 37,0 0,0 0,0 1,0-1,-1 1,1-1,-1 1,-1 0,1 1,0-1,-1 1,0 0,0 0,0 0,0 1,0-1,0 1,-1 0,1 1,-1 0,-8-2,-17 0,0 1,0 1,-61 7,79-3,-1 1,0 0,1 1,0 1,-24 13,9-5,10-7,0-1,-1 0,1-2,-1 0,0-1,-26 0,-5 2,-76 7,-176-6,-122-34,416 28,0-1,0 0,0-1,1 0,-1 0,-9-4,16 5,0 1,-1-1,1 0,0 0,0 0,0 0,0 0,-1 0,1 0,1 0,-1 0,0-1,0 1,0 0,1-1,-1 1,1 0,-1-1,1 1,-1-1,1 1,0-1,0 1,-1-1,1 1,0-1,1 1,-1-1,0 1,0-1,1 1,-1-1,1 1,-1 0,1-1,-1 1,3-3,9-20,1 0,19-24,-17 26,0-1,17-36,-29 51,0 0,-1 0,1 0,-1-1,-1 1,0 0,0-1,0 1,-1-1,0 1,-1-1,-2-9,-8-46,3-1,3 1,2-66,3 122,0 0,-1 0,0 0,-1 1,0-1,0 0,0 1,-1 0,0-1,-1 1,0 0,0 1,0-1,-1 1,0 0,0 0,-8-8,-9-4,-1 0,-1 2,-38-21,3 2,36 21,-50-20,53 27,0-2,1-1,0 0,-22-17,30 21,0 0,-1 0,0 1,0 1,0 0,0 0,-1 1,1 1,-1 0,-21 0,-22-5,-17 0,59 7,-1-1,1 0,-1-1,1-1,0 0,0-1,-15-6,-17-11,0 3,-2 2,-73-16,119 32,-39-9,1 2,-1 1,-48 0,70 6,-1 0,0 1,1 1,-1 0,1 2,0 0,0 2,-22 8,25-7,1 1,0 1,1 0,0 0,1 2,0 0,0 0,1 1,1 1,0 0,0 0,2 1,-1 0,-7 18,-7 12,-52 68,20-31,41-54,1 0,2 1,-17 54,-3 9,24-67,2-1,1 1,1 0,0 0,2 0,1 1,4 47,-3 60,-4-107,0-1,-1 0,-2-1,0 1,-1-1,-21 39,21-51,0 1,-1-1,0-1,-1 0,0 0,-1-1,0 0,0-1,-16 9,7-6,0 0,-1-2,0 0,-43 11,43-17,1 0,-1-2,-31-1,33 0,-1 0,1 1,0 1,-24 5,14-2,0 0,0-2,0-1,-30-2,27-1,0 2,1 1,-34 8,30-4,-1-2,-55 0,10 0,52 0,1 1,0 1,-42 17,-18 3,37-17,-1-3,1-2,-1-2,-62-5,0 0,-415 3,500-2,1 0,-30-8,29 5,-58-4,35 11,38 0,-1-1,0 0,1-2,-1 1,0-2,-25-6,38 7,-1 0,0-1,1 0,0 0,-1 0,1 0,0 0,0 0,0-1,0 1,1-1,-1 1,0-1,1 1,0-1,0 0,0 0,0 0,0 0,0 0,1 0,0 0,-1-5,0-12,1 1,4-33,-2 23,1-20,-2-1,-2 1,-3-1,-2 1,-13-58,9 62,-7-87,2 11,9 72,1-95,5 100,-1-1,-13-77,9 99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1:16.34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3550 845,'-4'-3,"1"-1,0 1,-1 0,0 0,0 0,0 0,0 1,0 0,-8-3,4 0,-142-74,148 74,14 2,26-1,-17 2,-20 2,1-1,-1 1,0 0,0-1,0 1,0-1,1 1,-1-1,0 0,0 0,0 1,0-1,0 0,-1 0,1 0,0 0,0 0,0 0,-1 0,1 0,-1-1,1 1,0-2,0-1,-1 1,1-1,-1 1,0-1,0 1,0-1,0 1,-2-7,-2-5,-1-1,-12-27,15 39,-4-13,1 0,1-1,1 0,0 0,1 1,1-1,1 0,4-33,-4 50,0 0,1-1,-1 1,1 0,-1 0,1-1,-1 1,1 0,0 0,0 0,0-1,0 1,0 0,0 0,0 1,0-1,0 0,0 0,0 0,0 1,1-1,-1 1,0-1,1 1,-1-1,0 1,1 0,-1-1,0 1,1 0,-1 0,1 0,-1 0,0 1,3-1,-2 0,0 0,0 1,0-1,0 0,0 1,0-1,0 1,0 0,0 0,0-1,-1 1,1 1,0-1,-1 0,1 0,0 0,-1 1,0-1,1 1,-1-1,0 1,0 0,0 0,1 1,0 0,-1 0,0 0,1 0,0 0,0 0,-1 0,2-1,-1 1,0-1,0 0,1 1,0-1,-1 0,1-1,0 1,0 0,0-1,0 1,4 0,67 17,-52-14,-18-5,-1 1,1 0,0 0,-1 1,1-1,-1 1,0 0,0-1,1 1,-1 1,0-1,-1 0,1 1,0 0,-1-1,1 1,-1 0,0 0,0 0,0 1,0-1,-1 0,1 1,-1-1,1 5,-1-6,-1 0,0-1,1 1,0 0,-1-1,1 1,0-1,0 1,0-1,0 1,0-1,0 0,0 0,1 1,-1-1,0 0,1 0,-1 0,1 0,1 1,36 6,-36-8,0 0,0 0,0 0,0 1,1-1,-1 1,0-1,0 1,0 0,-1 1,1-1,0 0,0 1,0 0,-1-1,1 1,-1 0,0 0,1 0,-1 1,0-1,2 4,0 4,0 0,-1 0,4 21,-6-26,-1 1,1-1,0 0,0 0,1 0,0 0,0 0,0 0,0 0,1 0,0-1,0 1,0-1,0 0,1 0,-1 0,1 0,0-1,0 1,8 4,-6-5,1 0,-1 0,0-1,1 0,0 0,-1 0,1-1,0 0,0-1,0 1,0-1,-1-1,12-1,-17 2,-1 0,1-1,-1 1,1 0,-1 0,1 0,-1-1,1 1,0 0,-1 0,1 0,-1 0,1 0,-1 0,1 0,0 0,-1 0,1 0,-1 0,1 0,-1 1,1-1,-1 0,1 0,-1 1,1-1,-1 0,1 0,-1 1,1-1,-1 1,1-1,-1 0,0 1,1-1,-1 1,0-1,1 1,-1 0,-1 0,1-1,-1 1,0 0,0-1,1 1,-1-1,0 1,0-1,0 1,0-1,0 0,0 1,0-1,0 0,0 0,1 1,-1-1,0 0,0 0,0 0,0 0,0 0,0-1,-2 1,0-1,0 1,1-1,-1 1,0-1,1 0,-1 0,1 0,-1 0,1 0,-1-1,1 1,0-1,0 0,-1 0,1 1,1-1,-1-1,0 1,0 0,1 0,-1-1,1 1,0-1,0 1,0-1,0 1,0-1,0 0,1 1,-1-1,1 0,0 0,0 1,0-1,0 0,0 0,1 1,-1-1,1 0,-1 0,1 1,0-1,0 1,1-1,-1 1,0-1,3-2,-3 5,-1 0,0 0,1 0,-1 0,0 0,1 0,-1 0,1 0,-1 0,0 0,1 0,-1 0,1 0,-1 0,0 0,1 0,-1 0,0 1,1-1,-1 0,0 0,1 0,-1 1,0-1,1 0,-1 1,0-1,0 0,1 0,-1 1,0-1,0 0,0 1,1-1,-1 1,0-1,0 0,0 1,0-1,0 0,0 1,0-1,0 1,12 29,-6-14,0-9,-1-1,1 0,0 0,0-1,1 0,0 0,0 0,0-1,0 0,1 0,-1 0,1-1,0-1,0 1,11 1,48 21,-65-23,1-1,0 2,0-1,-1 0,1 0,-1 1,0-1,4 7,-5-7,1 1,0-1,0 0,-1 0,1 0,1 0,-1 0,0 0,0 0,1-1,-1 1,1-1,4 2,15 4,0 1,-1 0,0 2,-1 0,21 14,-7-6,-31-17,-1 0,1-1,-1 1,1 0,-1 1,0-1,1 0,-1 1,0-1,0 1,0-1,0 1,0 0,0 0,0 0,-1 0,1 0,-1 1,0-1,1 0,-1 1,0-1,0 1,-1-1,1 1,0-1,-1 1,0 0,1-1,-1 6,0 10,-1 0,0 0,-1 0,-1 0,-1 0,-6 18,6-22,1 0,0 1,1-1,1 1,0 19,-1 15,2-48,-1 1,1-1,-1 0,1 1,-1-1,0 0,0 1,1-1,-1 0,0 0,0 0,0 0,0 0,0 0,-1 0,1 0,0 0,0 0,-1 0,1-1,0 1,-1-1,1 1,-1-1,1 1,-3-1,-50 7,28-4,-77 22,102-25,1 0,0 0,0 0,-1 0,1 0,0 1,-1-1,1 0,0 0,0 0,-1-1,1 1,0 0,-1 0,1 0,0 0,0 0,-1 0,1 0,0 0,0 0,-1-1,1 1,0 0,0 0,-1 0,1-1,0 1,0 0,0 0,0 0,-1-1,1 1,0 0,0-1,0 1,0 0,0-1,-1-16,9-15,20-25,3-4,-29 57,0 0,-1 0,0-1,0 1,0 0,-1 0,1-1,-1 1,0 0,0-1,-1 1,0-5,0 6,-1 0,1 0,-1 0,1 0,-1 0,0 1,0-1,-1 1,1-1,0 1,-1 0,1 0,-1 0,0 0,0 0,0 1,0-1,0 1,-3-1,-71-20,46 15,-139-52,155 55,0 0,-1 2,1 0,-22 0,-33-5,40 1,0 1,-1 1,0 2,-50 1,71 3,0 1,1 0,-1 0,1 1,0 0,0 0,1 1,-1 0,1 1,-13 10,19-13,0-1,0 1,0 0,0-1,1 1,-1 0,1 0,0 0,0 0,0 0,0 1,0-1,1 0,-1 0,1 1,0-1,0 0,0 1,0-1,1 0,-1 0,1 1,0-1,0 0,0 0,0 0,1 0,-1 0,1 0,0-1,0 1,0 0,0-1,0 1,1-1,-1 0,4 3,2 1,0 0,0-1,0 0,1 0,-1-1,1 0,0-1,1 0,-1 0,1-1,13 2,-9-2,1-2,-1 0,1 0,-1-1,0-1,0-1,1 0,25-9,-21 5,1 1,0 0,0 2,25-3,-39 6,1 0,-1 1,1-1,0 2,-1-1,1 1,-1 0,1 0,-1 0,1 1,-1 0,0 1,0-1,0 1,0 1,0-1,5 5,-10-8,0 1,0 0,0-1,-1 1,1-1,0 1,-1 0,1 0,-1-1,1 1,0 0,-1 0,0 0,1 0,-1 0,0-1,1 1,-1 0,0 0,0 0,0 0,1 0,-1 0,0 0,-1 0,1 0,0 0,0 1,-1-1,0 0,0 1,-1-1,1 0,0-1,0 1,-1 0,1 0,0 0,-1-1,1 1,-1-1,1 1,0-1,-4 1,-67 4,65-5,-49-2,0-3,-61-12,61 7,-1 2,-60 1,114 7,-1 0,1 1,-1-1,1 1,-1 0,1 0,0 0,0 0,-1 0,1 1,0-1,0 1,0 0,0 0,1 0,-1 1,1-1,-1 0,1 1,0 0,0 0,0-1,0 1,0 0,-2 6,2-3,0 0,0 1,0 0,1-1,0 1,0 0,1-1,0 1,0 0,0 0,1 0,3 11,-3-15,0 1,1-1,0 1,0-1,0 0,0 0,0 0,1 0,-1 0,1 0,0-1,0 1,0-1,0 0,0 0,1 0,-1 0,6 2,9 3,1-1,26 6,-22-6,164 61,-138-47,0-2,1-2,58 11,-99-26,0-1,1 0,-1-1,0 1,1-2,14-3,-14 3,0 0,0 0,1 1,16 0,-45 3,0 0,0 1,1 0,-33 12,35-10,1 0,0 0,0 1,0 1,1 0,0 1,1 1,0 0,0 0,1 1,0 1,1 0,0 0,-15 23,22-27,1 1,0-1,0 1,1-1,0 1,0 0,1 0,0-1,0 1,1 0,0-1,2 10,0-3,0 0,1 0,1 0,0-1,12 22,-12-27,-1-1,1 0,0 0,1 0,0 0,0-1,0 0,1-1,-1 1,11 5,-12-9,0 0,0 0,1 0,-1 0,1-1,-1 0,1 0,0-1,-1 0,1 0,0 0,-1 0,1-1,-1 0,1 0,-1-1,7-1,9-2,0 2,0 0,1 1,-1 2,42 3,3 0,-25-4,0-1,0-2,51-11,-63 10,-21 4,0-1,0 1,-1-1,1-1,0 1,-1-1,0-1,1 1,-1-1,0 0,8-8,8-7,-7 6,0 0,-1-1,0-1,-1-1,18-25,-26 30,1 1,0 0,1 1,0 0,0 0,1 0,0 1,1 0,19-11,-29 18,0 0,0 0,-1 0,1 0,0 1,-1-1,1 0,-1 0,1 1,-1-1,0 0,1 1,-1-1,0 1,1-1,-1 1,0-1,0 1,1-1,-1 1,0 0,0-1,0 1,-1 0,-1-2,0 0,0 0,0 1,0-2,0 1,1 0,-1-1,1 1,-1-1,-2-5,4 4,0 0,1-1,0 1,0-1,0 1,0 0,1-1,0 1,1-6,-1 6,0 1,0-1,0 0,-1 1,1-1,-1 0,0 1,0-1,-1 0,1 1,-2-5,1 6,0 0,-1 1,1-1,-1 0,1 0,-1 1,0-1,0 1,0 0,1 0,-1-1,0 1,-1 0,1 1,0-1,0 0,0 1,0-1,-1 1,1-1,-3 1,-53-2,51 2,-30 2,-34 0,66-2,0 0,0 0,0-1,0 0,0 0,1 0,-1-1,0 0,1 0,-7-3,5 0,0 0,1-1,0 1,0-1,1 0,-1 0,1 0,1-1,-5-9,-20-65,27 75,-1-1,1 1,1 0,-1 0,1 0,0-1,0 1,1 0,0 0,0 0,2-7,2 0,1 0,0 0,13-20,46-97,-63 121,1-1,-1 0,0 1,-1-1,0 0,-1 0,0 1,0-1,-1 0,-1 0,-2-10,1 15,-1-1,0 1,-1 0,1 1,-1-1,0 1,0 0,0 0,-1 0,1 1,-12-6,-22-16,23 13,0 0,-1 1,0 0,-1 2,0 0,-29-10,2 5,-75-13,101 21,0 0,1-1,0-1,0-1,1 0,0-1,-24-19,31 20,1 0,0 0,-15-21,3 4,17 22,1-1,0 0,0 1,1-2,0 1,0 0,-2-7,-13-25,16 36,-1-1,1 1,-1-1,1 1,-1 0,0 0,0 0,1 0,-1 0,0 0,0 1,0-1,0 0,0 1,0 0,0-1,0 1,0 0,-3 0,-4 0,1-2,-1 1,0-1,1 0,-1 0,1-1,0-1,0 1,0-1,-10-7,-4-3,1-2,-22-20,31 27,0 1,0-1,-1 2,0 0,-24-9,-20-10,54 24,-1 0,1 0,0 0,0-1,0 1,0-1,0 0,1 0,-1 0,1 0,0 0,0-1,0 1,0 0,1-1,-1 0,1 1,0-1,0 0,0 0,1 0,-1 0,1 1,0-8,-4 13,1 0,-1 1,1-1,-1 1,1 0,0 0,0 0,-5 7,0-2,-14 17,1 0,-23 35,-5 7,45-64,0 1,0-1,0 0,0 0,0 0,-1 0,0-1,1 0,-1 0,0 0,0 0,0-1,0 0,0 0,0 0,-1-1,1 1,0-1,0-1,0 1,-1-1,-4-1,-8-1,1-1,-1-1,1-1,0 0,-19-10,26 9,1 1,0-1,0-1,1 1,0-2,1 1,-1-1,1 0,1 0,0-1,0 0,-5-14,-20-28,29 48,-1 1,0-1,0 1,-1 0,1 1,0-1,-1 0,0 1,1 0,-1 0,0 0,0 0,0 1,-1-1,1 1,0 0,0 1,-6-1,-9-1,1 2,-1 0,-18 4,26-3,-4 3,-1 1,1 0,0 1,0 1,1 1,-1 0,-13 11,-5 15,27-18,6-15,1-1,-1 1,1-1,0 0,-1 1,1-1,0 0,-1 0,1 0,0 1,0-1,-1 0,1 0,0 0,-1 0,1 0,0 0,0 0,-1-1,1 1,0 0,-1 0,1 0,0-1,-1 1,1 0,1-1,46-18,-35 13,1 1,0 0,27-5,-34 8,-1 0,1 0,-1-1,1 1,-1-1,0-1,0 1,-1-1,9-6,-10 6,1 0,-1 1,1 0,0 0,0 0,1 0,-1 1,0 0,1 0,0 0,-1 1,12-2,-2 3,-7-1,0 1,0 0,0 1,0 0,8 1,-14-1,0-1,-1 1,1 0,0-1,-1 1,1 0,-1 0,1 0,-1 0,1 0,-1 0,0 1,1-1,-1 0,0 1,0-1,0 1,0-1,0 1,-1-1,1 1,0 0,-1 0,1-1,-1 1,1 0,-1 2,0-3,0-1,0 1,-1-1,1 1,0-1,0 1,-1-1,1 1,0-1,-1 1,1-1,-1 0,1 1,0-1,-1 0,1 1,-1-1,1 0,-1 1,1-1,-1 0,1 0,-1 0,1 0,-1 1,1-1,-1 0,1 0,-1 0,1 0,-1 0,0 0,1 0,-1 0,1-1,-1 1,1 0,-1 0,1 0,-1-1,1 1,-1 0,1 0,-1-1,1 1,-32-12,29 11,-21-9,19 7,0 1,0 0,0 0,0 0,-1 1,1-1,-10 0,12 3,0-1,0 1,0-1,0 1,0 0,0 0,0 1,1-1,-1 0,0 1,1 0,-1 0,1-1,-1 1,1 1,0-1,-3 4,-6 4,-1-1,0 0,0-1,0 0,-1-1,0 0,-18 5,19-8,0-1,0-1,0 0,-20 1,-37 7,34 0,-79 19,102-27,1 0,-1-1,0 0,0-1,0 0,0-1,-17-4,24 4,1-1,0 0,0-1,1 1,-1-1,0 0,1 1,-1-1,1-1,0 1,0 0,1-1,-1 0,1 0,-1 0,1 0,0 0,1 0,-1 0,-1-9,2 12,0-1,1 0,-1 0,1 0,-1 0,1 0,0 0,0 0,0 0,0 1,0-1,1 0,-1 0,0 0,1 0,0 0,-1 0,1 1,0-1,0 0,0 1,0-1,0 0,0 1,0-1,1 1,-1 0,1-1,-1 1,1 0,-1 0,1 0,-1 0,1 0,0 0,0 1,0-1,-1 0,1 1,0-1,0 1,0 0,0 0,0 0,0 0,0 0,0 0,2 1,21 9,14 4,-39-14,1 0,-1 0,0 0,1 0,-1 0,1 0,-1 0,0-1,1 1,-1 0,0 0,1 0,-1 0,0 0,1 0,-1-1,0 1,0 0,1 0,-1-1,0 1,0 0,1 0,-1-1,0 1,0 0,1-1,-1 1,0 0,0-1,0 1,0-1,-4-22,3 22,0 0,1 0,-1-1,0 1,0 0,0 0,0 0,0 0,0 0,0 0,0 0,-1 1,1-1,0 0,0 1,-1-1,1 1,0-1,-1 1,1-1,-1 1,-2 0,-41 0,40 0,0 1,-1-1,1 0,0 0,0-1,-1 0,-4-1,6 0,0 1,0-1,0-1,1 1,-1 0,1-1,0 0,-1 0,1 0,0 0,1 0,-1-1,1 1,-1-1,1 0,0 1,0-1,1 0,-1 0,1-1,-1-5,0-6,0 1,2 0,0-1,4-25,-4 38,1 0,0 1,0-1,0 1,0-1,0 1,0 0,1-1,-1 1,1 0,0 0,0 0,0 0,-1 0,5-2,10-13,-64 49,35-21,1 1,0 1,1 0,0 0,1 1,1 1,0-1,-13 33,-14 22,32-63,-1-1,1 0,-1 0,0 0,0 0,-1-1,1 1,-1-1,-12 6,14-8,0 0,0 0,0 0,0-1,-1 0,1 1,0-1,-1-1,1 1,-1-1,1 0,-1 0,1 0,0 0,-1-1,-7-2,11 3,0 0,0-1,0 0,0 1,0-1,1 0,-1 1,0-1,0 0,1 0,-1 0,0 0,1 1,-1-1,1 0,-1 0,1 0,0 0,-1 0,1-1,0 1,-1 0,1 0,0 0,0 0,0 0,0 0,0 0,1 0,-1 0,0 0,0 0,1 0,-1-1,0 1,1 0,-1 1,1-1,-1 0,1 0,0 0,-1 0,1 0,2-1,-1-2,1 1,0-1,0 1,0 0,0-1,1 2,-1-1,1 0,7-3,59-9,-56 13,0 0,0-1,15-5,11-1,-34 9,0-1,0 0,-1 0,1-1,-1 0,1 0,-1 0,9-5,-7 2,10-9,-22-5,0 10,4 4,-1 1,1 0,0-1,0 1,1-1,-1 0,1 1,0-8,1 9,-1 0,0 0,0-1,0 1,0 0,-1 0,1 0,-1 0,0-1,0 1,0 0,0 1,0-1,-1 0,1 0,-1 0,0 1,0-1,-3-2,2 2,-21-15,17 23,5 15,4 12,-1-16,-1-1,0 1,-3 25,2-37,0 0,0 0,0 0,-1 0,0 0,1 0,-1 0,0 0,-1-1,1 1,-1-1,0 1,0-1,0 0,0 0,0 0,-7 4,-11 6,16-9,0 0,0-1,0 0,-1 0,0 0,0-1,0 0,0 0,0 0,-11 1,-35 8,-24 2,72-13,0 0,-1 0,1 0,0-1,0 1,-1-1,1 0,0-1,0 1,0 0,0-1,0 0,1 0,-7-5,10 25,0-12,1 0,-1 0,0 0,0 0,0-1,-1 1,0 0,-2 7,0-10,-1 1,1-1,-1 0,0 0,0 0,0 0,-1-1,1 0,0 0,-1 0,0 0,1 0,-1-1,-8 1,7-1,1 0,0 1,-1 0,1 0,0 0,0 0,0 1,0 0,-8 6,27 49,-14-50,-1 0,0-1,0 1,0 0,-1-1,0 1,-1-1,0 1,-7 12,-39 60,46-76,-1-1,1 0,0 0,-1 0,0 0,0 0,0-1,0 1,0-1,0 0,0 0,-1-1,1 1,-1-1,0 0,1 0,-9 0,-7 0,-1-1,-32-3,49 2,3 1,0 0,0 0,0 0,0 0,0-1,0 1,0 0,0-1,0 1,0-1,0 1,0-1,1 1,-1-1,0 0,0 1,1-1,-1 0,0 1,1-1,-1 0,0 0,1 0,-1 0,1 0,0 0,-1 0,1 0,0 0,-1 0,1 0,0 0,0 0,0 0,0 0,0 0,0 0,0 0,0 0,1 0,-1 0,0 0,1 0,0-1,0 5,1 0,-1 1,0-1,0 1,0-1,0 1,0 0,-1-1,0 1,0 4,0-5,0-1,-1 0,1 1,-1-1,0 0,0 1,1-1,-1 0,-1 0,1 0,0 1,0-2,-1 1,1 0,-1 0,0 0,0-1,1 1,-1-1,0 1,0-1,-1 0,1 0,-2 2,-7 1,-1 0,1-1,-24 3,-17 7,113 12,-59-24,-1 0,0 0,1 0,-1 0,0 0,1 1,-1-1,0 0,0 1,0-1,0 1,0-1,-1 1,1-1,0 1,-1 0,1-1,-1 1,0 0,1-1,-1 1,0 0,0 0,0-1,0 1,0 0,0-1,-1 1,1 0,-1 0,-1 2,-2 6,-1-1,0-1,-1 1,-11 13,13-17,0-1,0 1,0 0,1 0,0 1,0-1,0 1,-2 8,5-12,0 1,1 0,-1-1,0 1,1 0,0-1,0 1,0-1,0 1,0-1,0 0,1 1,-1-1,1 0,0 0,-1 0,5 3,-4-2,1-1,-1 1,0 0,0 0,0 0,0 0,0 0,-1 0,1 0,-1 1,0-1,1 6,1 46,-5 76,-1-74,5 66,-2-122,1-1,-1 1,0-1,0 1,0 0,0-1,0 1,1 0,-1-1,0 1,0-1,1 1,-1-1,1 1,-1-1,0 1,1-1,-1 1,1-1,-1 1,1-1,-1 0,1 1,-1-1,1 0,0 0,-1 1,1-1,-1 0,1 0,0 0,-1 0,1 0,-1 1,1-1,0 0,-1-1,1 1,0 0,-1 0,1 0,0 0,-1 0,1-1,-1 1,1 0,-1 0,1-1,-1 1,1 0,0-1,-1 1,1-1,32-22,-32 22,136-126,-61 55,-60 54,0-1,-1-1,-1 0,-1-1,13-27,12-17,42-83,-18 29,-59 115,1 0,-1 0,1 0,0 1,-1-1,1 1,1 0,-1 0,0 1,1-1,0 1,-1 0,1 0,0 1,0 0,0-1,9 0,12-1,1 1,31 2,-29 0,229 8,-211-3,0 2,0 2,64 22,3 2,-65-20,47 19,-96-32,1 0,-1 0,0 0,0-1,1 1,-1 0,0 0,0 0,0 1,1-1,-1 0,0 0,0 0,1 0,-1 0,0 0,0 0,0 0,1 0,-1 0,0 1,0-1,0 0,1 0,-1 0,0 0,0 1,0-1,0 0,0 0,1 0,-1 1,0-1,0 0,0 0,0 0,0 1,0-1,0 0,0 0,0 1,0-1,0 0,0 0,0 1,0-1,0 0,-14 4,-25-4,-99-21,92 11,-1 3,-71-1,-250 42,332-26,0 1,1 2,1 1,0 2,-53 29,86-42,0-1,0 1,-1-1,1 1,0 0,0-1,0 1,0 0,0 0,0 0,0 0,0 0,0 0,0 0,0 0,1 1,-1-1,-1 2,3-2,-1 0,0-1,0 1,0-1,1 1,-1 0,0-1,0 1,1 0,-1-1,1 1,-1-1,0 1,1-1,-1 1,1-1,-1 1,1-1,0 0,-1 1,1-1,-1 0,1 1,0-1,0 0,5 3,1-1,-1 0,1-1,-1 0,13 1,173-6,-123 0,-1 3,89 11,-61 2,-21-4,91 23,-144-20,-22-11,0 0,0 1,0-1,0 0,0 1,0-1,0 0,0 1,-1-1,1 1,0-1,0 0,0 0,0 1,-1-1,1 0,0 1,0-1,0 0,-1 0,1 1,0-1,-1 0,1 0,0 1,0-1,-1 0,1 0,0 0,-1 0,1 0,-1 0,1 1,-1-1,-45 10,-34-5,-1-5,1-2,-128-22,-49-2,248 26,0 1,0-1,0 2,0-1,0 1,0 1,1-1,-1 2,1-1,0 1,0 0,0 1,0 0,1 0,-1 1,1-1,1 2,-1-1,1 1,0 0,1 0,0 0,0 1,-4 9,8-15,0-1,1 1,-1 0,1-1,0 1,0 0,-1-1,1 1,0 0,0-1,1 1,-1 0,0-1,1 1,-1 0,0-1,1 1,0-1,-1 1,1-1,0 1,0-1,0 1,0-1,0 0,0 1,0-1,1 0,-1 0,0 0,1 0,-1 0,1 0,-1-1,1 1,-1 0,1-1,-1 1,1-1,0 1,-1-1,3 0,12 4,0-2,0 0,27 0,-17-1,285 17,60 4,-369-22,0 1,1-1,-1 1,0-1,1 1,-1 0,0 0,0 0,1 0,-1 1,0-1,0 0,0 1,-1-1,1 1,3 3,-4-4,-1 0,0 0,1 0,-1 0,0 0,1 0,-1 0,0 1,0-1,0 0,0 0,0 0,0 0,0 0,0 0,0 0,-1 0,1 0,0 0,-1 0,1 0,0 0,-1 0,0 0,1 0,-1 0,0 0,1 0,-1-1,0 1,0 0,1 0,-1-1,0 1,0-1,0 1,0-1,0 1,0-1,-1 1,-9 3,1-1,-1 0,0 0,0-1,0-1,0 0,0 0,0-1,-12-1,-5 0,-169 1,-261 15,417-12,28-3,1 0,-1 1,1 1,-1 0,1 1,0 0,-18 8,29-11,0 0,1 0,-1 1,0-1,1 0,-1 1,1-1,-1 0,1 1,-1-1,1 1,-1-1,1 1,-1-1,1 1,0-1,-1 1,1 0,0-1,-1 1,1 0,0-1,0 1,-1 0,12 7,28-1,220 3,187 14,-423-24,-20-1,0 1,1 0,-1-1,0 1,0 1,1-1,-1 0,0 1,0 0,0-1,1 1,-1 0,5 3,-8-3,0-1,0 0,1 0,-1 0,0 0,0 0,0 1,0-1,0 0,0 0,0 0,0 0,0 0,0 1,0-1,0 0,0 0,0 0,0 0,0 1,0-1,0 0,0 0,0 0,0 0,0 0,0 1,-1-1,1 0,0 0,0 0,0 0,0 0,0 0,0 1,0-1,0 0,-1 0,1 0,0 0,0 0,0 0,0 0,0 0,-1 0,1 0,0 0,0 0,0 0,-1 0,-14 5,-16-1,-343-7,68-4,289 8,0 1,0 0,0 1,1 1,-1 1,1 0,0 1,0 0,1 2,-17 10,31-18,1 0,0 0,-1 0,1 1,-1-1,1 0,0 0,-1 1,1-1,0 0,-1 1,1-1,0 0,0 1,-1-1,1 0,0 1,0-1,0 0,-1 1,1-1,0 1,0-1,0 0,0 1,0-1,0 1,0-1,0 0,0 1,0-1,0 1,0-1,0 1,0-1,0 0,1 1,16 9,34 0,-48-9,208 27,190 29,-211-23,208 33,-378-64,-8-3,0 2,-1-1,1 2,-1-1,1 2,-1-1,0 2,18 9,-29-14,0 0,0 0,1 0,-1 0,0 0,0 0,1 0,-1 0,0 0,0 1,1-1,-1 0,0 0,0 0,0 0,0 1,1-1,-1 0,0 0,0 0,0 1,0-1,0 0,1 0,-1 1,0-1,0 0,0 0,0 1,0-1,0 0,0 0,0 1,0-1,0 0,0 0,0 1,0-1,0 0,0 0,-1 1,1-1,0 0,0 0,0 1,0-1,0 0,0 0,-1 0,1 1,0-1,0 0,0 0,-1 0,1 0,0 1,0-1,0 0,-1 0,1 0,0 0,0 0,-1 0,1 0,0 0,0 0,-1 0,1 0,-24 4,22-4,-499 11,182-10,300 1,1 1,-1 0,1 2,-28 10,-18 4,-31 0,54-12,0 2,1 1,-60 24,80-20,19-13,1-1,0 1,0-1,-1 0,1 1,0-1,0 1,0-1,0 1,-1-1,1 1,0-1,0 0,0 1,0-1,0 1,0-1,0 1,0-1,0 1,1-1,-1 1,0-1,0 1,0-1,1 1,1 1,-1-1,1 1,0-1,0 1,0-1,0 0,0 0,0 0,0 0,0 0,1-1,-1 1,0-1,0 1,5-1,510 16,-356-18,55 0,246 6,-109 34,-343-36,6-1,0 2,0 0,-1 1,1 0,-1 1,27 14,-42-14,-13-2,-14 0,-534-1,258-5,111-2,-89 2,269 4,-1 1,1 1,-1 0,1 0,0 1,0 1,0 0,1 0,0 1,0 1,0 0,1 0,-12 12,30-22,0 1,0 0,0 0,15-1,-5 1,72-8,114 1,63-6,-230 6,-36 9,-1 0,0 0,0 0,0 0,0-1,0 1,0 0,0 0,1 0,-1-1,0 1,0 0,0 0,0-1,0 1,0 0,0 0,0 0,0-1,0 1,0 0,0 0,-1-1,1 1,0 0,0 0,0 0,0-1,0 1,0 0,0 0,-1 0,1-1,0 1,0 0,0 0,0 0,-1 0,1 0,0 0,0-1,0 1,-1 0,1 0,0 0,0 0,0 0,-1 0,1 0,0 0,0 0,-1 0,1 0,0 0,0 0,0 0,-1 0,1 0,0 0,-1 0,-67-12,-534-26,416 30,135 4,-125-7,98 6,30 2,1 1,-81 8,77-1,-1-1,0-3,-64-7,114 3,9-2,13-5,145-40,-114 37,-1-2,80-34,-22-18,-60 49,98-24,3-1,-145 42,0-1,0 0,0 1,-1-1,1 0,-1-1,6-3,-9 6,0-1,0 1,0 0,1 0,-1 0,0 0,0 0,0 0,0-1,0 1,0 0,0 0,0 0,0 0,1 0,-1-1,0 1,0 0,0 0,0 0,0 0,0-1,0 1,0 0,0 0,0 0,0 0,0-1,0 1,-1 0,1 0,0 0,0 0,0-1,0 1,0 0,0 0,0 0,0 0,0 0,-1-1,1 1,0 0,0 0,0 0,0 0,0 0,-1 0,1 0,0 0,-23-2,-48 8,-1-4,-110-10,136 2,1-2,0-2,0-2,1-2,-45-20,87 33,-65-34,63 33,1 0,0 0,-1-1,1 1,0-1,0 0,0 0,0 0,1 0,-1 0,1-1,0 1,0-1,0 1,-2-8,4 10,0-1,0 1,0-1,0 1,0-1,0 0,0 1,1-1,-1 1,1-1,-1 1,1-1,-1 1,1-1,0 1,0 0,0 0,0-1,0 1,0 0,0 0,0 0,0 0,1 0,-1 0,0 0,1 0,-1 1,0-1,1 0,-1 1,4-1,0-1,-1 1,1 0,0 0,0 0,-1 1,1 0,0 0,0 0,8 1,-13-1,0 0,0 0,0 0,1 0,-1 0,0 0,0 0,0 0,0 0,0 0,0 0,1 0,-1 0,0 0,0 1,0-1,0 0,0 0,0 0,1 0,-1 0,0 0,0 0,0 0,0 0,0 0,0 0,0 1,0-1,0 0,1 0,-1 0,0 0,0 0,0 0,0 0,0 1,0-1,0 0,0 0,0 0,0 0,0 0,0 0,0 1,0-1,0 0,0 0,0 0,0 0,0 0,0 0,0 1,0-1,-1 0,1 0,0 0,0 0,0 0,0 0,0 0,0 1,0-1,-13 7,-16 4,-27-7,37-3,0 0,0 1,-36 10,16 5,33-13,-1-1,-1 0,1 0,0 0,-1-1,-8 2,-12 0,1-1,-1-1,0-2,0-1,-42-6,45 3,-1 1,-44 1,69 2,-1 0,1 1,0-1,0 0,0 1,-1-1,1 1,0-1,0 1,0 0,0 0,0-1,0 1,0 0,0 0,1 0,-1 0,0 0,0 0,1 0,-1 0,1 0,-1 0,1 0,-1 1,1-1,0 0,-1 0,1 3,-3 49,0-7,0-41,0 0,0 0,-1-1,1 1,-1-1,0 0,0 0,-1 0,1-1,-1 1,0-1,-5 3,-18 14,29-20,-1 1,1-1,-1 1,1-1,-1 0,1 1,-1-1,1 0,0 1,-1-1,1 0,0 1,-1-1,1 0,-1 0,1 0,0 0,0 0,-1 0,1 0,0 0,-1 0,1 0,0 0,-1 0,1 0,0-1,-1 1,1 0,31-2,124-19,-106 11,-1 3,2 2,-1 2,85 7,-74 3,-1 4,109 32,-168-43,1 1,-1-1,1 0,-1 1,1-1,-1 1,1 0,-1-1,0 1,1 0,-1 0,0 0,0 0,1 0,-1 0,0 0,1 3,-2-4,-1 1,1 0,-1-1,0 1,1 0,-1-1,0 1,0-1,1 0,-1 1,0-1,0 0,0 1,0-1,1 0,-1 0,0 1,0-1,0 0,0 0,-1 0,-67 2,65-2,-692-2,585 15,-66 9,176-22,0 0,0 0,0 0,0 1,0-1,0 0,0 0,0 1,0-1,0 1,0-1,0 1,0-1,0 1,0 0,0-1,1 1,-1 0,0 0,0 0,1-1,-1 1,1 0,-1 0,1 0,-1 0,1 0,-1 0,1 0,0 0,0 0,-1 0,1 0,0 0,0 1,0-1,0 0,0 0,0 0,1 0,-1 0,1 2,-1-1,1 0,0 0,-1 0,1-1,0 1,0 0,0 0,0-1,0 1,0 0,1-1,-1 0,1 1,-1-1,1 0,-1 1,1-1,-1 0,1 0,0 0,0-1,0 1,3 1,4-1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0:04.0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1,'737'736,"-733"-732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1:46.30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1782 437,'1'-8,"-2"-1,1 0,-1 1,-1-1,0 1,0-1,0 1,-5-10,6 15,0 0,0 1,1-1,-1 0,1 0,0 0,0 0,0 1,0-1,1 0,-1 0,1 0,-1 1,1-1,0 0,0 1,0-1,1 0,-1 1,1 0,-1-1,1 1,0 0,0 0,2-3,-2 3,1 0,-1-1,-1 1,1 0,0-1,0 0,-1 1,0-1,1 0,-1 0,0 0,-1 0,1 0,0 0,-1 0,0 0,1 0,-2-6,2 11,-1 1,-1-1,1 0,0 0,0 0,-1 1,1-1,-1 0,0 0,1 0,-1 0,0 0,0 0,-1 0,1 0,0 0,-1-1,1 1,-1 0,1-1,-1 1,0-1,-2 2,-2 2,-1-1,0 1,-1-1,-13 5,12-6,0 0,0-1,-1 0,1 0,0-1,-1-1,0 1,1-2,-1 1,1-1,-1-1,1 1,0-2,-1 1,-11-6,15 6,1 0,-1 1,0-1,0 1,0 1,0-1,-1 1,1 0,0 0,0 1,0 0,0 0,0 0,0 1,0-1,1 2,-1-1,0 1,1-1,0 2,-1-1,2 0,-1 1,0 0,1 0,-1 1,1-1,0 1,0 0,1 0,0 0,0 0,0 1,0-1,1 1,0 0,0 0,1 0,-1-1,1 2,1-1,-1 10,2 3,-2 41,1-58,0 0,0 0,0 0,-1 1,0-1,1 0,-1 0,0 0,0 0,0 0,0 0,0-1,0 1,0 0,-1 0,1-1,-1 1,1-1,-1 1,0-1,0 0,-1 1,2-1,-1-1,1 0,0 0,0 0,0 1,0-1,-1 0,1-1,0 1,0 0,0 0,0 0,0-1,-1 1,1 0,0-1,0 1,0-1,0 0,0 1,0-1,0 0,1 0,-1 1,0-1,0 0,0 0,1 0,-1 0,0 0,1 0,-1 0,1 0,-1 0,1 0,0 0,-1-1,1 1,0-1,-2-8,6 34,-4-18,0 0,-1-1,0 1,0 0,0-1,-1 1,0-1,0 1,0-1,-1 0,0 0,0 0,0 0,0 0,-1-1,0 1,-8 6,6-4,-1-1,0 0,-1 0,1-1,-1 0,0 0,0-1,-1 0,1 0,-16 4,23-8,-1 0,0 0,0 0,0 0,0 0,0 0,0-1,1 1,-1 0,0-1,0 0,0 1,1-1,-1 0,0 0,1 0,-1 0,1 0,-1 0,1 0,-1-1,1 1,0 0,0-1,0 1,0-1,0 0,0 1,0-1,0 0,1 0,-1 1,0-1,0-4,-1-4,0 0,0 0,1 0,0-21,6 41,-1-1,1 1,1-1,7 10,-1 0,-6-11,0 1,0-1,1-1,0 1,0-1,1 0,0-1,14 10,-11-9,-7-4,1 0,-1 1,0-1,-1 1,1 0,-1 0,1 0,-1 0,-1 0,1 1,0-1,2 8,-5-9,1-1,0 1,-1-1,0 1,0 0,0-1,0 1,0 0,0-1,-1 1,1 0,-1-1,0 1,0-1,0 1,0-1,0 0,-1 1,1-1,0 0,-1 0,0 0,0 0,1 0,-5 3,-14 13,-12 12,-1-2,-56 38,76-59,0 0,-1 0,0-1,0-1,0 0,-1-1,1-1,-1 0,0-1,0 0,-19-1,30-1,0 0,0 0,0 0,1-1,-1 0,0 0,0 0,0 0,0 0,1-1,-1 1,0-1,1 0,-1 0,1-1,0 1,-5-5,5 3,1 0,-1 0,1 0,0 0,0-1,1 1,-1 0,1-1,0 1,0-1,1 0,-1 1,1-1,0-8,0 2,1 0,-1 0,2-1,3-14,-4 22,1-1,0 1,0 0,0 0,1-1,0 1,0 1,0-1,0 0,0 1,1 0,6-6,28-15,-29 19,-1 0,0-1,0 0,0 0,0 0,7-10,-15 16,0 0,1-1,-1 1,0 0,1 0,-1-1,0 1,0-1,0 1,1 0,-1-1,0 1,0-1,0 1,0 0,0-1,0 1,1-1,-1 1,0 0,0-1,0 1,-1-1,1 1,0-1,0 1,0 0,0-1,0 1,0-1,-1 1,1 0,0-1,0 1,-1-1,-16-5,-30 6,42 0,1 0,1 1,0-1,0-1,0 1,-1 0,1-1,0 1,0-1,0 0,0 0,0 0,0-1,0 1,0-1,1 1,-1-1,-4-4,4 3,1-1,0 0,-1 1,1-1,1 0,-1 0,0 0,1 0,0-1,0 1,0 0,1 0,-1-6,1 4,0 1,0-1,1 0,0 1,0-1,0 1,1 0,0-1,0 1,0 0,4-5,0-5,-8 19,0 1,-1 0,1 0,0 0,1 1,-1-1,1 0,0 1,0 5,1-9,1 0,-1 0,1 0,-1-1,1 1,0 0,0 0,0 0,0-1,0 1,0 0,0-1,0 1,1-1,-1 1,1-1,-1 0,1 0,-1 0,1 0,0 0,-1 0,1 0,0 0,0 0,0-1,0 1,2-1,27 8,19 7,-49-14,1 0,0 0,0 0,-1 0,1 1,-1-1,1 0,-1 1,0-1,1 1,-1-1,0 1,0 0,0-1,0 1,-1 0,1 0,0 0,-1 0,1 0,-1 0,1 2,0-1,-1 0,1 0,0 0,1-1,-1 1,0 0,1-1,-1 1,5 3,-5-5,0 1,0-1,0 0,0 1,0-1,0 1,-1-1,1 1,0-1,-1 1,1-1,-1 1,1 2,-2-3,0 0,1 0,-1 0,0 0,0 0,0-1,0 1,0 0,0 0,0-1,0 1,0-1,-1 1,1-1,0 1,0-1,0 0,-1 1,1-1,0 0,0 0,0 0,-1 0,1 0,-2-1,-1 1,2 1,1 0,-1-1,0 0,0 1,0-1,1 0,-1 0,0 0,0 0,0-1,1 1,-1 0,0-1,0 1,1-1,-1 1,0-1,1 0,-1 0,0 0,-1-2,-1-3,1 1,-1 0,0-1,0 1,0 0,-1 1,-9-8,9 8,0 0,1-1,-1 1,1-1,0 0,0 0,0-1,1 1,-6-12,6 5,1-1,1-1,0 1,0-15,2-5,0 26,-1 10,4 20,-4-22,0-1,0 0,1 0,-1 1,0-1,0 0,0 0,1 1,-1-1,0 0,0 0,1 0,-1 1,0-1,0 0,1 0,-1 0,0 0,1 0,-1 0,0 0,0 0,1 1,-1-1,0 0,1 0,-1 0,0 0,1 0,-1-1,0 1,0 0,1 0,-1 0,1 0,0-1,1-1,-1 1,1-1,-1 1,0-1,1 0,-1 1,0-1,0 0,0 0,-1 0,1 0,0 0,-1 1,1-1,-1-1,1-2,-1 3,-1 0,1 0,0 0,-1 0,1 0,-1 0,0 0,0 0,0 0,0 0,0 0,0 0,0 1,-1-1,1 0,0 1,-1-1,-2-1,-38-31,24 19,-19-9,32 22,1 0,-1-1,1 1,0-1,0 0,0 0,0-1,1 1,-1-1,1 0,0 0,-5-7,8 10,0 0,-1 0,1 0,0 0,-1 0,1 0,-1 0,1 0,-1 0,1 0,-1 0,0 0,0 1,1-1,-1 0,0 0,0 1,0-1,0 0,0 1,0-1,0 1,0 0,0-1,0 1,0 0,0-1,0 1,0 0,0 0,0 0,0 0,-1 0,-1 1,0 0,-1 2,0-1,0 0,1 1,0 0,-1 0,-4 5,6-5,-1 0,-1 0,1 0,0 0,-1-1,1 1,-1-1,0 0,-4 2,1-2,-1 0,1 0,-1-1,0 0,1-1,-1 1,0-2,0 1,1-1,-1 0,1 0,-1-1,1 0,-1-1,1 1,0-1,-13-8,-25-10,36 18,1 0,-1-1,1 0,-1 0,1-1,1 0,-1 0,1-1,0 0,-10-10,2-24,15 38,-1 0,1 0,0 0,-1 0,1 0,0 0,1 0,-1 0,0 0,0 0,1 0,-1 1,1-1,0 0,-1 0,1 0,0 1,0-1,2-1,-6 7,-14 7,-101 2,116-12,-1-1,0 1,1-1,-1 0,0 0,1 0,-1 0,0 0,1-1,-1 1,0-1,1 0,-1 0,1 0,0 0,-1 0,1 0,0-1,-1 1,1-1,0 1,-3-4,2-1,0 1,1-1,-1 0,1 0,0 0,1-1,0 1,-1-9,-2-16,0-46,0 3,4 73,0 0,0-1,0 1,-1 0,1 0,0 0,-1 0,1 0,-1 1,1-1,-1 0,1 0,-1 0,0 0,1 0,-1 1,0-1,0 0,1 0,-1 1,0-1,0 1,0-1,0 1,0-1,0 1,0 0,-1-1,-31-1,30 2,-7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2:10.83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1 379,'24'-1,"0"-1,0-1,0-1,26-8,-60 15,1-1,-1 1,0-2,0 1,0-1,0-1,0 0,0 0,0-1,-13-2,23 3,-1 0,1 0,-1 0,1-1,-1 1,1 0,-1 0,1 0,0-1,-1 1,1 0,-1 0,1-1,0 1,-1 0,1-1,-1 1,1 0,0-1,0 1,-1-1,1 1,0-1,0 1,-1-1,1 1,0-1,0 1,0-1,0 1,0-1,0 1,0-1,0 0,14-13,27-3,109 7,-57-12,-82 21,0 0,0 1,0 0,15 2,-18-1,1 0,-1 0,1-1,-1 0,1-1,-1 0,0 0,10-3,-3-2,-10 3,1 1,0-1,0 1,0 1,1-1,-1 1,0 0,13 0,-6 1,1-1,0 0,-1-1,0-1,1 0,19-7,-29 8,0 0,-1 1,1-1,-1 0,0-1,1 1,-1-1,0 1,0-1,-1 0,1 0,2-3,-4 3,0 1,0 0,0-1,0 1,0-1,-1 1,1-1,-1 1,0-1,1 0,-1 1,-1-1,1 1,0-1,0 1,-1-1,0 1,1-1,-1 1,-2-5,1 4,0-1,-1 1,1-1,-1 1,1 0,-1 0,0 0,-6-4,6 5,0-1,1 1,-1 0,1-1,-1 0,1 1,0-1,-3-6,5 7,-1 1,1-1,0 0,-1 0,1 0,0 1,0-1,1 0,-1 0,0 0,1 0,-1 1,1-1,-1 0,1 0,0 1,0-1,0 1,0-1,0 1,0-1,2-1,1-1,0 0,1 0,0 1,-1 0,2-1,-1 2,0-1,0 1,1 0,-1 0,1 0,0 1,7-1,9-2,47-2,-60 7,-1 0,0 1,0 0,0 0,0 1,0 0,0 1,-1 0,11 6,13 7,-22-13,0 0,0-1,1 0,-1-1,1 1,0-2,-1 0,1 0,0 0,0-1,16-3,-21 4,1-1,-1 1,0-1,0 2,0-1,0 0,0 1,-1 0,10 5,-8-4,-1 0,1-1,0 0,0 0,0 0,0 0,8 0,-9-2,0 0,0 0,0 1,0 0,-1 0,9 3,-12-4,0 1,-1-1,1 1,0 0,-1-1,1 1,0 0,-1-1,1 1,-1 0,1 0,-1-1,1 1,-1 0,1 0,-1 0,0 0,1-1,-1 1,0 0,0 0,0 0,0 0,0 0,0 0,0 0,0 0,0 0,0 0,-1-1,1 1,0 0,0 0,-1 0,1 0,-1 0,1-1,-1 1,1 0,-1 0,-1 1,-1 3,0 0,1 0,-1 1,1-1,0 1,1-1,-1 1,1 0,-1 6,3-11,-1 1,0-1,0 1,0 0,1-1,-1 1,1-1,-1 0,1 1,-1-1,1 1,0-1,0 0,0 0,0 1,0-1,0 0,0 0,0 0,0 0,0 0,1 0,-1 0,0-1,1 1,-1 0,0-1,1 1,-1-1,1 1,-1-1,1 0,-1 0,1 1,0-1,-1 0,1-1,2 1,18 0,-14 0,1 0,0 0,-1 1,1 0,0 1,10 3,-17-4,1 0,-1 0,0 0,0 1,0-1,0 1,0-1,0 1,-1 0,1 0,0-1,-1 1,0 1,1-1,-1 0,0 0,0 0,0 1,0-1,-1 0,1 1,0-1,-1 1,0-1,0 1,0 4,0 1,-1 1,0-1,-1 0,0 0,-5 14,5-17,0 1,0-1,0 1,1-1,0 1,0-1,0 1,1 0,-1 0,2-1,-1 1,1 0,1 6,-2-10,1 0,0 0,0 0,0 1,0-1,0 0,0 0,0-1,1 1,-1 0,1 0,-1 0,1-1,0 1,0-1,0 0,-1 1,1-1,1 0,-1 0,0 0,0 0,0-1,0 1,1-1,-1 1,5-1,1 0,1-1,0 0,-1-1,1 0,-1-1,9-3,23-6,-39 12,1-1,0 1,-1-1,1 1,0-1,-1 0,1 0,-1 0,0 0,1 0,-1 0,0 0,1 0,0-2,6-1,5 22,-7-5,0 0,-1 1,5 23,13 33,-21-67,0-1,0 0,1-1,-1 1,0 0,1-1,-1 1,1-1,0 0,-1 1,1-1,0-1,5 2,24 12,45 43,-76-56,0 1,0 0,0 0,0 0,0 0,-1 0,1 0,0 1,-1-1,0 0,1 0,-1 0,0 0,0 1,0-1,-1 0,1 0,0 0,-1 1,0-1,-1 4,-23 51,16-38,4-11,0-1,0 1,-1-1,0 0,0 0,0-1,-1 0,0 0,-15 9,-1 2,31-35,12-11,-15 24,-1 1,1 0,0 0,1 0,-1 1,1 0,0 0,-1 0,1 0,0 1,9-2,9-4,-6-3,-16 9,-12 9,-23 19,15-14,1 2,0 0,-16 18,29-27,-1 0,0-1,0 1,0-1,-1 0,1 0,-1-1,0 0,0 0,0 0,-11 2,8-4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2:35.64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1714 1010,'-2'-6,"0"0,-1 0,1 1,-1-1,0 1,-5-6,-2-6,6 8,-1 0,2-1,0 1,0-1,0 0,1 0,1 0,-1-11,2 20,0 1,0-1,1 1,-1-1,0 1,0-1,0 1,0-1,0 1,-1-1,1 1,0-1,0 1,0-1,0 1,0-1,-1 1,1-1,0 1,0-1,-1 1,1 0,0-1,-1 1,1 0,-1-1,1 1,0 0,-1-1,1 1,-1 0,1 0,-1-1,-13 13,-13 35,24-41,-1 0,0 0,0-1,0 0,0 0,-1 0,0-1,0 1,0-1,-1 0,1 0,-1-1,-12 6,15-8,0 0,0 1,0-1,0-1,-1 1,1 0,0-1,-1 1,1-1,0 0,-1 0,1-1,0 1,-1-1,1 1,0-1,0 0,-1 0,1-1,0 1,0 0,0-1,1 0,-1 0,0 0,-3-4,0 1,0-1,0 1,0 0,0 0,-1 1,0-1,0 2,-9-5,13 7,0 0,0 0,0 0,0 0,0 1,0 0,0-1,0 1,-1 0,1 0,0 1,0-1,0 1,0-1,0 1,0 0,0 0,0 0,0 1,1-1,-1 1,0-1,-3 4,6-4,-1 0,0 0,0 0,0 0,0-1,0 1,0 0,0 0,0-1,0 1,0-1,0 1,-1-1,1 1,0-1,0 0,0 0,-1 1,1-1,0 0,0 0,-1 0,1 0,0-1,0 1,0 0,-1 0,1-1,-2 0,1-1,0 0,1 0,-1 0,1 0,-1 0,1-1,0 1,0-1,0 1,0 0,0-1,1 1,-1-1,0-4,-1-28,1 32,0 8,-3 17,1-8,2-9,0 0,0 0,-1 0,1 0,-1 0,0 0,0 0,-4 4,4-7,0 0,0 0,0-1,0 1,0-1,0 0,0 0,-1 0,1 0,0 0,-1 0,1 0,-1-1,1 0,-1 1,1-1,-1 0,1 0,-1 0,-3-1,-75 6,35 0,44-6,0 1,0 0,0 0,1-1,-1 1,0-1,0 0,1 0,-1 1,0-1,1 0,-1 0,1 0,-1-1,1 1,0 0,-1 0,1-1,-2-2,3 3,-1 0,0 0,0 0,1 0,-1 0,1 0,-1 0,1 0,0 0,-1 0,1 0,0 0,0 0,-1-1,1 1,0 0,0 0,0 0,1 0,-1-1,0 1,0 0,1 0,-1 0,0 0,1 0,-1 0,1 0,0 0,-1 0,1 0,1-1,2 2,0 0,0 1,0 0,-1-1,1 1,0 1,0-1,4 3,2-1,-2 0,1-1,0 0,0 0,0-1,0-1,0 1,0-1,0-1,0 0,11-2,-18 2,-1 0,0 0,1 0,-1-1,0 1,1 0,-1-1,0 1,0-1,0 1,-1-1,1 0,0 1,0-1,-1 0,1 0,-1 1,0-1,1 0,-1 0,0-3,0 3,0 0,0-1,1 1,-1 0,1-1,-1 1,1 0,0-1,0 1,0 0,0 0,0 0,1 0,-1 0,1 0,-1 1,4-4,6 0,0 1,0 1,1-1,-1 2,1 0,-1 0,1 1,0 0,20 2,-31-1,0 0,-1 0,1-1,0 1,-1 0,1 0,0 0,0 0,-1 0,1 0,0 0,-1 0,1 1,0-1,-1 0,1 0,0 1,-1-1,1 0,-1 0,1 1,0-1,-1 1,1-1,-1 1,1-1,-1 1,1-1,-1 1,0-1,1 1,-1-1,0 1,1 0,-1-1,0 1,0 0,1-1,-1 1,0 0,0-1,0 1,0 0,0-1,0 1,0 0,0 0,0-1,-1 1,1 0,0-1,0 1,0 0,-1-1,1 1,0-1,-1 1,1 0,-1-1,0 1,-1 2,-1 0,1 0,-1 0,0-1,1 1,-1-1,0 0,-1 0,1 0,-4 2,-205 64,185-59,18-5,0-1,0 0,0-1,0 0,0 0,-19 0,23-2,0 0,0 0,0 0,0-1,0 0,0 0,0 0,0 0,0-1,-5-2,9 2,-1 1,1 0,0-1,-1 1,1-1,0 1,0-1,0 1,0-1,0 0,0 0,1 1,-1-1,0 0,1 0,0 0,-1 0,1 0,0 0,0 0,0 0,0 1,0-1,1 0,-1 0,0 0,1 0,0 0,1-3,-1 3,0 1,0-1,0 0,0 0,1 1,-1-1,1 1,-1-1,1 1,-1-1,1 1,0 0,0 0,0 0,2-1,-3 1,-1 1,1 0,-1-1,1 1,0 0,-1-1,1 1,-1 0,1 0,0 0,-1-1,1 1,0 0,-1 0,1 0,-1 0,1 0,0 0,-1 0,1 0,0 1,-1-1,1 0,0 0,-1 1,1-1,-1 0,1 0,-1 1,1-1,-1 1,1-1,-1 0,1 1,-1-1,1 1,-1-1,0 1,1 0,-1-1,0 1,1-1,-1 1,0 0,0-1,0 1,1-1,-1 1,0 0,0 0,-1 2,1 0,-1 0,0 0,0 0,0 0,-1 0,1 0,-1 0,1-1,-1 1,0-1,0 1,0-1,0 1,-1-1,1 0,0 0,-5 2,-49 31,52-33,-1 0,0 0,1 0,-1-1,0 0,0 0,0 0,0-1,0 1,0-1,-8-1,12 1,0-1,-1 1,1 0,0-1,-1 1,1-1,0 1,0-1,0 0,-1 1,1-1,0 0,0 0,0 0,0 0,0 0,1 0,-1 0,0 0,0 0,1 0,-1 0,0 0,1-1,-1 1,1 0,0-1,-1 1,1 0,0 0,0-1,0 1,0-1,0 1,0 0,0-1,0 1,1 0,-1 0,0-1,1 1,-1 0,1-1,-1 1,1 0,0 0,1-2,-2 2,1 0,-1 0,1 1,0-1,-1 0,1 0,0 0,0 0,-1 1,1-1,0 0,0 0,0 1,0-1,0 1,0-1,0 1,0 0,0-1,0 1,0 0,0 0,1-1,-1 1,0 0,0 0,0 0,0 0,0 1,0-1,0 0,1 0,-1 1,1 0,-6 0,0 1,0-1,0 1,0-1,0 0,0-1,0 1,-7-1,-95 12,-34 19,140-31,1 0,-1 0,0-1,0 1,0 0,1-1,-1 1,0 0,0 0,0-1,0 1,0 0,0-1,0 1,0 0,0-1,1 1,-1 0,-1-1,1 1,0-1,0 1,0 0,0-1,0 1,0 0,0 0,0-1,0 1,-1 0,1-1,0 1,0 0,0 0,-1-1,1 1,0 0,0 0,-1-1,1 1,0 0,-1 0,1 0,0 0,0-1,-1 1,1 0,0 0,-1 0,1 0,0 0,-1 0,1 0,0 0,-1 0,1 0,0 0,-1 0,1 0,0 0,-1 0,1 0,0 1,-1-1,1 0,0 0,-1 0,23-16,59-3,-124 47,35-26,1 1,-1-1,1-1,-1 1,0-1,1 0,-1-1,-9 0,15 0,0-1,-1 1,1 0,0-1,0 0,0 1,0-1,0 0,0 0,0 0,0 0,0-1,0 1,0 0,1-1,-1 1,0-1,1 0,0 0,-1 1,1-1,0 0,0 0,0 0,0 0,0 0,0 0,1-1,-1 1,1 0,-1-4,-9-48,7 39,0-1,0 1,1-20,2 30,0-1,1 1,0-1,0 1,0-1,1 1,-1 0,1 0,1 0,-1 0,1 0,0 0,3-4,-6 8,1 0,-1 1,0-1,1 1,-1-1,0 0,0 1,0-1,0 0,1 1,-1-1,0 0,0 1,0-1,0 0,-1 1,1-1,0 0,0 1,0-1,0 0,-1 1,1-1,0 1,-1-1,1 0,0 1,-1-1,1 1,-1-1,1 1,-1-1,1 1,-1 0,1-1,-1 1,1 0,-1-1,0 1,1 0,-1 0,0-1,1 1,-1 0,1 0,-1 0,0 0,0 0,0 0,-47-10,33 7,12 3,-1-1,1 0,-1 0,1 0,0 0,-1-1,1 1,0-1,0 0,0 0,0 0,0 0,1-1,-1 1,1-1,-5-5,4 1,0 0,1 0,-1-1,1 1,1-1,-2-12,2 14,1 3,0 0,-1 0,1 0,-1 0,0 0,0 0,0 0,0 0,0 1,-4-6,3 7,1-1,-1 1,0 0,0 0,0 0,0 0,0 0,0 1,-1-1,1 0,0 1,0 0,0-1,-1 1,-1 0,2 0,1 0,-1-1,1 1,0-1,0 1,-1-1,1 1,0-1,0 0,0 0,-1 0,1 1,0-1,0 0,0 0,1-1,-1 1,0 0,0 0,0 0,1 0,-1-1,1 1,-1 0,1-1,0 1,-1 0,1-1,0 1,0-3,0-57,0 19,-2 34,0 1,0-1,-1 1,0 0,-1 0,1 0,-1 0,-1 0,1 1,-1 0,0 0,-1 0,1 0,-1 1,0 0,0 0,-8-4,12 8,0-1,1 0,-1 0,1 0,0 0,-1 0,1 0,0 0,0 0,0 0,1 0,-1-1,0 1,1 0,0-1,-1 1,1 0,0-1,0 1,0-1,1 1,-1 0,1-1,-1 1,1 0,0 0,1-3,1-32,-4 36,1 0,-1 0,1-1,-1 1,0 0,1 0,-1 0,0 0,0-1,0 1,0 1,0-1,0 0,0 0,0 0,0 0,0 1,-1-1,1 0,0 1,0-1,-1 1,1 0,0-1,-1 1,-1 0,-12-3,3 1,0-1,0 0,-18-8,27 10,0-1,0 1,1-1,-1 1,1-1,-1 0,1 0,0 0,0 0,0-1,0 1,0-1,0 1,1-1,-1 1,1-1,0 0,0 0,-2-5,3 4,1 1,-1-1,1 1,0-1,0 1,1-1,-1 1,1 0,-1 0,1 0,0 0,0 0,4-4,8-15,-11 15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3:20.91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93 1291,'3'0,"1"-1,0 1,0 1,-1-1,1 1,0-1,-1 1,1 0,0 0,-1 1,1-1,-1 1,0 0,0-1,0 2,1-1,-2 0,1 0,0 1,0 0,-1-1,0 1,1 0,-1 0,0 1,0-1,-1 0,1 1,-1-1,0 1,1-1,-2 1,1 0,0 5,0-6,0 0,0 1,0-1,1 0,-1 0,1 0,-1 0,1 0,0 0,0 0,1-1,-1 1,0-1,1 1,4 2,-4-3,-1 0,1 1,0-1,-1 1,1-1,-1 1,0 0,0 0,0 0,0 0,-1 1,1-1,-1 0,0 1,0-1,1 6,-2 3,0 0,-2 0,1-1,-1 1,-1-1,0 1,-1-1,-6 15,9-23,0-1,1-1,0 1,0-1,0 1,0 0,0-1,1 1,-1-1,0 1,1-1,-1 1,1-1,-1 1,1-1,0 1,0-1,1 3,23 29,-4-4,-19-27,-1 1,1 0,0-1,-1 1,1-1,0 1,1-1,-1 0,0 0,1 0,-1 0,1 0,-1-1,1 1,0-1,0 1,0-1,0 0,0 0,0-1,4 2,31 11,-36-12,1 1,-1 0,1 0,-1-1,1 1,-1 1,0-1,0 0,0 0,0 1,-1-1,1 1,-1 0,1-1,-1 1,0 0,0 0,0 0,0 0,-1 0,1 0,-1 0,0 0,0 0,0 5,-1 3,-1 0,0 0,0 0,-1 0,-7 15,19-50,25-59,-28 80,-3 14,-3 16,-2 10,3-33,-1-1,0 0,0 0,0 0,0 1,-1-1,1 0,-1 0,-1 4,1-6,0 1,0-1,0 0,0 0,0 0,0 0,-1 0,1 0,0 0,-1 0,1 0,-1-1,1 1,0-1,-1 1,1-1,-1 1,0-1,1 0,-1 0,1 0,-1 0,1 0,-3 0,-3 0,1 0,-1 1,0 0,0 0,1 0,-1 1,1 0,0 1,-8 3,11-5,1 1,0-1,-1 1,1 0,0 0,0 0,0 0,1 0,-1 1,0-1,1 0,0 1,-1-1,1 1,0 0,0-1,0 1,1 0,-1 0,1-1,-1 1,1 0,0 5,2 26,-1-22,0 0,-1 1,0-1,-1 0,-4 19,5-28,-1-1,0 1,0-1,0 1,0-1,-1 1,1-1,-1 0,1 0,-1 0,0 0,0 0,0 0,0 0,0-1,0 1,-1 0,1-1,0 0,-1 0,1 0,-1 0,1 0,-1 0,0-1,1 1,-1-1,0 0,0 1,-3-2,-13 1,12 0,0-1,1 1,-1 1,0-1,0 1,-10 3,16-3,0-1,0 1,0-1,0 1,0-1,1 1,-1-1,0 1,0 0,1-1,-1 1,0 0,1 0,-1-1,1 1,-1 0,1 0,-1 0,1 0,-1 1,1 0,0 1,0-1,0 0,0 0,1 0,-1 0,0 1,1-1,0 0,-1 0,1 0,0 0,2 2,2 6,0 1,0 0,-1 0,5 19,-8-27,-1 1,1-1,-1 0,0 1,0-1,0 1,-1-1,1 0,-1 1,0-1,1 0,-2 0,1 1,0-1,-1 0,1 0,-1 0,0 0,0-1,-4 6,-1-1,1 0,0 1,1 0,0 0,0 1,0-1,1 1,1 0,0 0,0 0,-3 16,3-5,1 0,1 1,1-1,3 31,0-41,0 1,1-1,0 0,0 0,1 0,1 0,0-1,0 0,8 9,14 23,-17-23,1-1,0 0,1-1,1 0,21 18,-4 7,-28-36,-1-1,1 1,0-1,0 0,0 1,1-2,0 1,0 0,0-1,0 1,7 3,-11-7,1 0,0-1,0 1,0 0,0 0,0 0,-1-1,1 1,0-1,0 1,-1 0,1-1,0 1,0-1,-1 0,1 1,0-1,-1 1,1-1,-1 0,1 0,-1 1,1-1,-1 0,0 0,1 1,-1-1,0 0,0 0,1 0,-1-1,14-19,-13 21,0 0,-1-1,1 1,0 0,0 0,0 0,-1 0,1 0,0 0,0 0,0 0,0 1,-1-1,1 0,0 0,0 1,-1-1,1 0,0 1,0-1,-1 1,1-1,0 1,-1-1,1 1,-1-1,1 1,-1 0,1-1,-1 1,1 0,0 1,6 8,0 1,0-1,-1 1,7 16,-10-19,0 0,1 0,0 0,0-1,1 0,0 0,0 0,1 0,0-1,0 0,10 7,-8-8,0 0,0 1,0 0,-1 0,0 0,0 1,-1 0,0 0,0 1,0 0,4 8,29 50,-27-48,-1 0,14 30,-23-42,0 0,0 0,0 0,-1 1,0-1,0 0,0 1,-1-1,0 0,0 1,-1-1,-2 12,1-14,0 0,0 0,0-1,-1 1,0-1,1 0,-1 1,0-1,0-1,-1 1,1 0,-1-1,1 0,-1 1,0-1,0-1,0 1,0-1,-6 2,5-1,-1 1,0-1,1 1,-1 0,1 0,0 1,-6 4,6-8,4-11,3-12,3 7,0-10,2 1,1 1,1-1,17-31,3 27,-25 26,-1 0,1-1,-1 1,1-1,-1 0,5-7,-7 9,0 1,-1-1,1 0,-1 0,1 1,-1-1,0 0,0 0,0 0,0 0,0 1,0-1,0 0,-1 0,1 0,-1 1,1-1,-1 0,0 0,1 1,-1-1,0 0,-1-1,-6-8,1 1,-1-1,-1 1,0 1,-1 0,1 0,-2 1,1 0,-1 0,0 1,-1 1,0 0,0 1,-22-7,31 10,-1 1,1-1,0 0,0 0,-1 0,1-1,1 1,-1-1,0 0,1 1,-1-1,1 0,0 0,0-1,0 1,0 0,1-1,-2-4,-15-23,23 73,89 213,-86-231,-1 1,-1 0,-2-1,0 2,-2-1,0 34,1 9,-3-65,0-1,0 1,0-1,0 0,1 1,-1-1,1 0,-1 1,1-1,0 0,0 1,0-1,0 0,0 0,1 0,-1 0,1 0,-1 0,1-1,2 3,-2-4,0 1,0-1,1 0,-1 1,0-1,0 0,1-1,-1 1,0 0,0-1,0 1,1-1,-1 0,0 0,0 1,0-1,0-1,0 1,0 0,-1 0,1-1,2-1,-2 1,0 1,1 0,-1-1,1 1,-1 0,1 0,-1 0,1 1,0-1,0 0,-1 1,1 0,0 0,0 0,-1 0,1 0,0 0,0 1,-1 0,1-1,0 1,-1 0,1 0,-1 0,1 1,3 2,-2-2,-1 1,0-1,0 1,0 0,0 0,0 1,-1-1,1 0,-1 1,0 0,0-1,0 1,-1 0,1 0,-1 0,0 0,1 5,0 9,-1-5,1 0,0 0,5 16,-5-25,-1 0,1 0,0 0,1 0,-1 0,0-1,1 1,0-1,0 0,0 0,0 0,0 0,8 4,-9-5,1-1,0 1,0-1,0 0,0 0,0 0,0 0,1 0,-1-1,0 1,0-1,0 0,1 0,-1 0,0-1,0 1,0-1,1 1,-1-1,4-2,37-4,-44 6,1 1,-1 0,1 0,-1 0,1 0,-1 0,0-1,1 1,-1 0,1 0,-1 0,1 0,-1 0,1 0,-1 0,1 1,-1-1,1 0,-1 0,0 0,1 0,-1 0,1 1,-1-1,0 0,1 0,-1 1,1-1,-1 0,0 1,1-1,-1 0,0 1,0-1,1 1,-1-1,0 0,0 1,0-1,1 1,-1-1,0 1,0-1,0 1,0-1,0 0,0 1,0-1,0 1,0-1,0 1,0-1,0 1,0-1,-1 1,1-1,0 1,-1 0,0 1,0-1,-1 0,1 1,0-1,0 0,-1 0,1 0,-1 0,1 0,-1 0,1 0,-1-1,0 1,-1 0,-27 3,-1-2,0 0,1-2,-31-4,36 2,21 2,1 0,-1 0,1-1,-1 1,1-1,-1 0,1 0,0 0,-1 0,1 0,0-1,0 0,0 0,0 1,0-2,1 1,-1 0,0-1,1 1,0-1,0 1,-1-1,2 0,-1 0,0 0,0 0,1-1,0 1,0 0,0-1,0 1,0 0,1-1,-1 1,1-1,0 1,0-1,0 1,1-1,0-3,0 5,1 0,0 0,-1 0,1 0,0 1,0-1,-1 1,1-1,1 1,-1 0,0 0,0-1,0 1,1 1,-1-1,4-1,23-12,-14-7,-15 21,0-1,0 1,0-1,0 1,0-1,0 1,0-1,0 1,0 0,0-1,-1 1,1-1,0 1,0 0,0-1,-1 1,1-1,0 1,-1 0,1 0,0-1,-1 1,1 0,0-1,-1 1,1 0,-1 0,1 0,0-1,-2 1,-2-1,-1 0,0 0,0 1,0-1,0 1,0 0,-8 2,12-3,0 1,0 0,1 0,-1 0,0 0,0 0,0 0,1 1,-1-1,0 0,0 0,1 0,-1 1,0-1,0 0,1 1,-1-1,0 1,1-1,-1 1,1-1,-1 1,0-1,1 1,-1-1,1 1,0 0,-1-1,1 1,-1 0,1 0,0-1,0 1,-1 0,1 0,0-1,0 1,0 0,0 0,0 0,0-1,0 1,0 0,0 0,0-1,0 1,1 0,-1 0,0-1,0 1,1 0,-1 0,1-1,0 2,35 44,-22-29,-6-5,-4-6,0 0,0 0,1 0,0 0,7 6,-12-12,0 0,0 0,0 1,1-1,-1 0,0 0,0 0,1 0,-1 0,0 1,0-1,1 0,-1 0,0 0,0 0,1 0,-1 0,0 0,0 0,1 0,-1 0,0 0,1 0,-1 0,0 0,0 0,1 0,-1-1,0 1,0 0,1 0,-1 0,0 0,0 0,0-1,1 1,-1 0,0 0,0 0,0-1,0 1,1 0,3-17,-3-15,-2 24,0-1,-1 1,0 0,-1 1,1-1,-2 0,1 1,-1 0,0-1,-7-8,-6-6,-35-34,4 20,40 32,0-1,0-1,1 1,0-1,-10-11,6 4,-5-4,0-1,2-1,0 0,2 0,0-1,1-1,1 0,-13-40,13 26,0-1,2-1,-5-44,11 74,1 1,-1 0,1 0,-2 0,-4-10,-7-22,14 38,0 0,0 0,0 0,0 0,0 0,-1-1,1 1,0 0,0 0,0 0,0 0,0 0,0 0,0 0,0 0,0-1,0 1,0 0,0 0,0 0,0 0,0 0,0 0,0 0,0-1,0 1,0 0,0 0,0 0,0 0,0 0,0 0,0-1,0 1,0 0,0 0,0 0,0 0,0 0,0 0,0 0,0-1,0 1,0 0,1 0,-1 0,0 0,0 0,0 0,0 0,0 0,0 0,0 0,0 0,1 0,-1 0,0 0,0-1,0 1,0 0,0 0,0 0,1 0,-1 0,0 0,0 1,0-1,0 0,9 9,8 18,6 22,20 71,-7 16,-24-72,-9-38,-2-21,-2-7,-17-79,-4 2,-49-121,59 174,-2 1,0 1,-2 0,0 1,-2 1,-1 1,0 0,-43-34,44 38,1-1,1-1,0 0,1-1,1-1,1 0,-15-34,20 36,1 1,0-1,1 0,2-1,0 0,0 1,2-1,1 0,2-35,1 42,1 1,0 0,1 0,1 1,0-1,0 1,1 0,13-18,-12 18,0 0,0 0,-1-1,-1 0,0 0,0 0,4-23,-7 20,1 0,0 0,1 0,6-15,-7 23,0 1,0 0,1 0,0 0,0 1,0-1,1 1,0 0,0 1,0-1,8-5,-3 3,-9 6,1-1,0 1,0-1,0 1,0 0,1 0,-1 0,0 0,0 0,5-1,-6 3,0-1,-1 1,1 0,0-1,0 1,0 0,-1 0,1-1,-1 1,1 0,0 0,-1 0,1 0,-1 0,0 0,1 0,-1 0,0 0,0 0,1 0,-1 0,0 0,0 0,0 0,0 0,0 0,-1 0,1 0,0 0,-1 2,1 1,-1 0,1 1,-1-1,0 0,0 0,0 0,-1 0,0 0,1 0,-1 0,-1-1,-3 7,-41 38,40-41,-1-1,1 1,1 0,-1 0,1 1,1 0,-1 0,-6 14,-9 35,-20 94,55-171,6-21,73-263,-78 266,-12 32,0 0,0 0,-1 0,0 0,2-12,-2 10,0 0,1 0,0 1,1-1,-1 0,1 1,1 0,-1 0,1 0,1 1,-1 0,9-7,-5 3,-1 0,0 0,0 0,6-12,-12 17,0 0,0 0,0 0,-1 0,0 0,0-1,0 1,-1 0,0-1,0 1,0 0,-1-6,-19-64,16 62,0 0,0 0,1 0,-2-24,8-30,-1 47,-1 0,-1 0,0 0,-7-36,5 50,-1 0,0 1,0 0,-1-1,1 1,-1 0,0 1,-1-1,1 1,-1 0,-5-4,3 2,0-1,0 1,1-1,-7-9,7 8,1-1,-1 1,2-1,-1 0,1-1,1 1,0-1,0 1,1-1,0 0,0 0,2 0,-1-18,1 19,1 0,0 0,1 0,3-12,-4 17,0 1,0 0,0 0,1 0,-1 0,1 0,0 0,0 0,0 1,0-1,0 1,1-1,-1 1,1 0,4-3,-3 4,0-1,0 1,0 1,0-1,0 0,0 1,6 0,26-4,1-9,41-13,-81 33,0 0,-1 0,0-1,-1 0,-6 8,0-5,-1-2,0 0,-15 7,19-10,0-1,0 1,0 1,1 0,-1 0,1 0,0 1,1 0,0 0,-8 10,5-4,4-5,0 0,1 0,-1 0,1 1,1-1,-1 1,-3 14,50-64,-6 1,-23 28,-2-2,1 0,-2 0,14-24,-9 6,20-57,-34 81,0 0,-1 0,0 0,0-1,-1 1,-1-11,0 15,1-1,-1 1,1 0,0 0,0 0,0-1,1 1,0 0,0 0,0 0,1 0,-1 0,1 0,1 1,-1-1,0 1,1-1,0 1,0 0,1 0,6-7,17-9,1 2,34-18,-40 24,-16 7,-1 1,0-1,0 0,0 0,0-1,-1 1,0-1,0 0,-1 0,0-1,0 1,0-1,-1 1,1-1,0-8,0 4,1 0,0 0,1 1,0 0,7-12,49-67,26-33,-86 120,1 1,-1-1,0 0,0 1,1-1,-1 0,0 0,-1 1,1-1,0 0,0 0,-1 0,1-4,-1 5,0 1,0-1,0 1,-1-1,1 0,0 1,0-1,-1 0,1 1,0-1,-1 1,1-1,-1 1,1-1,0 1,-1-1,1 1,-1-1,0 1,1 0,-1-1,1 1,-1 0,0 0,1-1,-1 1,0 0,-7-2,-1 1,1 0,0 1,0 0,-12 2,0-1,14-1,1 0,-1-1,0 1,1-1,-1 0,1 0,-1-1,1 1,-1-1,1 0,0-1,0 0,0 1,0-1,1-1,-1 1,1-1,-5-4,5 2,0 1,0-1,1 0,0 0,0 0,0 0,1 0,-1-1,2 1,-1-1,1 1,0-1,0 0,1 0,0-7,0 12,0 0,0 0,1 0,-1 0,0 0,1 0,-1 0,1 1,0-1,0 0,0 0,0 1,0-1,0 0,2-1,5 3,-3 19,-5-6,0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3:47.38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1185 147,'0'-3,"-1"0,0 0,0 0,0 0,0 0,0 0,0 0,-1 0,1 1,-1-1,0 0,0 1,0 0,0-1,-1 1,1 0,0 0,-1 0,1 1,-1-1,0 0,0 1,-4-2,-3-1,1 0,-2 0,1 1,0 1,-17-3,24 4,1 1,-1-1,1 1,-1-1,1 0,-1 0,1 0,0 0,-1-1,1 1,0-1,0 1,0-1,0 0,0 1,1-1,-1 0,1 0,-1-1,1 1,-2-3,1 2,0 0,0 1,0-1,0 0,0 1,-1-1,1 1,-1 0,-5-4,7 5,-1 1,1 0,-1-1,0 1,1 0,-1-1,1 1,-1 0,0 0,1 0,-1 1,1-1,-1 0,0 1,1-1,-1 1,1-1,-1 1,-1 1,-34 21,3-3,27-16,0 0,0 0,0 0,1 1,0 0,0 0,0 0,0 1,1 0,0 0,0 0,1 1,-7 11,-4 4,12-18,0 0,0 0,0 0,1 0,0 0,0 0,0 1,0-1,0 1,1-1,0 1,0 0,0-1,1 7,-5 17,4-28,1 1,0-1,0 0,-1 1,1-1,0 0,0 0,-1 1,1-1,0 0,-1 0,1 0,0 1,-1-1,1 0,0 0,-1 0,1 0,0 0,-1 0,1 0,0 0,-1 0,1 0,-1 0,1 0,0 0,-1 0,1 0,0 0,-1 0,1 0,-1 0,1 0,-1-1,-3-2,-1-1,0 0,1 0,0 0,0 0,-4-6,-20-17,26 27,0 0,0 0,1 0,-1 1,0-1,0 1,0-1,1 1,-1 0,0-1,1 1,-1 0,1 0,-1 0,1 1,-1-1,-1 2,-23 12,7-12,5-1,0 0,1 1,-1 1,-22 9,-12-1,42-11,1-1,-1 2,0-1,0 0,1 1,-1 0,1 1,-8 3,11-5,1 0,-1 0,0 0,1 0,-1 0,1 0,-1 1,1-1,0 0,-1 1,1-1,0 1,0-1,0 1,0 0,0-1,0 1,0 4,-2 0,2-4,-1 0,0 0,1 0,-1-1,0 1,0 0,0-1,0 1,0-1,0 0,-1 0,1 0,0 0,-1 0,1 0,0-1,-1 1,-4-1,-55 7,46-6,14-1,0 0,0 1,0-1,0 1,0-1,0 1,0-1,0 1,0 0,0 0,0 0,1 0,-1 0,0 1,1-1,-1 0,1 1,-1-1,1 1,-1-1,1 1,0 0,0 0,0 0,0-1,0 1,1 0,-1 0,0 0,0 3,0 6,0-1,1 0,0 0,1 1,1 10,0-8,-2-9,1-1,0 1,1-1,-1 1,1-1,-1 0,1 1,0-1,0 0,0 0,1 0,-1-1,1 1,4 3,-4-3,1 0,-1 1,0-1,0 1,0 0,-1 0,1 0,1 5,15 54,-17-58,-1-1,-1 1,1 0,-1 0,0 0,0 0,0 0,-1 0,1 0,-4 9,-14 7,16-19,0-1,0 1,0 0,0 0,1 0,-1 0,0 0,1 0,0 0,-1 0,-1 4,2-2,-1-1,1 1,0 0,0 0,0-1,0 1,1 0,-1 0,1 0,0 0,0 0,1 0,-1 0,1-1,0 1,0 0,0 0,0-1,1 1,0 0,-1-1,1 0,0 1,1-1,-1 0,1 0,-1 0,1 0,0-1,0 1,0-1,0 0,1 0,-1 0,6 3,-2-1,-1-1,1 1,0-1,0-1,0 1,0-1,13 2,-19-4,0 1,0-1,-1 1,1 0,0-1,-1 1,1 0,0 0,-1-1,1 1,-1 0,1 0,-1 0,0 0,1 0,-1 0,0 0,0-1,1 1,-1 0,0 0,0 0,0 0,0 0,-1 2,0 33,0-26,1-7,0 0,0 0,0 0,0 1,0-1,1 0,0 0,-1 0,1 0,1 0,-1 0,0 0,1 0,-1 0,1 0,0-1,2 4,-2-5,0 0,-1 0,1 0,0 0,0-1,-1 1,1 0,0-1,0 0,0 1,0-1,0 0,0 0,0 0,-1 0,1 0,0-1,0 1,0 0,0-1,0 0,-1 1,1-1,0 0,0 0,-1 0,1 0,-1 0,1 0,1-2,-2 3,0-1,0 1,0-1,0 1,0-1,0 0,0 1,0-1,0 0,0 0,0 0,0 0,-1 1,1-1,0 0,-1 0,1-1,0 0,-19-2,-9 2,-20-12,41 11,0 0,-1 1,1 0,-1 0,1 1,-1-1,0 1,0 1,1-1,-1 1,0 1,0-1,0 1,-11 3,15-1,-1 0,1 0,0 0,0 0,0 1,0 0,1-1,-1 1,1 0,0 0,0 0,0 1,1-1,0 0,-1 1,1 5,-17 36,1-22,12-18,0 0,1 0,0 1,0-1,0 1,1 0,0 0,1 0,-1 0,1 0,0 1,1-1,0 1,0-1,1 8,0-10,1 1,0-2,0 1,0 0,1 0,0 0,0-1,0 1,0 0,1-1,-1 0,5 5,-3-4,-1 0,0 0,0 0,0 0,-1 0,0 0,3 11,-5-14,0-1,1 0,-1 0,0 0,0 0,-1 0,1 0,0 0,0 0,0 0,-1 0,1 0,-1 0,1 0,-1 0,1 0,-1 0,1 0,-1 0,0 0,0 0,1-1,-1 1,0 0,0-1,0 1,0 0,0-1,0 1,0-1,0 1,0-1,0 0,0 1,0-1,0 0,-2 0,-51 4,26-3,24 0,0 1,-1 0,1 0,0 0,1 0,-1 1,0-1,1 1,-1 0,1 0,0 1,0-1,0 1,0-1,1 1,0 0,-1 0,1 0,1 0,-1 0,1 1,-1-1,0 8,0-6,1 1,0 0,0 0,1-1,0 1,0 0,1 0,-1-1,1 1,1 0,-1-1,1 1,0-1,1 1,4 8,-4-12,0 0,0 0,0 0,1 0,-1-1,1 0,-1 0,1 0,0 0,0 0,0-1,0 1,7 1,-2-1,1-1,-1 1,1-1,-1-1,11 0,15-11,-31 3,-22 1,10 5,-5 0,-1-1,0 0,1-1,-26-11,35 13,1 0,0 0,0 0,0 0,0-1,1 1,-1-1,1 0,-1 1,1-1,0 0,0-1,0 1,0 0,1 0,-1-1,1 1,0-1,0 1,0-1,1 0,-1 1,1-8,-3-29,2 31,0 0,1 0,-1 0,2 0,-1 0,1 0,1 0,4-16,4-5,2 1,1 1,1 0,1 1,2 0,27-34,-39 56,0 1,0 1,1-1,-1 1,1 0,0 0,0 1,0-1,11-2,-13 5,0-1,1 0,-1 0,0-1,0 1,0-1,0 0,0 0,0 0,0-1,-1 1,1-1,-1 0,0 0,0 0,0 0,0-1,0 1,-1-1,0 0,0 0,2-4,-4 8,0-1,0 1,0-1,0 1,0-1,0 1,0-1,0 0,0 1,0-1,0 1,1-1,-1 1,0-1,0 1,0-1,1 1,-1-1,0 1,1-1,-1 1,0 0,1-1,-1 1,1-1,-1 1,1 0,-1 0,0-1,1 1,-1 0,1 0,-1-1,2 1,0 21,-2-17,0 1,0-1,0 0,-1 0,0 1,0-1,0 0,0 0,-1 0,1 0,-1 0,-4 6,-44 25,33-25,1 2,-27 23,3-2,31-26,0-1,0 1,1 1,0 0,-7 9,13-15,0 1,0 0,0 0,1 0,-1 0,1 1,0-1,0 0,0 1,1-1,-1 0,1 1,0-1,0 1,0-1,0 1,1-1,-1 1,1-1,2 7,-3-10,0 0,0 1,1-1,-1 0,0 1,1-1,-1 0,0 1,0-1,1 0,-1 0,1 1,-1-1,0 0,1 0,-1 0,1 1,-1-1,0 0,1 0,-1 0,1 0,-1 0,1 0,-1 0,0 0,1 0,-1 0,1 0,-1 0,1 0,-1 0,0-1,1 1,-1 0,1 0,-1 0,0-1,1 1,-1 0,0 0,1-1,-1 1,0 0,1-1,-1 1,0 0,0-1,1 1,-1 0,0-1,0 1,0-1,0 1,17-22,-12 14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4:15.47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638 147,'2'-6,"0"-1,1 1,-1 0,1 0,0 0,1 0,0 0,0 1,5-7,-1 1,3-5,-5 7,0 0,1 0,0 1,10-10,-33 58,11-34,0 1,0-1,0 1,1-1,0 1,1 1,-1-1,1 0,1 1,-1 0,2 0,-1-1,1 1,0 0,0 0,1 15,0 10,-1-25,0 1,1 0,1-1,-1 1,1 0,1-1,2 11,4-85,-10 3,4-47,3 94,5 18,-8 0,-1 0,1-1,0 1,-1 0,0 0,1 0,-1 0,0 0,0 0,1 5,1 6,0 1,-1 0,-1 0,0 0,-1 0,-1 0,0 0,0 0,-2 0,-6 22,8-32,0 0,0 1,0-1,0 1,1 0,-1-1,1 1,1 7,1-9,-1 0,1 0,0-1,-1 1,1 0,0-1,1 1,-1-1,0 0,1 1,0-1,4 2,-3 0,1 1,-1-1,1 1,-1 0,0 0,-1 0,0 1,1-1,-2 1,4 8,-5-12,0-1,-1 1,1 0,-1-1,1 1,-1 0,0 0,1 0,-1-1,0 1,0 0,-1 0,1 0,0-1,-1 1,1 0,-1 0,1-1,-1 1,0 0,1-1,-1 1,0-1,0 1,0-1,-1 1,1-1,0 0,0 0,-1 1,1-1,-1 0,1 0,-1 0,1-1,-1 1,0 0,1-1,-4 2,3-1,0-1,1 1,-1 0,0 1,1-1,-1 0,1 0,0 1,-1-1,1 1,0-1,0 1,0-1,0 1,0 0,0-1,0 1,0 0,1 0,-1 0,1 0,-1 0,1 0,0 0,0 2,1 63,1-28,-9-5,3-29,3-23,0 6,1 1,1-1,0 1,0-1,1 1,1-1,0 1,0 0,1 0,6-12,29-72,-72 150,26-46,1 0,0 0,0 0,1 0,0 1,1 0,0 0,0 0,1 1,-2 16,-7 52,8-57,1 0,-2 37,6-6,30-108,-18 32,-11 19,0 0,0 0,0 0,0 1,0-1,1 1,0-1,0 1,-1 0,2 0,5-4,-9 7,0 0,0 0,0-1,0 1,0 0,0 0,0 0,0 0,1 0,-1 0,0 0,0 0,0 0,0 0,0 0,0 0,1 0,-1 0,0 0,0 0,0 0,0 0,0 0,1 0,-1 0,0 0,0 0,0 0,0 0,0 0,0 0,1 0,-1 0,0 0,0 0,0 0,0 0,0 1,0-1,0 0,0 0,1 0,-1 0,0 0,0 0,0 0,0 1,0-1,0 0,0 0,0 0,0 0,0 0,0 0,0 1,0-1,0 0,-5 11,-10 11,15-21,0-1,-1 1,1-1,0 1,-1-1,1 0,-1 1,1-1,-1 0,1 1,-1-1,1 0,-1 1,1-1,-1 0,1 0,-1 0,0 1,1-1,-1 0,1 0,-1 0,0 0,1 0,-1 0,1 0,-1 0,0 0,1-1,-1 1,1 0,-1 0,1 0,-1-1,1 1,-1 0,0-1,-9-26,7-46,4 66,-2 0,1 0,1 0,0 0,0 1,0-1,1 0,0 0,0 1,0 0,1-1,0 1,0 0,1 0,0 0,0 1,0-1,1 1,-1 0,1 1,8-7,36-46,-60 91,-45 57,40-69,1 2,1 0,-15 36,27-52,0 0,0 0,1 0,0 0,0 0,1 13,1-15,-1 1,0 0,0-1,-1 1,0-1,0 1,-1-1,1 0,-1 1,-1-1,-4 10,6-15,0 1,0 0,1 0,-1-1,1 1,0 0,-1 0,1-1,0 1,0 0,0 0,0 0,0-1,1 1,-1 0,0 0,1 0,0-1,-1 1,1 0,0-1,0 1,0-1,0 1,0-1,0 1,0-1,0 0,1 1,-1-1,0 0,1 0,-1 0,1 0,-1 0,1 0,0-1,-1 1,1-1,0 1,0-1,1 1,-1 0,0 0,-1-1,1 1,0-1,0 1,0-1,-1 0,1 1,0-1,0 0,0 0,0-1,0 1,-1 0,1 0,0-1,0 1,0-1,-1 0,1 0,0 1,-1-1,1 0,-1 0,1 0,-1-1,1 1,-1 0,0-1,0 1,1 0,-1-1,0 1,0-1,0 0,-1 1,1-1,0 0,-1 0,1 1,-1-1,1 0,-1-2,2-46,-5 44,-3 32,2 20,-2 9,5-52,0-1,0 1,0 0,0-1,-1 1,1-1,-1 1,1-1,-1 0,0 1,0-1,0 0,0 0,-1-1,1 1,-5 2,-36 18,32-17,0 0,0 0,1 2,-1-1,1 1,1 1,-18 16,24-20,-1 0,1 1,0-1,0 1,0 0,1 0,0 0,0 0,0 0,-2 11,4-15,0 0,0 0,0 0,0 1,0-1,0 0,0 0,0 0,1 0,-1 0,0 0,1 1,-1-1,1 0,-1 0,1 0,0 0,-1 0,1-1,0 1,1 2,0-2,0 0,0 0,0-1,0 1,1 0,-1-1,0 1,0-1,0 0,1 0,-1 0,0 0,0 0,1 0,3-1,-1-1,-1 1,1-1,-1 0,0 0,0-1,0 1,0-1,0 0,0 0,-1 0,1 0,-1-1,4-4,42-61,-31 43,8-26,-24 45,0 1,0 0,1 0,0 0,0 0,1 0,0 1,0-1,0 1,1 0,4-4,-39 61,-8-9,24-28,36-36,-16 15,21-19,-24 23,-15 19,5-8,-32 35,93-106,-53 61,3-3,1-1,0 1,0 0,0 0,0 1,6-4,-10 7,0 0,-1 0,1-1,-1 1,1 0,-1 0,1 0,-1 0,1 0,-1 0,1 0,0 0,-1 0,1 0,-1 0,1 0,-1 1,1-1,-1 0,1 0,-1 1,1-1,-1 0,1 0,-1 1,1-1,-1 1,1-1,0 2,0 0,0 0,-1 0,1 0,0 0,-1-1,1 1,-1 0,0 1,0-1,0 0,0 3,0-2,0 1,-1-1,1 1,-1-1,0 1,0-1,0 1,0-1,-1 0,1 0,-1 1,0-1,0 0,0-1,-4 5,-45 36,6-6,34-27,-1-1,0 0,-1 0,0-2,-25 13,-21 11,27-14,29-17,0 1,1 0,-1 0,1 0,0 0,-1 0,1 0,0 1,0-1,0 1,0 0,0-1,0 1,0 0,0 0,1 0,-1 1,1-1,0 0,-1 0,1 1,0-1,1 1,-1-1,0 1,1-1,-1 1,1 0,0-1,0 6,-1-4,1 0,-1 0,1 0,0 0,0 1,0-1,1 0,-1 0,1 0,0 0,0 0,1 0,2 6,5-51,-6 18,7-43,-10 62,1 0,0 0,1 0,-1 0,1 1,0-1,0 0,0 1,0-1,0 1,1 0,3-5,-5 8,-1 0,0-1,0 1,1-1,-1 1,0 0,1-1,-1 1,0 0,1 0,-1-1,1 1,-1 0,1 0,-1 0,0-1,1 1,-1 0,1 0,-1 0,1 0,-1 0,1 0,-1 0,1 0,-1 0,1 0,-1 0,1 0,-1 0,0 0,1 1,-1-1,1 0,0 0,0 19,-13 27,11-43,-8 37,9-35,-1 0,1 1,-1-1,-1 0,1 0,-1 0,0 0,0 0,0-1,-1 1,1 0,-1-1,0 0,-1 0,1 0,-1 0,-6 6,3-6,-1 0,1 0,-1-1,1 0,-1 0,0-1,0 0,0 0,0-1,-1 0,1-1,-13 0,125-17,-103 17,0 0,0 0,0 0,1 0,-1 0,0 1,0-1,0 0,0 1,0-1,0 1,0-1,0 1,0-1,0 1,0 0,0-1,0 1,0 0,0 0,-1 0,1-1,0 1,0 0,-1 0,1 0,-1 0,1 0,-1 1,0-1,1 0,-1 0,0 0,0 0,1 0,-1 1,0-1,0 0,0 0,-1 0,1 0,0 3,-1-3,1 0,0 0,-1 1,1-1,0 0,-1 0,0 0,1 1,-1-1,0 0,1 0,-1 0,0 0,0 0,0 0,0 0,0-1,0 1,0 0,0 0,0-1,0 1,-1-1,1 1,0-1,0 1,0-1,-1 0,1 0,0 0,-1 1,1-1,0 0,0-1,-1 1,1 0,0 0,-1 0,1-1,0 1,0-1,-2 0,-17-7,9 3,-1 1,1 0,-1 1,-15-3,23 6,0 0,0 0,0 0,0 0,-1 1,1-1,0 1,0 0,0 1,0-1,0 0,1 1,-1 0,0 0,1 0,-5 4,4-4,1 1,0-1,0 0,0 1,0-1,0 1,1 0,-1 0,1 0,0 1,-1-1,2 0,-1 1,0-1,1 1,-1 0,1-1,0 1,1 0,-1 0,0 0,1 0,0-1,0 1,0 0,1 0,-1 0,1 0,0 0,0-1,0 1,3 5,1 1,1-1,0 0,0 0,1-1,11 11,-11-12,-1 0,1 1,-1 0,0 0,8 17,-12-21,-1-1,0 1,0 0,-1-1,1 1,-1 0,1 0,-1 0,-1-1,1 1,0 0,-1 0,0-1,0 1,0 0,0-1,0 1,-1-1,-4 7,3 0,0 0,0 0,1-1,0 2,0-1,1 0,1 0,0 0,0 0,1 1,2 11,22-42,-16 18,-23 23,-16 22,25-34,-1 0,0-1,0 1,-13 11,18-18,-1 0,1 0,-1-1,1 1,0 0,-1 0,1 0,0 0,0 0,1 1,-1-1,0 0,1 0,-1 1,1-1,0 0,0 1,0-1,0 4,13 48,-3-18,-7-24,-1 1,-1 0,0 1,0-1,-2 0,1 0,-2 0,-3 15,7-34,12-47,-14 52,0 1,1-1,-1 0,0 0,1 1,-1-1,0 0,1 1,-1-1,1 1,-1-1,1 1,0-1,-1 1,1-1,0 1,-1-1,1 1,0 0,-1-1,1 1,0 0,1-1,-1 2,0-1,1 1,-1 0,0-1,0 1,0 0,1 0,-1-1,0 1,0 0,-1 0,1 0,0 0,0 1,0-1,-1 0,1 0,0 0,0 3,0 1,1 0,-1 0,0 0,0 0,-1 0,0 1,0-1,0 0,0 0,-1 1,0-1,0 0,0 0,-1 0,0 0,0 0,-4 7,-10 39,16-50,-1 1,1 0,0-1,-1 1,0-1,1 1,-1-1,0 1,0-1,0 1,0-1,0 0,0 0,0 1,0-1,-1 0,1 0,0 0,-1 0,1 0,-1-1,1 1,-3 1,-1-1,0 0,0 0,0 0,0 0,0-1,0 0,0 0,-7-1,3 0,0 0,0-1,0 0,1-1,-1 0,1 0,-1-1,1 0,-10-7,-59-49,55 41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3:30.49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418 208,'-19'-41,"17"38,1-1,-1 0,1 0,-1 1,0-1,-1 1,1-1,0 1,-1 0,0 0,0 0,0 0,0 1,0-1,0 1,-5-3,0 2,0 0,0 0,0 0,0 1,-1 1,-14-2,21 2,0 1,0-1,0 0,0 0,0 1,0-1,0 0,0-1,0 1,0 0,0-1,1 1,-1-1,1 1,-1-1,1 0,-1 0,1 1,0-1,0 0,0 0,0 0,0 0,1-1,-1 1,0 0,1-3,-1 2,1 1,-1 0,1 0,-1-1,1 1,-1 0,0 0,0 0,0 0,-1 0,1 0,0 0,-1 1,1-1,-1 0,1 1,-1-1,0 1,0-1,0 1,0 0,0 0,0 0,0 0,0 0,0 1,0-1,-1 0,1 1,-4-1,-4 2,1-1,-1 1,1 1,-1 0,1 0,0 1,0 0,0 0,0 1,0 0,1 1,0 0,0 0,0 1,1 0,-1 0,1 1,1 0,-1 0,-6 11,6-11,7-14,10-13,-4 13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3:31.36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5:00.5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1181 2063,'1'-3,"1"0,-1 0,1 0,-1 0,0 0,0-1,0 1,-1 0,1-1,-1 1,0-7,1 3,4-31,-1 0,-2-58,-2 95,0-1,0 1,0 0,0 0,0 0,0 0,-1 0,1 0,0 0,-1 0,1 0,0 0,-1 0,1 0,-1 0,1 0,-1 1,0-1,0 0,1 0,-2 0,1 0,0 1,1 0,-1 0,0 0,0 0,0 0,0 0,1 0,-1 0,0 0,0 0,0 1,1-1,-1 0,0 0,0 1,0-1,1 0,-1 1,-1 0,-3 4,-1-1,1 1,0 0,0 0,-5 8,-25 39,3 2,2 2,2 1,3 1,-18 65,40-114,-1 1,1-1,1 0,0 1,-2 13,4-22,0 1,0-1,0 0,0 1,0-1,0 1,0-1,0 1,1-1,-1 1,0-1,1 0,0 1,-1-1,1 0,0 0,-1 1,1-1,0 0,0 0,0 0,0 0,0 0,0 0,0 0,1 0,-1-1,0 1,0 0,1-1,-1 1,0-1,1 1,-1-1,1 1,1-1,9 1,1-1,-1-1,1 0,-1 0,0-1,1-1,-1 0,13-5,94-42,-90 36,0 0,-2-2,0-1,-1-2,-1 0,0-1,-2-2,25-28,-37 37,-1-1,-1 0,0 0,-1-1,0 0,-1 0,-1-1,0 1,-2-2,1 1,-2 0,0-1,-1 1,-1-1,0 0,-2 0,-2-22,-2 11,-1 0,-1 0,-1 1,-1 0,-2 1,-1 0,-25-41,25 48,0 2,-1 0,-1 0,-1 1,0 1,-1 1,-1 0,0 1,0 1,-35-19,46 29,1-1,-1 1,1 0,-1 0,0 0,0 1,0 0,0 0,0 1,0-1,0 1,0 1,0-1,0 1,0 0,0 0,0 1,-5 2,3 0,1 0,0 0,0 1,0 0,1 1,-1 0,1-1,1 2,-1-1,1 1,0 0,-5 10,-4 7,1 1,1 1,1 1,1-1,2 1,0 1,-4 33,12-58,-1-1,1 0,-1 1,1-1,0 1,0-1,0 0,0 1,1-1,-1 0,1 1,-1-1,1 0,0 1,0-1,0 0,0 0,0 0,0 0,1 0,-1 0,1 0,-1 0,3 1,-1-1,0-1,0 0,0 0,0 0,0-1,0 1,0-1,0 0,0 1,0-1,0-1,0 1,1 0,-1-1,5-1,10-3,-1-2,0 0,-1 0,31-19,-22 9,-1-1,0-1,-2-1,0 0,-1-2,35-47,-48 57,0 0,0 0,-1-1,-1 0,-1 0,1 0,-2-1,0 0,-1 0,0 0,-1 0,0 0,-2 0,1-1,-2 1,-3-25,3 33,-1 0,0 0,0 1,0-1,0 1,-1-1,0 1,0 0,-1 0,0 0,1 1,-1-1,-1 1,1 0,-7-4,3 2,-1 1,0 0,0 1,0 0,0 1,-1-1,0 2,-14-3,-4 2,0 1,0 1,0 1,0 2,-45 8,47-5,-42 14,61-17,1 0,0 0,0 1,1 0,-1 0,0 1,1-1,0 1,0 0,0 1,0-1,-6 9,10-12,1 0,-1 0,0 0,1 0,-1 0,1 0,0 0,-1 0,1 0,0 0,0 0,-1 0,1 0,0 1,0-1,0 0,0 0,1 0,-1 0,0 0,0 0,1 0,-1 0,0 0,1 0,-1 0,2 1,0 1,0-1,0 0,0 0,0-1,1 1,-1 0,1-1,-1 1,1-1,4 1,7 3,1-1,0 0,18 2,54 4,2-3,-1-3,1-5,-1-4,0-3,90-21,-49-7,-116 32,-1-1,0 0,0-1,0-1,-1 0,0 0,17-16,-27 23,0-1,-1 1,1-1,0 0,0 0,0 1,-1-1,1 0,-1 0,1 0,0 0,-1 0,1 0,-1 0,0 0,1 0,-1 0,0 0,0 0,0 0,1 0,-1 0,0-1,-1 1,1 0,0 0,0 0,-1-2,0 2,0-1,-1 1,1-1,-1 1,1 0,-1-1,0 1,1 0,-1 0,0 0,0 1,1-1,-1 0,-3 0,-9-2,-1 0,1 1,-16-1,29 3,-20-1,-92-3,99 5,1 0,-1 0,0 1,1 1,-25 8,36-11,1 1,-1-1,1 1,0 0,-1-1,1 1,0 0,-1 0,1 0,0 0,0 0,0 0,0 0,0 0,0 0,0 0,0 0,0 1,1-1,-1 0,1 1,-1-1,1 1,-1-1,1 1,0-1,-1 0,1 1,0-1,0 1,0-1,0 1,0-1,1 1,-1-1,0 1,1-1,-1 1,1-1,-1 0,1 1,0-1,0 0,0 1,-1-1,3 1,4 9,1-1,1-1,0 1,12 9,-16-14,17 12,0-1,1-1,1-1,1-1,0-1,0-1,1-1,0-2,1 0,0-2,0-1,1-1,47 1,-72-5,0 0,0 0,0 0,0 0,0-1,0 1,0-1,0 1,0-1,0 0,0 0,0-1,-1 1,1-1,-1 1,1-1,-1 0,1 0,-1 0,0 0,0 0,0 0,0 0,0-1,-1 1,3-6,-1-1,-1 0,0 0,0 0,-1 0,-1 0,0-1,-1-13,1-2,1 17,-1 0,0 0,0-1,-1 1,0 0,0 0,-1 0,0 0,0 0,-5-10,7 18,-1-1,1 1,0-1,-1 1,1-1,-1 1,1-1,-1 1,1 0,-1-1,1 1,-1 0,1 0,-1-1,1 1,-1 0,1 0,-1 0,0 0,1 0,-1-1,1 1,-1 0,0 0,1 1,-1-1,1 0,-1 0,-1 0,-17 14,15-9,0-1,0 1,1 0,0 0,-6 11,8-13,0 0,0 1,1-1,-1 0,1 1,-1-1,1 1,0-1,1 1,-1-1,0 0,1 1,0-1,0 0,0 1,0-1,0 0,1 0,1 4,1-2,0 0,0 0,1 0,0-1,-1 1,1-1,1 0,-1 0,9 4,4 0,0 0,0-1,0-1,1-1,35 6,-51-10,0-1,1 1,-1-1,0 0,1 0,-1 0,0 0,0-1,1 1,-1-1,0 0,0 0,0 0,0 0,0-1,0 1,0-1,0 0,0 0,-1 0,1 0,-1 0,3-3,-4 3,1-1,-1 0,0 0,0 0,0 0,0 0,-1 0,1 0,-1 0,0 0,0 0,0 0,0 0,0 0,-1 0,1 0,-1 0,0 0,0 0,0 0,0 0,-1 1,1-1,-4-4,2 2,0 0,-1 0,1 0,-1 1,0 0,0 0,-1 0,-5-4,10 8,-1-1,0 1,0-1,1 1,-1 0,0-1,0 1,0 0,0-1,0 1,0 0,1 0,-1 0,0 0,0 0,0 0,0 0,0 0,0 0,0 1,-1-1,1 1,0 0,0 0,0 0,0 1,0-1,0 0,0 0,0 0,1 1,-1-1,1 0,-1 1,1-1,-1 0,1 1,0-1,0 1,-1 2,1 1,-1 0,1 0,0 0,0 1,1-1,-1 0,1 0,0 0,0 0,1 0,0 0,0 0,0-1,0 1,4 5,-4-8,-1-1,1 1,0 0,-1-1,1 0,0 1,0-1,0 0,0 0,0 0,0 0,0 0,0 0,1-1,-1 1,0-1,0 0,1 1,-1-1,0 0,1 0,-1-1,0 1,0 0,1-1,-1 1,0-1,0 0,0 0,0 0,0 0,0 0,0 0,0 0,0-1,2-1,0-1,0-1,0 1,0 0,-1-1,0 0,0 0,0 0,-1 0,3-7,1 0,-3 15,-4-2,1 0,0 0,1-1,-1 1,0 0,0 0,0 0,0 0,1 0,-1 0,1 0,-1 0,0-1,1 1,-1 0,1 0,0-1,-1 1,1 0,0-1,-1 1,1 0,0-1,0 1,-1-1,3 1,-1 0,-1-1,1 0,0 1,0-1,0 0,0 0,0-1,0 1,0 0,0-1,0 1,2-2,54-28,-53 27,97-71,-77 53,1 2,1 1,56-29,-67 39,-14 7,1-1,0 1,0-1,0 1,-1 0,1 0,0 0,0 1,6-1,-8 1,0 1,0-1,0 1,0-1,0 1,0 0,0-1,0 1,-1 0,1 0,0 0,0 0,-1 0,1 0,-1 0,1 0,-1 0,1 0,-1 0,1 0,-1 0,0 0,0 0,0 0,1 1,-1-1,0 0,0 0,-1 0,1 0,0 0,-1 3,-2 27,-1-1,-2 1,0-1,-3 0,0 0,-2-1,-17 33,116-266,-72 160,-2-1,-2 0,7-60,-4-55,-10-251,-8 388,-2 31,-5 43,-6 74,-23 127,36-287,4-34,6-248,-10 251,-2 0,-24-113,24 171,2 24,1 30,-33 705,32-700,-2 11,4-60,-1-9,-1-38,-6-48,-3 2,-5 0,-3 0,-45-122,61 201,1 2,-1 1,0-1,0 1,0-1,-11-13,15 23,0 0,0-1,0 1,-1 0,1-1,0 1,0 0,-1 0,1-1,0 1,-1 0,1 0,0-1,-1 1,1 0,0 0,-1 0,1 0,0 0,-1 0,1 0,-1 0,1-1,0 1,-1 0,1 1,-1-1,1 0,0 0,-1 0,1 0,0 0,-1 0,1 0,0 0,-1 1,1-1,0 0,-1 0,1 1,-1-1,-11 20,-1 28,-100 518,77-391,36-175,-1 0,1 0,0 0,0 0,0 0,0 0,0 0,0 0,0 0,0 0,0 0,-1 0,1 0,0 0,0 0,0 0,0 0,0 0,0 0,0 0,0 0,0 1,-1-1,1 0,0 0,0 0,0 0,0 0,0 0,0 0,0 0,0 0,0 0,0 0,0 1,0-1,0 0,0 0,0 0,0 0,0 0,0 0,0 0,0 0,0 0,0 1,-2-17,1-26,-25-637,24 658,0 24,1 37,0-22,-29 382,3-82,10-824,12 429,-34-328,39 401,-1 1,1 0,0-1,-1 1,0 0,0-1,0 1,0 0,-3-6,2 12,1-1,0 0,0 0,0 1,0-1,1 1,-1-1,1 1,-1-1,1 1,0-1,0 1,0 2,-18 339,-7 63,25-405,-9 44,-1-36,9-10,0 0,1-1,-1 1,0-1,0 1,0-1,1 1,-1-1,0 0,1 1,-1-1,0 0,1 0,-1 1,1-1,-1 0,1 0,-1 0,1 0,-1-1,-25-58,2-1,-17-71,-1-4,27 92,8 20,-1 1,-1 1,-1 0,-20-35,29 56,1 1,0-1,-1 0,1 0,-1 1,1-1,-1 1,1-1,-1 0,1 1,-1-1,0 1,1-1,-1 1,0 0,1-1,-1 1,0 0,1-1,-1 1,0 0,0 0,0 0,-1-1,-7 15,2 35,7-47,-9 152,-23 289,29-709,5 183,-4-89,-11 215,-92 506,101-528,4-21,0 0,0-1,0 1,0 0,0 0,0 0,-1 0,1 0,0 0,0 0,0 0,0 0,0 0,0 0,0 0,0 0,0-1,0 1,0 0,0 0,0 0,0 0,0 0,-1 0,1 0,0 0,0 0,0 0,0 0,0 0,0 0,0 0,0 0,0 0,0 0,-1 0,1 0,0 0,0 0,0 0,0 0,0 0,0 0,0 0,0 0,0 0,0 0,0 1,0-1,-1 0,1 0,0 0,0 0,0 0,0 0,0 0,0 0,0 0,0 0,0 0,0 0,-5-36,-2-48,-6-81,-37-177,41 392,0 50,8-89,-58 379,55-384,1-24,2-33,2-648,-1 839,-3 27,27 221,-21-376,0-19,1-22,1-394,-6 298,1 118,-1-21,-3 21,-5 14,-23 43,3 1,2 1,-35 94,45-104,-42 111,51-141,2-15,0-25,5 20,-7-43,-12-75,-68-237,77 342,11 21,0 0,0 0,0 0,-1-1,1 1,0 0,0 0,0 0,0 0,0 0,-1 0,1 0,0 0,0 0,0-1,0 1,-1 0,1 0,0 0,0 0,0 0,0 0,-1 0,1 0,0 0,0 0,0 0,-1 0,1 1,0-1,0 0,0 0,0 0,-1 0,1 0,0 0,0 0,0 0,0 0,0 1,-1-1,1 0,0 0,0 0,0 0,0 0,0 1,0-1,0 0,-8 38,4 149,-10 96,15-327,-6-74,2 69,-32-294,26 304,9 39,-1 1,1-1,-1 0,1 1,-1-1,1 0,0 1,-1-1,1 1,0-1,-1 1,1-1,0 1,-1-1,1 1,0-1,0 1,0-1,0 1,-1 0,1-1,0 1,0-1,0 1,0-1,0 1,0 0,1-1,-1 2,-6 85,6-81,-3 182,-12 159,14-337,-1 0,0 0,-1 0,-3 11,6-21,0 1,0-1,0 0,-1 1,1-1,0 0,0 0,0 1,0-1,0 0,0 1,-1-1,1 0,0 0,0 1,0-1,-1 0,1 0,0 1,0-1,-1 0,1 0,0 0,0 0,-1 1,1-1,0 0,-1 0,1 0,0 0,-1 0,1 0,0 0,-1 0,1 0,-1 0,-6-11,-4-28,11 35,-29-128,-98-404,115 512,12 23,0 1,-1 0,1 0,0 0,-1 0,1-1,0 1,0 0,-1 0,1 0,0 0,-1 0,1 0,0 0,-1 0,1 0,0 0,-1 0,1 0,0 0,-1 0,1 0,0 0,-1 1,1-1,0 0,-1 0,1 0,0 0,0 1,-1-1,1 0,0 0,0 1,-1-1,1 0,0 1,-20 43,15-31,-32 94,-33 160,70-267,0 0,0 0,0-1,0 1,0 0,0 0,0 0,0 0,0 0,-1 0,1 0,0 0,0 0,0 0,0 0,0-1,0 1,0 0,0 0,0 0,0 0,0 0,0 0,-1 0,1 0,0 0,0 0,0 0,0 0,0 0,0 0,0 0,0 0,0 0,-1 0,1 0,0 0,0 0,0 0,0 0,0 0,0 0,0 0,0 0,-4-19,-1-27,3 4,0 9,-7-52,6 78,1 7,-3 19,-4 41,7-46,-26 159,28-172,0-1,0 0,0 1,0-1,0 1,0-1,0 1,0-1,0 0,0 1,0-1,0 1,-1-1,1 1,0-1,0 0,0 1,-1-1,1 0,0 1,0-1,-1 0,1 1,0-1,-1 0,1 1,0-1,-1 0,1 0,-1 0,1 1,0-1,-1 0,1 0,-1 0,-8-14,-8-42,14 46,-26-99,-34-112,47 187,5 31,1 19,2 11,1 0,-6 49,-2 11,3-26,9-40,-1 0,-1-1,-11 32,15-52,1 0,0 1,0-1,0 0,0 0,0 1,0-1,-1 0,1 1,0-1,0 0,0 0,-1 1,1-1,0 0,0 0,-1 0,1 1,0-1,-1 0,1 0,0 0,-1 0,1 0,0 0,-1 1,1-1,0 0,-1 0,1 0,0 0,-1 0,1 0,0 0,-1 0,1-1,0 1,-1 0,1 0,0 0,0 0,-1 0,1 0,0-1,-1 1,1 0,0 0,0-1,-1 1,1 0,0 0,0-1,0 1,-1 0,1 0,0-1,0 1,0 0,0-1,0 1,0 0,-1-1,1 1,0 0,0-1,-11-27,10 25,-22-65,14 38,-1 0,-1 0,-25-44,36 73,0 0,-1 1,1-1,-1 0,1 0,-1 1,1-1,-1 0,1 1,-1-1,1 1,-1-1,0 1,0-1,1 1,-1-1,0 1,0-1,1 1,-1 0,0 0,-1-1,-9 13,1 31,10-41,-5 107,5-77,-7 59,0-74,0-24,-4-34,10 36,-1-3,-56-208,58 214,0 1,-1 0,1 0,0 0,-1 0,1-1,-1 1,1 0,-1 0,1 0,-1 0,0 0,1 0,-1 0,0 0,0 0,0 1,0-1,0 0,0 0,-1 0,1 1,0 1,1-1,-1 1,0-1,1 1,-1-1,0 1,1 0,-1-1,1 1,-1 0,1-1,-1 1,1 0,0 0,-1-1,1 1,0 0,-1 0,1 0,0 1,-10 55,8 251,3-202,-1-242,0 636,0-498,0-1,0 0,0 1,0-1,0 1,0-1,0 1,1-1,-1 1,0-1,1 0,-1 1,1-1,0 0,-1 1,1-1,1 2,-1-3,0 1,-1-1,1 0,0 0,-1 0,1 0,0 0,-1 0,1 0,0 0,-1 0,1 0,0 0,-1 0,1 0,0-1,-1 1,1 0,0-1,-1 1,1 0,-1-1,1 1,-1 0,1-1,0 0,43-48,-33 34,36-39,62-57,-82 89,0 0,1 1,1 2,49-24,9 3,160-50,-243 88,-1 1,1 0,0 0,0 1,0-1,-1 1,1-1,0 1,7 1,-11 0,1-1,0 1,0 0,0-1,0 1,0 0,-1-1,1 1,0 0,-1 0,1 0,-1 0,1 0,0 0,-1 0,0 0,1 0,-1 0,0 0,0 0,1 0,-1 0,0 0,0 0,0 0,0 0,0 0,0 0,-1 0,1 0,0 0,-1 0,1 0,0 0,-1 0,1 0,-2 2,-22 64,-60 116,8-20,65-135,4-14,1 1,0 1,-4 19,24-44,6-12,0-7,-2-1,0 0,-2-2,23-60,-17 24,20-95,-35 113,-10 26,3 23,0-1,-1 1,1 0,0 0,0-1,0 1,-1 0,1-1,0 1,-1 0,1 0,0-1,-1 1,1 0,0 0,-1 0,1 0,0-1,-1 1,1 0,0 0,-1 0,1 0,-1 0,1 0,0 0,-1 0,1 0,0 0,-1 0,1 0,-1 0,1 1,0-1,-1 0,1 0,0 0,-1 0,1 1,0-1,-1 0,1 1,-5 3,1 0,0 1,0 0,1 0,-1 0,1 0,0 1,0-1,1 1,0 0,0 0,-2 9,-2 2,-134 462,167-647,-18 122,1 0,6-72,-18 100,-6 15,-17 24,-29 44,3 3,3 2,3 2,-45 98,38-41,57-161,-2 0,-1-63,-2 37,3-8,0 26,-2 0,-1 0,-3 1,-7-44,10 83,0 0,0 0,0 0,0 0,1-1,-1 1,0 0,0 0,0 0,0 0,0-1,0 1,0 0,0 0,0 0,0 0,0-1,0 1,0 0,0 0,0 0,-1 0,1-1,0 1,0 0,0 0,0 0,0 0,0 0,0-1,0 1,0 0,-1 0,1 0,0 0,0 0,0 0,0 0,0 0,-1 0,1-1,0 1,0 0,0 0,0 0,0 0,-1 0,1 0,0 0,0 0,0 0,0 0,-1 0,1 0,0 0,0 0,0 0,0 0,-1 1,1-1,0 0,0 0,0 0,-1 0,-5 16,-2 27,-32 464,30-335,21-281,-3 45,-7 49,-1 19,-67 421,36-257,30-165,-1-11,1-31,0-55,2 17,-18-479,11 527,6 29,0 0,-1 0,1 0,0 0,0 0,0 0,0 0,-1 0,1 0,0 0,0 0,0 0,0 0,-1 0,1 0,0 0,0 0,0 0,0 0,-1 0,1 0,0 0,0 0,0 0,0 0,-1 1,1-1,0 0,0 0,0 0,0 0,0 0,0 0,0 1,-1-1,1 0,0 0,0 0,0 0,0 1,0-1,0 0,0 0,0 0,0 0,0 1,0-1,0 0,0 0,0 0,0 0,0 1,0-1,0 0,0 0,0 0,0 0,0 1,0-1,1 0,-1 0,-6 57,-35 799,50-891,26-61,7-19,-12 4,-6-2,16-173,-27 175,-13 108,0 0,1 1,-1-1,0 0,1 0,0 1,-1-1,1 0,0 1,0-1,1 1,-1-1,2-2,0 4,-1 0,1 0,-1 0,1 1,-1-1,1 1,0-1,-1 1,1 0,0 0,-1 0,1 0,3 1,70 0,74-10,-108 6,-37 3,0-1,1 1,-1-1,0 0,0-1,0 1,1-1,-1 0,-1 0,1 0,0-1,8-6,-7 3,-1 0,1-1,-1 1,0-2,0 1,6-15,3 3,-14 18,0 1,0 0,0 0,1 0,-1 0,0-1,0 1,1 0,-1 0,0 0,0 0,0 0,1 0,-1 0,0 0,0 0,1 0,-1 0,0 0,1 0,-1 0,0 0,0 0,1 0,-1 0,0 0,0 0,1 0,-1 0,0 0,0 1,0-1,1 0,-1 0,0 0,0 0,0 1,1-1,-1 0,2 4,-1 0,1 0,-1 1,0-1,0 0,0 0,0 9,8 123,-7-81,17 100,-19-153,0 1,1 0,0 0,0-1,0 1,0 0,0-1,1 1,-1-1,3 3,-4-5,0 1,1-1,-1 1,1-1,-1 0,1 1,-1-1,1 0,-1 0,1 1,-1-1,1 0,0 0,-1 0,1 0,-1 0,1 0,-1 0,1 0,0 0,-1 0,1 0,-1 0,1 0,-1 0,1 0,0-1,-1 1,1-1,5-3,-1 0,0-1,0 0,-1 0,1 0,5-10,-5 8,51-71,-5-2,-2-3,-5-2,-3-1,-4-3,-4 0,32-138,-55 196,-8 31,0 8,-3 57,0-43,0 121,-13 248,10-371,1-18,0-34,0-34,4 1,2 0,3-1,17-73,-20 133,-1 8,2 15,-1 30,-18 444,1 35,14-517,-1-1,2 0,-1-1,1 1,0 0,0-1,1 1,3 8,-5-16,0 0,0 1,0-1,0 0,1 1,-1-1,0 0,0 1,1-1,-1 0,0 1,0-1,1 0,-1 0,0 0,1 1,-1-1,0 0,1 0,-1 0,0 0,1 1,-1-1,1 0,-1 0,0 0,1 0,-1 0,0 0,1 0,-1 0,1 0,-1 0,0 0,1 0,-1-1,0 1,1 0,15-14,9-23,-25 37,54-107,73-202,-14 25,-92 245,-21 39,0 0,0 0,0 0,0 0,0 1,0-1,0 0,1 0,-1 0,0 0,0 0,0 0,0 1,0-1,0 0,1 0,-1 0,0 0,0 0,0 0,0 0,1 0,-1 0,0 0,0 0,0 0,0 0,1 0,-1 0,0 0,0 0,0 0,0 0,1 0,-1 0,0 0,0 0,0 0,0 0,0-1,1 1,-1 0,0 0,0 0,0 0,0 0,0 0,0 0,0-1,1 1,-1 0,0 0,0 0,0 0,0-1,0 1,0 0,0 0,0 0,0 0,0-1,0 1,0 0,0 0,0 0,0 0,0-1,0 1,0 21,-7 29,-71 251,-8 41,85-340,0 0,1 0,-1 1,1-1,0 0,0 0,0 1,0-1,0 0,0 0,1 1,0 1,-1-4,1 0,-1 1,0-1,1 0,-1 0,1 0,-1 0,1 0,-1 0,1 0,-1 0,0 0,1 0,-1-1,1 1,-1 0,0 0,1 0,-1 0,1-1,-1 1,0 0,1 0,-1-1,0 1,1 0,-1-1,0 1,1 0,-1-1,0 1,0 0,0-1,1 0,36-53,-33 48,305-481,-283 447,-19 38,-6 12,-5 19,-45 155,21-86,-27 183,55-281,0 0,0 1,-1-1,1 0,0 0,0 1,0-1,0 0,-1 0,1 0,0 1,0-1,0 0,0 1,0-1,0 0,0 0,0 1,0-1,0 0,0 0,0 1,0-1,0 0,0 0,0 1,0-1,0 0,0 1,1-1,-1 0,0 0,0 0,0 1,0-1,1 0,-1 0,0 0,0 1,0-1,1 0,-1 0,0 0,0 0,1 1,-1-1,0 0,0 0,1 0,-1 0,0 0,0 0,1 0,-1 0,0 0,0 0,1 0,-1 0,0 0,1 0,-1 0,0 0,1 0,19-21,25-43,-42 59,167-268,-159 259,-4 16,-1 29,-9 51,-39 196,42-278,0 0,-1 1,1-1,0 0,0 0,0 1,0-1,0 0,-1 1,1-1,0 0,0 0,0 1,0-1,0 0,0 1,0-1,0 0,0 1,0-1,0 0,0 0,0 1,0-1,0 0,1 1,-1-1,0 0,0 0,0 1,0-1,0 0,1 0,-1 1,0-1,0 0,1 0,-1 0,0 1,0-1,1 0,-1 0,0 0,0 0,1 1,12-15,16-34,-27 43,64-126,-41 77,2 1,43-61,-56 102,-10 25,-10 32,5-39,-5 24,3-20,0 1,1-1,1 1,0 0,0-1,2 20,14-52,13-48,21-82,19-51,-68 202,0 0,1 0,-1 0,0 1,0-1,0 0,1 0,-1 0,0 0,1 1,-1-1,1 0,-1 0,1 1,-1-1,1 0,-1 1,1-1,0 1,-1-1,1 0,0 1,0 0,-1-1,1 1,0-1,1 1,3 22,-7 45,2-66,-3 44,-5 101,8-146,0 0,1-1,-1 1,0 0,0 0,0 0,0 0,0 0,0-1,0 1,0 0,0 0,1 0,-1 0,0 0,0 0,0 0,0 0,0 0,1-1,-1 1,0 0,0 0,0 0,0 0,1 0,-1 0,0 0,0 0,0 0,0 0,1 0,-1 0,0 0,0 0,0 0,0 0,0 0,1 1,-1-1,0 0,0 0,0 0,0 0,0 0,1 0,-1 0,0 0,0 1,0-1,0 0,0 0,0 0,0 0,0 0,0 1,1-1,-1 0,0 0,0 0,0 0,0 0,0 1,0-1,0 0,0 0,0 0,0 0,0 1,16-19,13-26,-16 21,20-28,-33 50,0 1,0 0,0 0,0 0,0 0,0-1,1 1,-1 0,0 0,0 0,0 0,0 0,0 0,1 0,-1-1,0 1,0 0,0 0,0 0,1 0,-1 0,0 0,0 0,0 0,1 0,-1 0,0 0,0 0,0 0,1 0,-1 0,0 0,0 0,0 0,0 0,1 1,-1-1,0 0,0 0,0 0,0 0,0 0,1 0,-1 0,0 1,0-1,5 13,-2 17,-1 220,-3-224,12-81,36-107,-43 155,-2 10,-1 19,-5 32,1-29,-2 0,-1 0,-1 0,-1-1,-12 25,20-67,6-19,1 12,-1-3,2 0,0 1,2 0,1 0,1 1,18-27,-30 52,0 1,0 0,0-1,0 1,0 0,1-1,-1 1,0 0,0 0,0-1,0 1,1 0,-1 0,0-1,0 1,1 0,-1 0,0 0,0 0,1-1,-1 1,0 0,1 0,-1 0,0 0,1 0,-1 0,0 0,0 0,1 0,-1 0,0 0,1 0,-1 0,0 0,1 0,-1 0,0 0,1 0,-1 0,0 0,0 1,1-1,5 17,-4 27,-2-43,-4 156,15-184,-3 25,-3 22,-3 146,4-197,2 1,15-40,-17 61,-3 16,-3 21,-19 86,-50 164,61-248,-2-5,7-22,6-16,-3 39,-5 26,-61 164,66-216,-1 0,1 0,0 0,0-1,0 1,0 0,0 0,-1 0,1 0,0 0,0 0,0-1,-1 1,1 0,0 0,0 0,0 0,-1 0,1 0,0 0,0 0,0 0,-1 0,1 0,0 0,0 0,-1 0,1 0,0 0,0 0,0 0,-1 0,1 1,0-1,0 0,0 0,0 0,-1 0,1 0,0 0,0 1,0-1,-1 0,-1-36,0 13,2 22,0 1,0 0,0 0,0 0,0-1,0 1,0 0,0 0,0-1,0 1,0 0,-1 0,1 0,0-1,0 1,0 0,0 0,-1 0,1-1,0 1,0 0,0 0,-1 0,1 0,0 0,0 0,0 0,-1 0,1-1,0 1,0 0,-1 0,1 0,0 0,0 0,-1 0,1 0,0 0,0 0,-1 0,1 1,0-1,-14 9,-11 21,23-27,-23 29,-14 21,-3-2,-53 50,94-100,0 0,0 0,0 0,0 0,0 0,0 0,-1 0,1 0,0 0,0-1,-1 1,1 0,0-1,-1 1,1-1,0 0,-1 1,1-1,-1 0,1 0,-1 0,-1 0,2-1,0 0,0 1,0-1,1 0,-1 0,0 0,1 0,-1 0,1 0,-1-1,1 1,0 0,-1 0,1 0,0 0,0 0,0-1,0 1,0 0,0 0,0-2,2-14,0 0,7-28,-7 36,4-16,-2 8,-12 38,-1 5,5-11,-1-1,0 0,-13 23,28-89,148-485,-148 515,-10 44,-9 41,-16 53,119-524,-94 406,1 1,-1-1,1 0,-1 0,0 1,0-1,0 0,0 0,0 1,-1-1,1 0,0 1,-2-4,2 5,-1 0,1-1,0 1,-1 0,1 0,-1 0,1 0,-1 0,1 0,-1 0,1 0,0 0,-1 0,1 1,-1-1,1 0,-1 0,1 0,0 0,-1 1,1-1,-1 0,1 0,0 1,-1-1,1 0,0 1,0-1,-1 0,1 1,0-1,-1 1,-36 49,27-36,-264 429,259-421,14-22,1 0,0 0,0 0,0 0,0 0,-1 0,1 0,0 0,0 0,0 0,0 0,0 0,-1 0,1 0,0 0,0 0,0 0,0 0,0 0,0 0,-1 0,1 0,0 0,0 0,0 0,0-1,0 1,0 0,0 0,-1 0,1 0,0 0,0 0,0-1,0 1,0 0,0 0,0 0,0 0,0 0,0-1,0 1,0 0,0 0,0 0,0 0,0 0,0-1,0 1,0 0,0 0,0 0,0 0,0 0,0-1,0 1,0 0,0 0,1 0,-1 0,0 0,0-1,10-44,-10 43,80-342,-78 323,-8 28,-9 34,-87 326,76-254,-13 147,37-231,2-29,0 0,1 0,-1 0,0 0,0 0,0 0,0 0,0 0,0 0,0 0,0 0,0 0,0 0,0 0,0 0,1 0,-1 0,0 0,0 0,0 0,0 0,0 0,0 0,0 0,0 0,0 0,0 0,0 0,1 0,-1 0,0 0,0 0,0 0,0 0,0 0,0 1,11-45,-9 35,15-67,-4-1,-3-1,-4 0,-5-115,-6 171,5 22,-1 0,1 0,0 0,-1-1,1 1,0 0,-1 0,1 0,0 0,-1 0,1 1,0-1,-1 0,1 0,0 0,-1 0,1 0,0 0,0 0,-1 1,1-1,0 0,-1 0,1 1,0-1,0 0,-1 0,1 0,0 1,0-1,0 0,0 1,-1-1,1 1,-22 42,19-36,-144 351,59-137,72-187,16-34,0 0,0 1,0-1,0 0,0 0,0 1,0-1,0 0,0 0,-1 0,1 1,0-1,0 0,0 0,0 0,0 0,-1 1,1-1,0 0,0 0,0 0,-1 0,1 0,0 1,0-1,0 0,-1 0,1 0,0 0,0 0,-1 0,1 0,0 0,0 0,-1 0,1 0,0 0,0 0,0 0,-1 0,1 0,0 0,0-1,-1 1,1 0,-5-14,3-20,12-196,-1-112,-13 319,-5 31,-9 42,-29 96,-139 395,166-498,20-42,0-1,0 0,0 1,0-1,0 1,0-1,0 0,0 1,0-1,-1 0,1 1,0-1,0 0,0 0,-1 1,1-1,0 0,0 1,-1-1,1 0,0 0,-1 0,1 1,0-1,-1 0,1 0,0 0,-1 0,1 0,0 0,-1 1,1-1,0 0,-1 0,1 0,-1 0,1 0,0 0,-1-1,-4-15,6-29,44-265,-11 91,-30 185,8-44,-177 582,129-397,28-81,4-12,-1 0,0 0,-1-1,-13 23,19-36,0 1,0-1,0 0,0 1,0-1,0 0,0 1,0-1,0 0,0 0,-1 1,1-1,0 0,0 1,0-1,-1 0,1 0,0 1,0-1,-1 0,1 0,0 0,0 1,-1-1,1 0,0 0,-1 0,1 0,0 0,0 0,-1 0,1 1,0-1,-1 0,1 0,0 0,-1 0,1 0,0 0,-1-1,1 1,0 0,-1 0,1 0,0 0,-1 0,1 0,0 0,0-1,-1 1,1 0,0 0,-1 0,1-1,0 1,0 0,0 0,-1-1,1 1,0-1,-4-21,2-63,12-110,-1 52,-2 18,1-77,-27 250,-301 799,302-796,13-42,1-12,-1-26,4-45,16-239,2-59,-18 357,-3 16,-6 26,5-14,-274 654,257-627,22-40,0 0,0 1,0-1,0 0,0 0,-1 1,1-1,0 0,0 1,0-1,0 0,-1 0,1 1,0-1,0 0,-1 0,1 1,0-1,0 0,-1 0,1 0,0 1,-1-1,1 0,0 0,-1 0,1 0,0 0,0 0,-1 0,1 0,0 0,-1 0,1 0,0 0,-1 0,1 0,0 0,-1 0,1 0,0 0,-1 0,1-1,0 1,-1 0,1 0,0 0,0 0,-1-1,1 1,0 0,0 0,-1-1,1 1,0 0,0 0,0-1,0 1,-1 0,1-1,0 1,0 0,0-1,-4-25,4 25,-4-119,18-167,-7 189,19-447,-27 528,-3 20,-5 30,6-22,-44 170,-89 309,125-464,11-26,0 0,0 0,0 0,0 0,0 0,-1 1,1-1,0 0,0 0,0 0,0 0,0 0,-1 0,1 0,0 0,0 0,0 0,0 0,-1 0,1 0,0 0,0 0,0 0,0 0,-1 0,1 0,0 0,0 0,0 0,0 0,0 0,-1 0,1 0,0 0,0 0,0 0,0-1,0 1,-1 0,1 0,0 0,0 0,0 0,0 0,0-1,0 1,0 0,0 0,0 0,0 0,-1 0,1-1,0 1,0 0,0 0,0 0,0 0,0-1,0 1,-4-46,64-608,-43 525,-13 92,0 1,1 0,12-40,-13 68,-1 13,0 22,-3 141,-30 245,13-231,48-291,-15 53,101-389,-32-7,-52 185,-31 261,0 9,0 22,0 40,-43 850,40-890,-9 64,3-122,-14-794,18 590,-1 210,4 27,0 0,-1 0,1 0,0 0,0 0,-1 0,1 0,0 0,-1 0,1 0,0 0,0 0,-1 0,1 0,0 0,-1 1,1-1,0 0,0 0,-1 0,1 0,0 0,0 1,0-1,-1 0,1 0,0 0,0 1,0-1,-1 0,1 0,0 1,0-1,0 0,0 0,0 1,0-1,0 0,0 1,0-1,0 1,-21 52,17-44,-14 46,-231 759,247-808,-8 34,5-33,3-25,18-640,-12 574,0 30,-1 35,0 27,6 157,-12 171,0-223,-46 650,42-726,4-34,1-17,0-22,29-667,-24 660,-2 54,-1 71,-7 159,-65 407,62-603,10-45,0 0,0 0,0 0,0 0,0 0,-1 0,1 0,0 0,0-1,0 1,0 0,0 0,0 0,-1 0,1 0,0 0,0 0,0 0,0 0,0 0,-1 0,1 0,0 0,0 0,0 0,0 0,0 0,0 0,-1 0,1 0,0 0,0 1,0-1,0 0,0 0,0 0,-1 0,1 0,0 0,0 0,0 0,0 0,0 1,0-1,0 0,0 0,0 0,0 0,0 0,0 0,0 1,-1-1,1 0,0 0,0 0,0 0,0 0,0 1,0-1,0 0,1 0,-1 0,0 0,0 0,0 1,-5-19,1-26,5-315,0-22,-19 524,13-69,-56 537,58-602,1-11,-1-24,1-46,5-212,-4-229,-1 499,-1 26,-3 33,-16 435,11-183,-5 82,13-355,1-35,-1-41,1-178,-14-336,14 550,0 18,0 27,-14 1121,21-962,35 218,-26-351,-14-54,0-1,1 1,-1-1,0 1,0-1,0 0,0 1,0-1,1 1,-1-1,0 0,0 1,1-1,-1 0,0 1,0-1,1 0,-1 0,0 1,1-1,-1 0,0 0,1 1,-1-1,1 0,-1 0,0 0,1 0,-1 0,1 1,-1-1,1 0,-1 0,0 0,1 0,-1 0,1 0,-1 0,1-1,-1 1,1 0,13-19,5-33,-18 50,33-136,26-214,-56 316,1 13,-5 23,0 0,0 0,0 1,0-1,0 0,0 0,0 0,0 0,0 0,0 0,0 0,0 0,0 0,0 0,0 1,0-1,0 0,0 0,0 0,0 0,0 0,0 0,0 0,0 0,0 0,0 0,1 0,-1 0,0 0,0 0,0 0,0 0,0 1,0-1,0 0,0 0,0 0,0 0,1 0,-1 0,0 0,0 0,0 0,0 0,1 45,-26 778,20-701,-1-355,5-18,3-572,-2 774,11-76,-6 244,-71 856,61-954,3-25,2-38,69-489,-25 224,-30 194,84-519,-77 545,-7 55,-14 32,0 0,0 0,0 0,0 0,0-1,0 1,1 0,-1 0,0 0,0 0,0 0,0 0,0 0,0 0,1 0,-1 0,0 0,0 0,0 0,0 0,1 0,-1 0,0 0,0 0,0 0,0 0,0 0,1 0,-1 0,0 0,0 0,0 0,0 0,0 0,1 0,-1 0,0 0,0 0,0 0,0 1,0-1,0 0,0 0,1 0,-1 0,0 0,0 0,0 0,0 1,0-1,0 0,5 22,2 65,-8 145,-2-115,-51 1199,51-1282,4-63,20-108,53-189,-48 225,131-456,-138 508,-11 35,-3 12,0 31,-9 79,-4-1,-27 126,30-201,-135 597,131-601,8-33,12-46,20-50,79-174,74-91,-38 79,-168 372,-103 261,-19 64,158-448,1 0,36-63,-13 27,12-28,242-525,-282 599,-23 54,-213 521,221-533,-6 13,-10 45,21-72,0 0,0 0,0-1,0 1,0 0,0 0,0 0,1 0,-1 0,0 0,0 0,0 0,0 0,0 0,0 0,0 0,0 0,0 0,0 0,0 0,0 0,1 0,-1 0,0 0,0 0,0 0,0 0,0 0,0 0,0 0,0 0,0 0,0 0,0 0,0 0,0 0,1 0,-1 0,0 1,0-1,0 0,0 0,0 0,0 0,0 0,0 0,0 0,0 0,0 0,0 0,10-12,13-20,415-682,-426 691,-8 15,-1 0,2 0,-1 1,1 0,8-10,-13 17,0 0,0 1,-1-1,1 0,0 0,0 0,0 0,0 0,0 1,0-1,0 0,0 0,0 0,0 0,0 0,0 1,0-1,0 0,0 0,0 0,0 0,0 1,0-1,0 0,0 0,0 0,0 0,1 0,-1 0,0 1,0-1,0 0,0 0,0 0,0 0,0 0,0 0,1 0,-1 1,0-1,0 0,0 0,0 0,0 0,1 0,-1 0,0 0,0 0,0 0,0 0,0 0,1 0,-1 0,0 0,0 0,0 0,0 0,1 0,-9 39,-2 1,-2-1,-24 55,5-11,21-55,-1 0,-11 52,22-80,0 1,0-1,-1 1,1-1,0 1,0-1,-1 1,1-1,0 1,0-1,0 1,0 0,0-1,0 1,0-1,0 1,0-1,0 1,0-1,0 1,1-1,-1 1,0-1,0 1,0-1,1 1,-1-1,0 1,1-1,-1 1,0-1,1 0,-1 1,0-1,1 1,16-13,18-33,139-263,-76 126,-73 148,-24 33,-1 1,0 0,0 0,0-1,0 1,1 0,-1 0,0 0,0-1,0 1,1 0,-1 0,0 0,0 0,1 0,-1 0,0-1,0 1,1 0,-1 0,0 0,1 0,-1 0,0 0,0 0,1 0,-1 0,0 0,1 0,-1 0,0 0,0 1,1-1,-1 0,0 0,1 0,-1 21,-8 13,-1-2,-27 64,21-60,-18 66,32-101,1 0,-1-1,1 1,0 0,-1-1,1 1,0 0,0 0,0-1,0 1,-1 0,1 0,0-1,0 1,0 0,1 0,-1-1,0 1,0 0,0 0,0-1,1 1,-1 0,0-1,1 1,-1 0,0-1,1 1,-1 0,1-1,-1 1,1-1,0 1,0 0,1-1,-1-1,1 1,0 0,0-1,-1 1,1-1,0 0,-1 0,1 1,0-1,-1 0,1 0,1-2,52-48,-53 49,50-57,-2-2,48-78,-78 112,-20 28,0-1,0 0,0 0,0 0,-1 0,1 1,0-1,0 0,0 0,0 0,0 1,0-1,0 0,0 0,0 0,0 1,1-1,-1 0,0 0,0 0,0 0,0 1,0-1,0 0,0 0,0 0,0 0,1 1,-1-1,0 0,0 0,0 0,0 0,0 0,1 0,-1 0,0 0,0 1,0-1,1 0,-1 0,0 0,0 0,0 0,0 0,1 0,-1 0,0 0,0 0,0 0,1 0,-1 0,0 0,0 0,0 0,1-1,-1 1,0 0,-4 22,-10 18,-2-1,-1 0,-40 63,35-64,1 1,1 0,-17 54,38-87,8-13,12-16,39-56,-4-4,62-118,-114 195,-2 8,-5 20,-9 33,-11 32,-30 102,208-578,-144 365,-10 29,-15 45,8-32,-4 20,4-21,0 1,2 0,0 0,1 0,0 21,3-39,0 0,0 0,0 1,0-1,0 0,0 0,0 1,0-1,0 0,0 0,0 1,0-1,0 0,0 0,0 1,0-1,0 0,0 0,0 1,0-1,0 0,1 0,-1 1,0-1,0 0,0 0,0 0,1 0,-1 1,0-1,0 0,1 0,-1 0,0 0,0 0,0 1,1-1,-1 0,0 0,1 0,-1 0,10-9,7-17,22-70,-25 59,20-38,-25 63,-4 11,-1 25,-9 39,-1-17,4-25,0-1,-2 1,0-1,-1 0,-9 22,18-98,8-17,37-164,-49 237,0 0,0 0,0 0,0 0,0 0,0 0,1 0,-1 0,0 0,0 0,0 0,0 0,0 0,0 0,0 0,0 0,0 0,1 0,-1 0,0 0,0 0,0-1,0 1,0 0,0 0,-1 22,-5 32,-9 7,25-96,2 1,2 0,22-40,-36 73,0 1,1-1,-1 1,0-1,0 1,0 0,0-1,0 1,0-1,0 1,1-1,-1 1,0 0,0-1,1 1,-1-1,0 1,1 0,-1-1,0 1,1 0,-1 0,0-1,1 1,-1 0,1 0,-1-1,0 1,1 0,-1 0,1 0,-1 0,1 0,-1 0,1 0,-1 0,1 0,-1 0,0 0,1 0,0 0,3 22,-6 34,-15 168,22-254,16-52,-18 84,0 13,0 21,-4 12,-1-1,-14 73,27-157,27-58,-29 74,-3 13,-6 25,-9 29,-23 56,-48 99,80-201,0 0,0 0,0 0,0-1,0 1,0 0,0 0,-1 0,1 0,0 0,0 0,0 0,0 0,0 0,0 0,-1 0,1 0,0 0,0-1,0 1,0 0,0 0,0 0,-1 0,1 0,0 0,0 0,0 1,0-1,0 0,-1 0,1 0,0 0,0 0,0 0,0 0,0 0,0 0,0 0,-1 0,1 0,0 0,0 1,0-1,0 0,0 0,0 0,-1-22,-1 2,-4 39,-11 38,10-38,2 0,0 0,-3 29,50-104,-42 56,1 0,-1 0,1 0,-1 1,1-1,-1 0,0 0,1 0,-1 0,1 1,-1-1,0 0,1 0,-1 1,0-1,1 0,-1 0,0 1,0-1,1 0,-1 1,0-1,0 1,1-1,-1 0,0 1,0-1,0 1,0-1,0 0,0 1,0-1,0 1,0-1,0 1,0-1,0 1,0-1,0 0,0 1,0 0,6 34,-4-21,-2-13,0 0,0 0,1 1,-1-1,1 0,-1 0,1 0,-1 0,1 0,-1 0,1 0,0 0,0 0,-1 0,3 2,-3-3,1 0,-1 0,1 0,-1 1,0-1,1 0,-1 0,1 0,-1 0,1 0,-1 0,0 0,1 0,-1 0,1 0,-1 0,1 0,-1 0,1 0,-1 0,0-1,1 1,-1 0,1 0,-1 0,0-1,1 1,-1-1,1 0,0 0,0 0,0 0,-1 0,1 0,0-1,-1 1,1 0,-1 0,0-1,1 1,-1 0,0-1,0 1,0-1,0 1,0 0,0-1,0 1,0 0,-1-1,1 1,0 0,-1-1,1 1,-1 0,0 0,0-2,-1 0,-1 0,1 0,-1 1,1-1,-1 1,0-1,0 1,0 0,0 0,0 0,0 1,-1-1,1 1,-1-1,1 1,-1 0,1 1,-1-1,0 1,-4-1,-12 0,0 1,-31 4,35-3,-9 1,0 0,0 2,0 0,1 2,0 1,-45 19,76-30,-3 3,-1 0,0 0,0-1,-1 1,1-1,0 1,0-1,-1 0,1 0,-1 0,0-1,1 1,-1-1,0 1,0-1,-1 0,1 1,-1-1,2-4,-1 1,0-1,0 0,-1 0,0 1,-1-1,1 0,-1 0,-1 0,1 0,-1 0,0 0,-3-7,4 12,-1 1,0-1,0 0,0 0,0 0,0 1,0-1,0 1,-1-1,1 1,-1-1,1 1,-1 0,1 0,-1-1,0 1,1 0,-3 0,1 0,0 0,0 1,0 0,0-1,0 1,0 0,0 1,0-1,0 0,0 1,1 0,-1-1,0 1,0 0,-4 3,-4 1,1 1,0 0,0 1,0 0,1 0,0 1,1 1,0-1,0 1,1 0,0 1,0 0,1 0,1 0,-1 1,-6 21,12-30,0 0,0 0,0-1,0 1,1 0,-1 0,1 0,-1 0,1 0,-1 0,1-1,0 1,0 0,0-1,0 1,0-1,0 1,1-1,-1 1,0-1,1 0,-1 1,1-1,0 0,-1 0,1 0,0 0,-1-1,1 1,0 0,0-1,0 1,0-1,2 0,11 4,0-1,0-1,18 1,-22-2,12 0,0 0,0-2,0 0,-1-2,36-8,-51 10,1-1,-1 0,0-1,0 1,-1-1,1-1,0 1,-1-1,0 0,0-1,0 1,-1-1,1 0,-1-1,0 1,-1-1,1 0,-1 0,0 0,-1-1,4-7,-7 12,1-1,-1 1,0 0,1 0,-1 0,0-1,-1 1,1 0,0 0,-1 0,1 0,-1-1,1 1,-1 0,0 0,0 0,0 0,0 0,0 1,-1-1,1 0,0 0,-1 1,0-1,1 1,-1-1,0 1,0 0,1 0,-1 0,0 0,0 0,0 0,0 0,-4 0,-6-3,1 0,-1 1,0 1,0 0,-15 0,3 2,-1 2,1 0,0 2,0 1,0 1,0 1,1 1,0 1,1 1,0 0,1 2,0 1,0 1,2 0,-19 18,34-28,1 0,-1 0,1 0,0 0,1 0,-1 1,1-1,0 1,0 0,-2 5,4-9,0 0,0 0,0 0,-1 0,1-1,0 1,0 0,0 0,1 0,-1 0,0 0,0 0,0 0,1 0,-1-1,0 1,1 0,-1 0,1 0,-1-1,1 1,-1 0,2 0,-1 0,1 0,-1 0,1-1,-1 1,1-1,0 1,-1-1,1 0,0 1,0-1,-1 0,1 0,0 0,-1-1,1 1,0 0,2-1,1-1,-1 0,1 0,0 0,-1 0,1-1,-1 1,0-1,0-1,0 1,-1 0,1-1,-1 0,7-8,-8 10,0-1,0-1,0 1,0 0,0 0,-1-1,1 1,-1-1,0 1,0-1,0 0,0 1,-1-1,0 0,0 0,0 1,0-1,0 0,-2-5,1 7,0 0,0 0,0 1,0-1,-1 0,1 1,-1-1,1 0,-1 1,0 0,1-1,-1 1,0 0,0 0,0 0,0 0,0 0,0 1,0-1,0 0,0 1,0 0,-1-1,1 1,0 0,0 0,0 0,-1 1,1-1,-3 1,-3 0,0 1,0 0,0 0,1 1,-1 0,-12 7,10-4,0 1,1 0,0 1,0 0,-7 9,13-14,1-1,0 1,-1 0,1-1,0 1,1 0,-1 0,0 0,1 0,0 1,0-1,0 0,0 1,0-1,1 0,-1 1,1-1,0 1,0-1,1 1,0 4,0-6,0 0,0 0,0-1,0 1,0-1,1 1,-1-1,0 1,1-1,0 0,-1 0,1 0,0 0,-1 0,1 0,0 0,0 0,0-1,0 1,0-1,0 1,0-1,0 0,-1 0,1 0,0 0,0 0,0 0,0 0,0-1,0 1,0-1,3 0,-1-1,0 1,1 0,-1-1,0 0,0 0,0 0,0 0,0-1,0 1,-1-1,1 0,-1 0,6-7,-8 8,1 0,-1 0,0-1,0 1,0 0,0-1,0 1,-1-1,1 1,-1-1,0 0,1-3,-2 5,1 0,0-1,0 1,-1 0,1 0,0 0,-1 0,1 0,-1 0,1 0,-1 0,0 0,1 0,-1 0,0 0,0 0,0 0,0 1,-2-2,1 1,-1-1,0 2,1-1,-1 0,0 1,0-1,0 1,1 0,-1 0,0 0,0 0,0 0,0 1,1-1,-1 1,0 0,0 0,1 0,-1 0,1 0,-3 2,-3 1,0 1,1-1,-1 2,1-1,1 1,-1 0,1 0,0 1,0-1,1 1,0 1,0-1,1 1,-5 9,9-16,0-1,0 1,-1 0,1-1,0 1,0-1,0 1,0 0,0-1,0 1,0-1,0 1,0 0,0-1,0 1,1-1,-1 1,0-1,0 1,1-1,-1 1,0-1,0 1,1-1,-1 1,1-1,-1 1,0-1,1 1,-1-1,1 0,-1 1,1-1,-1 0,2 1,26 0,25-16,36-29,-141 107,51-62,-1 0,1 0,0 0,0 0,0 0,0 0,0 0,1 0,-1 1,0-1,0 0,1 1,-1-1,1 0,-1 1,1-1,0 1,-1-1,1 1,0-1,0 1,0-1,0 1,0 1,2-2,-1 0,0 0,0-1,0 1,1 0,-1-1,0 1,1-1,-1 0,1 1,-1-1,0 0,1 0,-1 0,1 0,-1 0,0 0,1 0,2-1,11-2,0 0,0-1,19-7,-4-6,-53 24,16-3,0 0,0 0,1 0,-1 1,1 0,1 0,-1 0,1 1,0 0,0 0,-4 7,7-11,0 0,0 0,0 0,0-1,0 1,0-1,-1 0,1 1,0-1,-1 0,1 0,-1-1,1 1,-4 0,-43 7,26-6,15 0,0-1,0 1,1 0,-1 0,1 1,-1 0,1 1,0 0,0 0,0 0,-10 9,-3 2,15-13,1 1,-1 0,1 0,-1 1,1-1,0 1,0 0,1 0,-1 0,-5 10,9-13,0 0,0-1,1 1,-1 0,0 0,1 0,-1-1,1 1,-1 0,1-1,-1 1,1 0,-1-1,1 1,-1-1,1 1,0-1,0 1,-1-1,1 1,0-1,0 0,-1 1,1-1,0 0,0 0,0 1,-1-1,1 0,0 0,0 0,0 0,0 0,-1 0,1 0,0-1,1 1,35-2,-32 1,0-1,0 1,0-1,0 0,0-1,0 1,-1-1,1 0,-1 0,7-6,-9 8,-1 0,0-1,1 1,-1 0,0 0,0-1,0 1,1-1,-2 1,1-1,0 1,0-1,0 0,-1 1,1-1,-1 0,1 1,-1-1,0 0,0 0,0 0,0 1,0-1,0 0,0 0,0 0,-1 1,1-1,-1 0,1 1,-1-1,0 0,0 1,0-1,-1-1,1 2,0 0,0 1,0-1,0 0,-1 0,1 1,0-1,-1 1,1-1,0 1,-1 0,1-1,0 1,-1 0,1 0,-1 0,1 0,0 0,-1 0,1 1,-1-1,1 0,0 1,-1-1,1 1,0-1,0 1,-1 0,1-1,-2 3,-38 26,25-13,1 1,0 0,2 0,0 2,0 0,2 0,-12 28,11-20,2 1,0 1,2-1,-9 60,17-86,-1 0,1 0,0 0,0 0,0 0,0 0,0 0,0 0,0 0,1 0,-1 0,1 0,1 3,-2-5,0 0,1 0,-1 0,1 1,-1-1,0 0,1 0,-1 0,1 0,-1 0,1 0,-1 0,1 0,-1 0,1 0,-1 0,0 0,1 0,-1 0,1 0,-1-1,1 1,-1 0,0 0,1 0,-1-1,1 1,-1 0,0-1,1 1,-1 0,0-1,1 1,-1-1,40-49,-28 35,-12 15,0 0,0-1,0 1,0 0,0 0,0 0,0 0,1 0,-1 0,0 0,0 0,0 0,0 0,0 0,0 0,1 0,-1 0,0 0,0 0,0 0,0 0,0 0,0 0,1 0,-1 0,0 0,0 0,0 1,0-1,0 0,0 0,0 0,0 0,1 0,-1 0,0 0,0 0,0 0,0 1,0-1,0 0,0 0,0 0,0 0,0 0,0 0,0 1,0-1,0 0,0 0,0 0,0 0,0 0,0 0,0 1,0-1,0 0,0 0,0 0,0 0,0 0,0 1,1 17,-2 20,-11 43,7-53,0 1,2-1,2 1,2 47,7-51,-7-25,-1 0,1 0,-1 0,0 0,1 0,-1 0,1 0,-1-1,0 1,1 0,-1 0,1 0,-1-1,0 1,1 0,-1-1,0 1,0 0,1-1,-1 1,0 0,0-1,1 1,-1 0,0-1,0 1,0-1,0 1,0-1,1 1,-1-1,12-49,-8-32,-5 450,1-518,-6 154,-7 19,-13 29,-44 103,70-155,-1 1,1 0,0 0,-1-1,1 1,0 0,-1-1,1 1,-1 0,1-1,-1 1,0-1,1 1,-1-1,1 1,-1-1,0 1,0-1,1 0,-1 1,-1-1,-5-11,2-34,5 39,-4-112,-4-59,8 174,0 0,0 0,-1 0,0 0,1 0,-1 0,0 0,0 1,-1-1,1 0,-1 1,1-1,-4-4,4 7,1 0,0 0,-1-1,1 1,-1 0,1 0,0 0,-1-1,1 1,-1 0,1 0,-1 0,1 0,-1 0,1 0,0 0,-1 0,1 0,-1 0,1 0,-1 0,1 0,-1 1,1-1,0 0,-1 0,1 0,-1 1,1-1,-1 1,-14 23,0 20,-14 64,1 0,16-77,12-31,0 1,0-1,0 0,0 0,0 0,-1 1,1-1,0 0,0 0,0 1,0-1,0 0,0 0,0 0,0 0,-1 1,1-1,0 0,0 0,0 0,0 0,0 0,-1 1,1-1,0 0,0 0,0 0,-1 0,1 0,0 0,0 0,0 0,-1 0,1 0,0 0,0 0,-1 0,1 0,0 0,0 0,0 0,-1 0,1 0,0 0,0 0,0 0,-1 0,1 0,0-1,0 1,-5-15,2-23,14-453,-46 645,16-56,-22 91,36-180,2-21,1-27,2 37,2-472,-11 522,-16 52,10-39,-173 675,177-700,5-32,4-21,1-26,-1 28,2 1,0-1,1 0,0 0,1 1,5-20,-2 20,0 0,1 0,0 0,1 1,1 0,0 0,1 1,0 0,1 1,0-1,1 2,23-18,-28 20,0 1,0 0,-1-1,6-12,-4 6,-19 36,4-8,0 4,-1 1,-1-2,-1 0,-1 0,0-1,-1 0,0-1,-2-1,-22 19,36-32,0-1,0 1,0-1,0 0,0 1,0-1,0 0,0 0,0 1,0-1,0 0,0 0,0 0,0 0,0 0,0-1,0 1,0 0,0 0,0-1,0 1,0-1,0 1,0-1,0 1,0-1,0 1,0-1,1 0,-1 1,0-1,1 0,-1 0,0 0,1 1,-1-1,1 0,-1 0,1 0,-1 0,1 0,0 0,0 0,-1-2,-16-63,11 42,0 1,-15-51,-41-95,61 167,0 0,1 0,-1 1,0-1,0 0,0 1,0-1,-1 1,1-1,0 1,-1-1,1 1,-1 0,1 0,-1 0,-2-2,3 3,1 0,-1 0,0 0,0 0,0 0,0 0,0 0,0 0,0 1,1-1,-1 0,0 1,0-1,0 0,1 1,-1-1,0 1,0-1,1 1,-1-1,0 1,1 0,-1-1,0 2,-5 6,1-1,0 2,1-1,-1 1,-2 9,6-15,-73 191,-40 92,98-263,16-23,0 0,-1 0,1 0,0 0,-1 0,1 0,0 0,0 0,-1 0,1 0,0 0,-1 0,1 0,0 0,0 0,-1-1,1 1,0 0,0 0,-1 0,1 0,0-1,0 1,-1 0,1 0,0 0,0-1,0 1,0 0,-1 0,1-1,0 1,0 0,0 0,0-1,0 1,0 0,0 0,0-1,0 1,0-1,-5-49,4 38,-13-192,15 263,-7 63,0-4,3 2,9-728,0 173,22 1442,-20-801,-6-141,-3-30,3 1,1-1,12 62,-15-97,0-1,0 1,0 0,0 0,0 0,0 0,0 0,0 0,0-1,1 1,-1 0,0 0,0 0,0 0,0 0,0 0,0 0,0-1,0 1,0 0,0 0,0 0,1 0,-1 0,0 0,0 0,0 0,0 0,0 0,0 0,1 0,-1 0,0 0,0-1,0 1,0 0,0 0,0 0,1 0,-1 1,0-1,0 0,0 0,0 0,0 0,0 0,1 0,-1 0,0 0,0 0,0 0,0 0,0 0,0 0,0 0,1 0,-1 1,0-1,0 0,0 0,8-23,4-29,8-67,26-130,-39 229,-3 30,-2 37,-2-47,-6 303,6-303,0 0,0 0,0 0,0 0,1 0,-1 0,0 0,0 0,0 0,0 0,0 0,0 0,0 0,1 0,-1 0,0 0,0 0,0 0,0 0,0 0,0 0,0 0,1 0,-1 0,0 0,0 0,0 0,0 0,0 0,0 0,0 0,0 0,1 1,-1-1,0 0,0 0,0 0,0 0,0 0,0 0,0 0,0 0,0 1,0-1,0 0,0 0,0 0,0 0,0 0,0 0,0 0,0 1,0-1,0 0,0 0,0 0,0 0,0 0,0 0,0 0,0 1,0-1,0 0,0 0,0 0,0 0,-1 0,1 0,7-12,6-23,22-82,156-468,-175 556,-16 29,1 0,-1 0,0 0,1 1,-1-1,1 0,-1 0,0 0,1 0,-1 1,0-1,1 0,-1 0,0 1,0-1,1 0,-1 1,0-1,0 0,1 1,-1-1,0 0,0 1,0-1,0 0,0 1,0-1,1 1,-1-1,0 0,0 1,0-1,0 1,0-1,0 0,-1 1,1-1,0 1,0 70,0-54,-8 128,-7-1,-47 211,62-350,5-13,13-37,25-64,28-81,93-232,-139 376,-25 46,0 0,1-1,-1 1,0 0,0 0,0 0,0 0,0 0,0 0,1-1,-1 1,0 0,0 0,0 0,0 0,1 0,-1 0,0 0,0 0,0 0,0 0,1 0,-1 0,0 0,0 0,0 0,1 0,-1 0,0 0,0 0,0 0,0 0,1 0,-1 0,0 0,0 0,0 0,0 1,0-1,1 0,-1 0,0 0,0 0,0 0,0 0,0 1,0-1,1 0,-1 0,0 0,0 0,0 1,0-1,0 0,0 0,0 0,0 1,0-1,0 0,0 32,-14 64,-5 0,-47 142,45-166,-9 29,127-272,67-115,-152 269,-5 17,-7 34,-70 322,31-185,38-162,5-8,12-18,28-48,-31 46,13-20,2-4,3 1,60-65,-91 106,1 0,-1 1,1-1,-1 1,0-1,1 0,-1 1,1-1,0 1,-1 0,1-1,-1 1,1-1,0 1,-1 0,1-1,0 1,-1 0,1 0,0 0,-1-1,1 1,0 0,0 0,-1 0,1 0,0 0,0 0,-1 1,1-1,1 0,-1 2,-1-1,1 0,0 1,-1-1,0 0,1 1,-1-1,0 1,0-1,1 0,-1 1,0-1,0 1,-1 2,-11 60,11-61,-96 326,103-345,8-27,1 1,3 0,43-75,-58 113,-2 7,-8 16,-13 25,-19 37,23-46,-33 54,43-80,0 0,-1-1,0 0,0 0,-1 0,0-1,0 0,-1-1,1 0,-16 8,-1-8,25-6,-1 0,1 0,-1-1,1 1,-1 0,1 0,-1 0,1-1,-1 1,1 0,-1 0,1-1,-1 1,1-1,-1 1,1 0,0-1,-1 1,1-1,0 1,-1-1,1 1,-1-2,1-2,-1 1,0-1,1 0,0 0,0 0,0 0,1 0,0-4,0-23,-1 31,-1-1,0 0,1 1,-1-1,0 1,1-1,-1 0,0 1,0 0,1-1,-1 1,0-1,0 1,0 0,0 0,0 0,1-1,-1 1,0 0,0 0,0 0,0 0,0 0,0 1,0-1,1 0,-1 0,0 0,0 1,0-1,-1 1,-35 13,31-11,-15 5,17-7,1-1,0 1,-1 1,1-1,0 0,0 1,0 0,0-1,0 1,1 0,-1 1,0-1,1 0,-1 1,1-1,0 1,0 0,0 0,0 0,1 0,-3 6,-29 53,24-50,2 1,0 1,0-1,2 1,-9 28,14-42,0 0,0 0,0 0,0 0,0 0,0 0,0 1,0-1,-1 0,1 0,0 0,0 0,0 0,0 1,0-1,0 0,1 0,-1 0,0 0,0 0,0 1,0-1,0 0,0 0,0 0,0 0,0 0,0 0,0 1,0-1,0 0,1 0,-1 0,0 0,0 0,0 0,0 0,0 0,0 0,0 0,1 0,-1 1,0-1,0 0,0 0,0 0,0 0,1 0,-1 0,0 0,0 0,0 0,0 0,0 0,1 0,-1 0,0-1,0 1,0 0,0 0,0 0,0 0,1 0,-1 0,14-10,10-13,-18 18,-4 9,-9 24,-16 36,22-63,1 0,-1 0,0 1,0-1,1 0,-1 1,1-1,-1 0,1 1,-1-1,1 1,0-1,0 1,0-1,0 1,0-1,0 1,0-1,0 0,1 1,-1-1,1 3,0-4,1 0,-1 1,0-1,0 0,0 0,0 0,1 0,-1 0,0-1,0 1,0 0,0 0,1-1,-1 1,0-1,0 1,0-1,0 1,0-1,1-1,12-6,-1-2,21-18,-25 19,13-13,-16 23,-7 15,-12 33,-36 82,46-126,2-10,7-27,11-45,-23 90,0-2,-2 1,-11 14,-13 20,-4 24,23-45,0 0,-21 28,34-53,1 0,-1 0,0 0,0 0,0 0,0 0,0 0,0-1,0 1,0 0,0 0,0 0,0 0,0 0,0 0,-1 0,1 0,0 0,0 0,0 0,0 0,0-1,0 1,0 0,0 0,0 0,0 0,0 0,0 0,0 0,0 0,0 0,0 0,0 0,0 0,-1 0,1 0,0 0,0 0,0 0,0 0,0 0,0 0,0 0,0 0,0 0,0 0,0 0,-1 0,1 0,0 0,0 0,0 0,0 0,2-15,5-21,-6 33,9-59,-7 36,-3 20,-2 7,-84 246,86-247,0 0,0 0,0 0,0 0,0 0,0 0,0 0,0 0,0 0,0 0,0 0,0 0,-1 0,1-1,0 1,0 0,0 0,0 0,0 0,0 0,0 0,0 0,0 0,0 0,-1 0,1 0,0 0,0 0,0 0,0 0,0 0,0 0,0 1,0-1,0 0,0 0,0 0,-1 0,1 0,0 0,0 0,0 0,0 0,0 0,0 0,0 0,0 0,0 0,0 0,0 1,0-1,0 0,0 0,0 0,0 0,0 0,0 0,0 0,0 0,0 1,-2-14,1-21,5-100,1 41,-14-178,-2 227,11 43,0 1,-1 0,1-1,0 1,0 0,0-1,-1 1,1 0,0 0,0-1,-1 1,1 0,0 0,-1-1,1 1,0 0,-1 0,1 0,0 0,-1-1,1 1,0 0,-1 0,1 0,-1 0,1 0,0 0,-1 0,1 0,0 0,-1 0,0 0,-15 19,-5 23,2 1,2 0,-14 55,-17 44,48-141,0 0,0 0,-1 0,1 0,0 0,-1 1,1-1,-1 0,0-1,1 1,-1 0,0 0,1 0,-1 0,0 0,0-1,0 1,-2 1,-3-16,3-37,3 51,1-59,10-82,-8 123,1 0,0 0,1 1,1 0,0 0,1 0,1 1,1 0,13-17,-21 30,26-34,-18 23,-10 14,1 0,0 0,0 0,0 0,0 0,0 0,0 0,0 0,0 0,0 0,0 0,-1 0,1 0,0 0,0 0,0 0,0 0,0 0,0 0,0 0,0 0,-1 0,1 0,0 0,0 0,0 0,0 0,0 0,0 0,0 0,0 0,0 0,-1 0,1 0,0 0,0 0,0 0,0 0,0-1,0 1,0 0,0 0,0 0,0 0,0 0,0 0,0 0,0 0,0 0,0-1,0 1,0 0,0 0,0 0,0 0,0 0,0 0,0 0,-8 5,1 0,0 1,0 0,0 0,1 1,0 0,0 0,1 1,0-1,0 1,1 0,-7 17,-3 14,-15 64,18-60,-58 258,67-290,-1 0,-1 0,-7 19,6-19,1 0,0 0,-4 21,-3 171,7-86,2 211,3-178,1-163,0-1,0 1,8-21,4-18,12-79,-5 0,5-240,-26 345,0 61,0-13,28 884,-21-854,-7-52,0 0,0 1,0-1,0 0,0 0,0 0,0 0,0 1,0-1,0 0,0 0,0 0,0 1,0-1,0 0,0 0,0 0,0 1,1-1,-1 0,0 0,0 0,0 0,0 1,0-1,0 0,1 0,-1 0,0 0,0 0,0 0,0 0,1 1,-1-1,0 0,0 0,0 0,1 0,-1 0,0 0,0 0,0 0,1 0,-1 0,0 0,0 0,0 0,1 0,-1 0,0 0,0 0,0-1,0 1,1 0,8-27,48-247,26-337,-79 503,-4 96,0 53,0-27,-2 127,-29 215,27-340,2-22,3-32,31-187,-15 132,-5-1,0-117,-12 208,-1 0,0 0,0-1,0 1,0 0,0 0,-1 1,1-1,-1 0,1 0,-1 1,0-1,0 1,-1-1,1 1,-5-4,3 3,1 0,-1 0,1-1,0 0,1 1,-1-1,0 0,1 0,-3-6,-1-13,6 17,-1 1,-1 0,1-1,-1 1,0 0,0 0,-1 0,-2-4,3 15,0 1,1-1,0 1,0 0,1 10,18 330,0 19,-15-406,2 0,1 0,16-50,-2 22,36-81,-54 235,-2-16,1 5,-12 92,7-152,5-39,3-43,0 29,-1 3,2 0,1 1,1-1,13-35,-20 70,0 1,0-1,0 0,0 0,0 0,0 0,0 0,0 1,1-1,-1 0,0 0,0 0,0 0,0 0,0 0,0 0,0 0,0 1,1-1,-1 0,0 0,0 0,0 0,0 0,0 0,0 0,1 0,-1 0,0 0,0 0,0 0,0 0,0 0,0 0,1 0,-1 0,0 0,0 0,0 0,0 0,0 0,1 0,-1 0,0 0,0 0,0 0,0 0,0-1,0 1,1 0,-1 0,0 0,0 0,0 0,0 0,0 0,0 0,0-1,0 1,0 0,0 0,0 0,0 0,0 0,0-1,0 1,0 0,0 0,0 0,7 19,2 28,12 289,-19-258,0-65,2-13,7-25,10-43,42-173,-65 318,4-42,-2-30,0-15,-15-238,9 230,-1 36,-3 44,9-56,-18 161,-15 84,27-230,0-1,-2 0,-1 0,0-1,-1-1,-1 1,-1-2,-23 25,10-11,-21 36,-26 63,64-113,2 1,-1 0,2 1,1 0,-5 28,12-41,6-16,10-21,77-165,-48 92,70-111,-111 207,-1 0,1 1,1 0,-1 0,1 0,1 1,-1 0,1 0,0 1,12-7,3 2,0 1,41-11,-23 2,-38 16,-5 3,-19 16,-36 28,2 3,2 2,2 3,-52 70,73-77,2 2,2 0,3 1,-25 74,-48 217,64-211,24-101,12-41,12-47,30-215,-30 165,-16 110,0 0,0 0,0 0,0 0,0 0,0 1,0-1,0 0,0 0,0 0,0 0,1 0,-1 0,0 0,0 0,0 0,0 1,0-1,0 0,1 0,-1 0,0 0,0 0,0 0,0 0,0 0,1 0,-1 0,0 0,0 0,0 0,0 0,0 0,0 0,1 0,-1 0,0 0,0 0,0-1,0 1,0 0,0 0,1 0,-1 0,0 0,0 0,0 0,0-1,10 31,12 60,-16-65,3 12,67 248,-76-285,15 35,-7-29,1-22,13-74,38-125,-46 406,-10 27,-4-659,-1 436,1 1,-1 0,0 0,0-1,0 1,-1 0,0 0,1 0,-1 1,-1-1,1 0,0 1,-1-1,0 1,0 0,0 0,0 0,-5-3,-10-7,-1 0,-28-14,3 2,22 10,-41-25,2-3,1-3,-80-80,132 116,0 1,1-1,0-1,-5-11,7 109,-12 314,1 51,49-608,-24 98,69-506,-77 556,-1 7,-1-1,1 1,0-1,0 1,0-1,0 0,0 1,1-1,-1 1,0-1,1 0,-1 1,1-1,-1 1,1-1,0 1,0 0,0-1,-1 1,1 0,1 0,-1-1,0 1,0 0,0 0,1 0,-1 0,0 0,1 1,-1-1,1 0,-1 1,3-2,2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5:31.24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1346 1345,'470'12,"-243"-21,-191 5,0-2,0-1,-1-2,42-17,-57 21,16-6,-32 4,-19 1,-57-8,-2 3,0 3,0 3,0 4,0 3,0 3,1 3,-1 4,-105 30,168-39,4-1,1-1,-1 1,1 0,0 1,0-1,0 1,0 0,0 1,-7 5,12-8,1-1,0 0,0 1,0-1,0 0,0 0,-1 1,1-1,0 0,0 1,0-1,0 0,0 0,0 1,0-1,0 0,0 1,0-1,0 0,0 1,1-1,-1 0,0 1,0-1,0 0,0 0,0 1,1-1,-1 0,0 0,0 1,0-1,1 0,-1 0,0 0,0 1,1-1,-1 0,0 0,0 0,1 0,-1 0,0 0,1 1,-1-1,0 0,0 0,1 0,-1 0,0 0,1 0,-1 0,0 0,1 0,-1 0,1-1,23 5,-22-4,640 13,-406-16,46 2,307 3,-570-1,-20 1,-32 1,-650 3,417-7,147-2,107-2,23-3,33-8,-41 15,147-45,-32 13,-1-6,144-70,-239 97,0-1,-1-1,-1-1,0 0,-1-2,-1 0,27-34,-12 6,-2-1,34-68,-33 57,-17 32,0-1,-2 0,16-46,-22 52,2 0,0 1,1 1,22-30,7-14,-36 56,0 1,0 0,-1-1,0 0,0 1,0-1,-1 0,2-8,-3 12,0 1,0 0,0 0,0 0,-1 0,1 0,0 0,-1 0,1 0,0 0,-1 0,1 0,-1 0,0 0,1 0,-1 0,0 0,1 0,-3-1,1 1,0 0,0 0,0 0,0 0,0 0,-1 1,1-1,0 1,-1-1,1 1,0 0,-5 0,-3 0,-69-4,75 3,-1 0,1 0,-1 0,1 0,-1-1,1 0,0 0,0 0,0 0,0-1,0 1,0-1,1 0,-6-5,8 5,-1-1,0 1,1-1,0 0,0 1,0-1,0 0,1 1,-1-1,1 0,0 0,0 0,1-4,-1 3,1 0,-2 0,1 0,0 0,-1 0,-2-9,2 13,0-1,0 1,1 0,-1-1,0 1,0 0,-1 0,1-1,0 1,0 0,0 0,-1 0,1 1,-1-1,1 0,0 0,-1 1,1-1,-1 1,0-1,1 1,-1 0,1 0,-1 0,0-1,-1 2,-21-3,4 2,1-1,0 0,0-2,0 0,1-2,-1 0,-26-11,31 12,1 1,-1 0,0 1,0 0,0 1,0 1,0 0,-23 4,-15-2,-42 0,-97-4,41-10,-12 1,-26 9,-149 5,247 6,-168 39,57-6,45-11,98-23,44-6,0-1,0 2,0 0,-17 6,18-5,0 0,0-1,-21 2,-33 9,35-6,-1 0,-38 3,-15 3,79-12,-1 1,1-1,0 2,0-1,-8 6,8-4,0-1,-1 0,1-1,-15 5,16-6,0 0,-1 0,1 0,0 1,1 0,-1 1,1-1,-1 1,1 0,0 0,0 1,1-1,-1 1,1 0,0 0,0 1,1-1,-3 7,1-1,0 0,1 0,0 0,1 0,1 0,0 1,0-1,1 1,1 13,-11 102,6-82,-14 57,-4 38,12 146,11-247,-1 0,-2 0,-2 0,-16 59,19-88,0-4,0-1,0 2,1-1,0 0,0 0,1 12,0-17,0 1,1-1,-1 0,1 1,-1-1,1 0,0 0,0 1,-1-1,1 0,0 0,0 0,0 0,0 0,0 0,0 0,0 0,1-1,-1 1,0 0,0-1,1 1,-1-1,0 1,1-1,-1 1,0-1,1 0,-1 0,1 0,-1 0,1 0,-1 0,0 0,2-1,58 1,52-1,138 16,-171-4,53 8,1-5,199-5,-21-21,89 1,-306 10,110-14,-141 6,136-13,16-1,-109 12,38 0,50-1,30 1,-199 10,51-10,-49 7,46-3,353 7,-407 2,1 0,28 6,-29-4,1-1,34 2,91 2,-86-3,171-4,-211-3,-1 0,25-7,-33 6,1 1,0 0,-1 1,1 1,0 0,0 0,0 1,0 0,12 3,12 1,-1-1,1-1,-1-3,55-6,39-1,-50 10,89-4,-165 2,1 0,-1-1,0 0,1 1,-1-1,0-1,0 1,0 0,0-1,0 1,0-1,0 0,-1 0,1 0,-1 0,1 0,-1-1,0 1,3-5,-2 2,0-1,0 0,-1 1,0-1,0 0,0 0,-1-1,0 1,1-11,-2-3,-1 1,0-1,-2 1,0 0,-10-32,12 46,-1 1,0-1,-1 1,1-1,-1 1,0 0,0 0,0 0,0 0,-1 0,0 1,1 0,-1 0,-1 0,1 0,0 0,-1 1,1 0,-1 0,0 0,1 1,-1-1,0 1,-6-1,-14-1,-1 1,1 1,-46 4,13 0,-205-14,-6-1,131 14,-150-4,267 0,-219-7,-225 20,259-13,-108 4,269 8,43-9,1-1,0 0,0 0,0 1,0-1,0 0,0 1,0-1,0 1,0 0,0-1,0 1,1 0,-1-1,0 1,0 0,1 0,-1 0,0 0,1-1,-1 1,1 0,-1 0,1 0,-1 0,1 1,0-1,0 0,-1 0,1 0,0 0,0 0,0 0,0 0,0 0,0 0,1 2,0-1,0-1,0 0,0 0,0 0,0 0,0 0,1 0,-1 0,0 0,1 0,-1-1,0 1,1 0,-1-1,1 0,-1 1,1-1,-1 0,1 1,2-1,36 1,-29-1,84 0,548 9,209-6,-432-5,-336-5,-77 6,-1 0,0 0,0-1,1 0,-1-1,0 1,-1-1,1 0,0 0,9-8,-14 9,1 1,-1 0,0 0,1-1,-1 1,0-1,0 1,0-1,0 0,0 1,0-1,0 0,-1 0,1 1,-1-1,1 0,-1 0,0 0,1 0,-1 0,0 1,0-1,-1 0,1 0,0 0,-1 0,1 0,-1 0,1 1,-1-1,0 0,0 0,0 1,0-1,0 1,-1-3,-5-3,0 0,0 0,0 1,-1 0,-13-8,16 11,-75-39,32 20,35 18,-1 0,1 1,-1 0,0 2,0-1,1 2,-1 0,0 0,-18 3,-20 0,40-4,1-1,-1 0,1 0,0-1,-20-8,-33-8,12 11,-1 3,-62 0,108 6,0-2,0 1,0-1,0 0,0 0,0-1,0 0,-12-5,17 6,1 0,-1 0,1 0,0 0,-1 0,1-1,0 1,-1 0,1-1,0 1,0-1,0 1,1-1,-1 1,0-1,0 0,1 1,-1-1,1 0,0 0,-1 1,1-1,0 0,0 0,0 0,0 1,1-1,-1 0,0 0,1 1,-1-1,1 0,-1 0,1 1,0-1,0 1,0-1,1-1,8-16,-3 8,0-2,-1 1,-1-1,0 0,0 0,-1 0,-1-1,0 0,-1 1,0-26,-4-27,0 34,1-1,1 1,9-57,12 34,-17 46,0 0,-1 0,0 0,0 0,2-16,6-78,-11 101,0 0,0 0,0 0,0 0,1 0,-1 0,1 0,0 0,-1 0,1 0,0 0,0 1,0-1,0 0,0 1,1-1,-1 1,0-1,1 1,-1-1,1 1,0 0,-1 0,1 0,0 0,0 0,0 0,-1 1,1-1,0 0,0 1,0 0,0-1,0 1,0 0,0 0,0 0,0 0,0 1,3-1,0 1,0 0,-1 0,1 1,0-1,0 1,-1 0,1 1,-1-1,0 1,0-1,0 1,0 0,0 1,0-1,3 6,-1 1,0-1,1 0,0 0,0 0,1-1,0 0,0-1,1 0,0 0,0-1,17 9,-24-14,1 1,0-1,-1 1,0-1,1 1,-1 0,0 0,0 0,0 0,0 1,0-1,-1 0,1 1,-1-1,1 1,-1 0,0-1,0 1,0 0,0 0,-1 0,1-1,-1 1,0 0,1 0,-1 0,-1 0,1 3,-2 11,-1 0,-1 0,-10 31,-1 2,9-3,-1 90,7-135,0 0,0 1,0-1,-1 0,1 1,-1-1,1 0,-1 0,0 1,1-1,-1 0,0 0,-1 0,1 0,0 0,-1 0,1-1,-1 1,1 0,-1-1,0 1,1-1,-1 0,0 1,0-1,0 0,0 0,0 0,-1 0,-3 0,-6 2,-1-1,1-1,-1 0,-22-1,-22 2,-2 11,1 2,-59 24,102-33,-172 42,171-44,-17 1,-51 3,-22 2,28 2,-97 3,28-4,105-6,11-1,0-1,-60-3,90 0,1 0,-1 0,0 0,0 0,1 0,-1 0,0-1,0 1,1 0,-1 0,0-1,1 1,-1 0,1-1,-1 1,0-1,1 1,-1 0,1-1,-1 0,1 1,-1-1,1 1,0-1,-1 0,1 1,0-1,-1 1,1-2,5-23,28-27,-29 46,6-8,0 1,1 0,0 1,1 0,0 0,18-11,-20 16,0 2,1-1,0 1,0 1,0 0,0 0,1 1,0 1,20-2,183-25,-58 12,-114 14,-16-1,-1-1,0-1,50-19,-13 4,-57 19,-1 1,0-1,-1 0,1-1,0 1,0-1,-1 0,0 0,1 0,-1-1,-1 1,1-1,0 0,5-8,-3 0,0 0,0 0,-2-1,6-18,-6 19,42-149,-3 63,-30 72,-1 0,13-41,-11 22,-10 38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0:10.3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0,'151'151,"-147"-147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5:47.2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4067 336,'-3'1,"-4"-12,-4-14,-5-99,14 120,0 0,0 1,0-1,-1 0,1 1,-1-1,0 1,0 0,0 0,-1 0,1 1,-1-1,1 1,-1 0,0 0,0 0,-8-2,6 1,0 0,0-1,0 1,0-1,0 0,1 0,-6-6,2 1,0 1,0 0,-1 0,0 1,-1 1,1 0,-1 0,0 1,0 0,-1 1,0 1,0-1,1 2,-2 0,1 0,0 1,0 1,0 0,-1 0,-14 3,24-1,-1-1,0 1,1-1,-1 1,1 0,0 0,0 1,0-1,0 1,0-1,0 1,0 0,1 0,0 0,0 1,0-1,0 0,-2 5,1-3,0 0,0 0,0-1,0 1,-1-1,0 0,0 0,0 0,-5 3,-70 24,17-8,21-10,33-11,0 0,1 1,-1 0,-13 7,17-8,-1 0,0 0,0 0,0-1,0 1,0-1,-10 0,11 0,-1-1,0 1,1 0,-1 0,1 0,0 0,-1 1,1 0,0 0,0 0,-4 3,-11 9,0-1,-1-1,-1 0,1-2,-45 16,21-17,35-8,0 1,0 0,0 0,0 1,1 0,-1 0,1 1,-11 6,18-10,1 0,-1 1,1-1,-1 0,1 1,-1-1,1 0,-1 1,1-1,-1 1,1-1,-1 1,1-1,0 1,-1-1,1 1,0 0,-1-1,1 1,0-1,0 1,0 0,0-1,0 1,0-1,-1 1,1 0,0-1,1 1,-1 1,17 8,29-3,-29-6,1-1,-1 0,0-2,1 0,-1-1,0-1,-1 0,1-1,-1-1,0-1,0 0,0-1,-1-1,14-10,-11 6,2 2,-1 0,1 1,1 1,0 1,0 0,1 2,28-5,18 2,93-2,-116 9,-37 1,25-2,-32 3,0 0,-1 0,1 0,-1 0,1-1,0 1,-1 0,1 0,-1 0,1 0,0 0,-1 1,1-1,-1 0,1 0,0 0,-1 0,1 1,-1-1,1 0,-1 0,1 1,-1-1,1 1,-1-1,1 0,-1 1,1-1,-1 1,0-1,1 1,-1-1,1 2,-4 1,-1 0,0 0,1-1,-1 1,0-1,0 0,0 0,0 0,-1-1,1 1,0-1,-9 1,3 1,-103 32,62-21,0 2,1 2,-87 46,117-53,1 0,0 0,1 2,-18 14,33-24,-1-1,1 1,0 0,0 0,1 0,-1 1,1-1,-1 1,1-1,0 1,1 0,-1 0,0 0,1 0,0 0,0 0,0 0,1 0,-1 1,1-1,0 0,1 5,-1-8,1 0,-1 0,1 0,-1 0,1 0,-1 0,1 0,0-1,-1 1,1 0,0 0,0-1,0 1,-1 0,1-1,0 1,0-1,0 0,0 1,0-1,0 1,0-1,0 0,0 0,0 0,0 0,0 0,0 0,0 0,0 0,1 0,-1 0,0 0,0-1,1 0,45-12,-38 10,39-12,2 2,0 3,0 1,1 3,60 1,-31 0,98-18,-146 21,-32 5,-18 3,-30 6,-95 9,102-17,0 2,0 1,-68 23,-106 57,-67 24,270-107,7-3,0 0,1 1,-1 0,0 0,1 0,-1 0,1 1,0 0,-1 0,-3 4,8-7,0 1,1 0,-1-1,0 1,0 0,1-1,-1 1,1 0,-1-1,1 1,-1-1,1 1,-1-1,1 1,-1-1,1 1,-1-1,1 0,0 1,-1-1,1 0,0 0,-1 1,1-1,0 0,-1 0,1 0,0 0,0 0,-1 0,1 0,0 0,1 0,29 5,135 4,181-13,-304 2,-1-3,0-1,0-2,0-2,-1-2,-1-2,61-28,-100 41,1 1,0-1,-1 0,1 0,0 0,-1 0,1 0,-1 0,0 0,1-1,-1 1,0 0,2-4,-3 5,0 0,0-1,0 1,0-1,0 1,-1-1,1 1,0 0,0-1,-1 1,1 0,0-1,0 1,-1 0,1-1,0 1,-1 0,1 0,-1-1,1 1,0 0,-1 0,1 0,-1-1,1 1,-1 0,1 0,0 0,-1 0,1 0,-1 0,0 0,-59-3,50 3,-93 1,-864-39,783 4,-9-2,-188 8,97 40,74-9,-218 31,282-4,-4 0,120-27,1 1,0 2,0 1,1 1,-41 18,47-17,0-1,-1-1,-32 5,31-7,-1 1,-44 17,10-5,49-16,1 0,0 0,0 1,1 0,-1 1,1-1,-15 11,12-7,-4 4,1 0,0 0,-13 16,22-22,1 1,0-1,0 1,1 0,-1 0,2 0,-1 1,1-1,-1 1,2 0,-3 10,-3 56,-6 30,3-39,4-1,2 1,6 94,0-41,-2-116,1 1,-1 0,0 0,1-1,0 1,-1 0,1-1,0 1,0-1,0 1,0-1,0 1,0-1,0 0,0 1,1-1,-1 0,0 0,1 0,-1 0,1 0,0 0,-1 0,1-1,0 1,-1-1,1 1,0-1,-1 1,1-1,0 0,0 0,2 0,12 1,0 0,31-4,-24 2,474 1,-423 3,1 4,129 29,-146-19,64 29,-10-4,-294-105,-175-57,210 72,-91-24,191 70,42 2,0 0,0 0,0 0,-1 0,1-1,0 0,0 0,-5-2,8 2,0 0,0 0,1-1,-1 1,0-1,1 1,-1-1,1 0,0 1,-1-1,1 0,0 0,0 0,0 0,0 0,1 0,-1 0,0 0,1 0,0-1,-1 1,1 0,0-4,-3-35,2 0,8-73,-7 106,2-1,-1 1,1 0,0 0,1 0,0 0,0 0,1 0,0 1,0 0,1-1,0 2,0-1,0 1,1-1,0 2,1-1,-1 1,1 0,0 0,13-6,4-4,1 3,1 0,0 1,1 2,0 0,0 2,1 1,50-4,182-34,-105 14,168-37,-84 16,38-22,-132 31,-64 18,-46 12,0 2,1 2,0 1,51-4,29 4,-76 2,-1 3,1 1,0 2,45 7,-78-6,-1 0,0 1,1 0,-1 0,-1 1,1-1,0 1,-1 0,0 1,0 0,0-1,0 2,-1-1,6 9,-8-11,1 0,-1 0,0 0,0 1,0-1,-1 1,1-1,-1 1,0 0,0 0,0 0,0-1,-1 1,1 0,-1 0,0 0,0 0,-1 0,1 0,-1 0,0-1,0 1,0 0,0 0,-1-1,-2 5,1-5,0 0,0 0,-1 0,1 0,-1-1,1 0,-1 1,0-1,0-1,0 1,0 0,-1-1,1 0,0 0,0 0,-9 0,-10 0,-47-3,30 0,-140 1,-227 2,346 5,-1 2,-89 24,66-13,14-4,0 4,1 2,-131 61,113-41,-2-3,-2-5,-158 35,209-59,17-5,-1 2,1 0,0 2,-39 17,61-23,-1 0,1 0,-1 0,1 0,0 1,0-1,0 1,0 0,0-1,1 1,-1 0,1 0,0 0,0 0,-1 4,1-6,1 0,-1 1,1-1,0 0,0 0,-1 0,1 1,0-1,0 0,0 0,1 0,-1 1,0-1,0 0,1 0,-1 0,0 0,1 1,-1-1,1 0,0 0,-1 0,1 0,0 0,-1 0,1 0,0-1,0 1,0 0,0 0,0-1,0 1,0 0,0-1,0 1,0-1,1 0,-1 1,0-1,0 0,2 1,29 0,-1-1,1-1,-1-2,37-8,43-3,-17 11,42-4,-119 5,0-1,0-1,-1 0,1-1,30-15,51-26,2 4,2 5,2 4,1 5,136-19,-83 23,208-7,-80 19,-107 2,-133 17,-45-7,-1 0,1 0,-1 0,1 1,-1-1,1 0,-1 0,1 0,-1 1,1-1,-1 0,1 1,-1-1,0 0,1 1,-1-1,0 1,1-1,-1 0,0 1,1-1,-1 1,0-1,0 1,0-1,0 1,1 0,-2 0,1 0,-1 0,0 0,0 0,1 0,-1 0,0 0,0 0,0 0,0 0,0-1,0 1,0 0,0-1,0 1,-1-1,1 1,-1 0,-20 6,0-1,0 0,-1-2,0-1,0 0,-40-2,27 1,-146 5,-272 21,113-7,53-6,-279 82,535-89,0 2,-36 15,54-19,0 1,0 0,1 1,0 1,0 0,-20 19,33-27,-1-1,1 0,-1 1,1-1,0 0,-1 1,1-1,0 1,-1-1,1 1,0-1,0 1,-1-1,1 1,0-1,0 1,0 0,0-1,0 1,0-1,0 1,0-1,0 1,0 0,0-1,0 1,0-1,0 1,0-1,1 1,-1-1,0 1,1 0,18 11,29-1,-48-11,162 14,218-8,-321-9,-1-4,67-15,51-6,267 6,-19 2,-395 17,-8 0,1 2,0 0,30 3,-37 0,-11-3,0 2,0-1,0 0,0 1,0 0,0 0,0 0,6 3,-63 8,-65-6,-150-11,59-2,-10 6,-346 5,423 8,-183 39,285-42,-46 19,3-2,82-25,0-1,0 1,0-1,0 0,0 1,0-1,0 0,0 0,0 0,0 0,0 0,0 0,0 0,0 0,0 0,0 0,0-1,0 1,0 0,0-1,0 1,0-1,0 1,0-1,0 1,-1-2,2 1,-1-1,1 1,0 0,-1-1,1 1,0 0,0-1,0 1,0-1,0 1,0 0,0-1,1 1,-1 0,0-1,2-2,29-58,-27 56,19-33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56:00.72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1767 2068,'5'-2,"-1"-1,1 0,-1 1,0-1,0-1,0 1,0 0,-1-1,1 0,-1 0,5-7,0 1,-1 2,-1-1,0 0,0 0,-1 0,0-1,-1 0,0 0,0 0,-1-1,-1 1,1-1,0-17,-2 1,-1-1,-1 1,-8-47,8 63,-1 0,1 0,-2 1,1-1,-1 1,-1 0,0 0,-1 0,0 0,0 1,-13-18,-2 4,13 17,1-1,1 1,-1-2,1 1,-6-12,-25-53,-27-63,54 117,0 0,-1 0,-1 1,-16-19,14 18,0 0,1-1,-12-25,18 30,-1-1,-1 1,0 0,0 1,-2 0,1 1,-22-21,22 27,-1 1,0 0,0 1,0 1,0-1,-1 1,1 1,-1 0,0 1,1 0,-20 0,16 1,0 0,0-2,0 0,0 0,0-1,-23-9,29 7,0 1,0-1,0-1,1 1,0-1,0-1,0 1,1-1,0 0,0-1,1 1,0-1,0 0,-3-10,6 14,-18-27,9 14,1-1,-16-36,16 4,9 43,0-1,0 1,-1-1,0 1,0-1,-1 1,-4-9,-14-30,17 37,0-1,-1 1,1 0,-2 1,1-1,-8-8,-21-21,1-1,-34-53,18-19,38 93,-1 0,-26-30,32 42,-1 0,1 0,-1 1,0 0,-1 1,1-1,-1 1,0 1,-16-6,13 6,-1 0,-1 0,1 1,0 1,0 0,-1 0,1 2,-1-1,-17 4,-11 2,1 1,-1 3,-43 15,30-8,33-11,1 1,0 0,-27 15,42-19,1 0,0 1,0 0,0 0,1 0,-1 0,1 0,0 1,0-1,1 1,-1 0,1 0,0 0,0 0,1 0,-1 0,1 1,0 5,-2 14,1 0,2 41,1-33,-12 217,9-139,3-62,-9 79,3-71,2 0,9 87,1-72,4-1,23 82,-31-139,4 9,-2 1,0-1,-2 1,2 35,6 89,-18 7,44-190,3 4,0 2,2 1,1 2,2 2,0 2,1 2,1 2,77-19,-89 30,2 1,48-2,-7 1,24-2,-41 4,84-16,-101 10,207-42,-244 52,0-1,0 0,0-1,0 1,-1-1,1-1,-1 1,0-1,1 0,-2-1,1 1,-1-1,6-6,-9 9,0-1,0 1,0-1,0 1,-1-1,1 0,-1 0,1 0,-1 0,0 0,0 0,-1 0,1 0,-1 0,1-1,-1 1,0 0,0 0,0-1,-1 1,1 0,-1 0,0 0,0 0,0 0,0 0,0 0,-1 0,1 0,-1 0,-3-3,2 3,0 0,-1 0,1 0,-1 0,1 1,-1 0,0 0,0 0,0 0,0 0,-8-1,-57-11,39 8,-6-1,-1 2,0 2,0 1,-48 4,-145 29,-132 53,348-81,-48 13,0 3,-79 34,141-52,-1-1,1 0,-1 1,1-1,-1 0,1 0,-1 0,0 1,1-1,-1 0,1 0,-1 0,0 0,1 0,-1 0,1 0,-1 0,0 0,1 0,-1-1,1 1,-1 0,1 0,-1-1,0 1,1 0,-1 0,1-1,-1 1,1-1,0 1,-1 0,1-1,-1 0,-6-26,12-30,-3 46,1 1,-1-1,2 1,0 0,0 0,0 1,1-1,1 1,0 0,0 0,0 1,1 0,1 0,8-8,-3 6,0 1,1 0,-1 1,1 0,1 1,0 1,0 0,28-6,-4 2,1 2,0 1,0 2,48 1,197-3,-187 3,-79 3,0 0,0-1,0-1,0-1,0-1,-1-1,28-11,-44 15,1 1,-1-1,0 0,0 0,0 0,-1 0,1 0,0-1,-1 1,0-1,1 1,-1 0,0-1,0 0,0 1,-1-1,1 0,-1 1,1-1,-1 0,0 0,0 1,-1-4,1 2,0 0,0 0,-1 0,1 0,-1 0,0 0,-1 0,1 0,-1 0,1 1,-1-1,0 1,-1-1,1 1,-3-3,-2 0,-1 1,0 0,1 1,-2 0,1 0,0 1,-1 0,1 0,-1 1,-14-2,-17-1,-41 0,52 4,15 0,0 0,0 0,1-2,-1 1,1-2,-25-9,32 10,1 0,-1 0,1-1,0 0,0 0,0 0,1 0,-1-1,1 0,0 1,1-2,-1 1,1 0,0-1,0 0,1 1,-4-11,-47-129,26 78,-3 1,-70-112,98 175,-3-6,0 0,0 1,-1 0,0 0,0 1,-1-1,0 1,-1 1,1-1,-1 2,0-1,-18-9,1 7,-1 0,0 2,0 1,-1 1,1 1,-1 1,0 2,-50 5,74-5,1 1,-1 0,0 0,0 0,1 0,-1 0,1 1,-1-1,1 1,0-1,0 1,-1 0,1 0,0 0,1 0,-1 0,0 0,1 1,-1-1,1 1,0-1,-1 1,1-1,0 1,1 0,-1-1,0 1,1 0,-1 5,-1 12,1 1,0-1,3 24,-1-17,1 68,-5 131,-7-143,4-39,0 57,2-62,3-36,0-1,0 1,0 0,1-1,-1 1,1 0,0 0,0-1,0 1,0 0,0 0,1-1,-1 1,1 0,0-1,0 1,-1 0,2-1,-1 1,0-1,0 0,1 1,0-1,-1 0,1 0,0 0,0 0,0 0,0 0,0-1,1 1,3 1,4 2,0 0,1 0,0-2,0 1,0-1,0-1,0 0,1 0,12-1,-18-1,1 0,-1 0,0-1,0 1,1-1,-1-1,0 1,0-1,0-1,0 1,-1-1,1 0,0 0,-1 0,0-1,0 0,8-8,6-10,-1-1,21-35,-32 46,-1 0,0 0,-1 0,-1 0,0-1,-1 1,4-23,-4 6,-1 21,-1 0,0 1,0-1,-1 0,0 0,-1 1,1-1,-1 0,-1 1,0-1,0 1,-5-13,-27-71,27 68,-1 1,-1 0,-18-34,21 47,1 1,-2-1,1 1,-9-8,14 15,1 1,-1-1,1 1,-1-1,1 1,-1-1,0 1,1 0,-1-1,0 1,1 0,-1-1,0 1,0 0,1 0,-1 0,0 0,0 0,1-1,-1 1,0 1,0-1,0 0,1 0,-1 0,-1 1,1 0,0 0,0 1,0-1,0 0,0 1,0 0,0-1,1 1,-1-1,0 1,1 0,0 0,-1-1,1 1,0 0,0 0,0 2,-3 257,6-131,-3-124,0 1,0-1,0 0,1 0,0 0,0 0,1 0,0 0,0-1,0 1,5 8,-5-11,1-1,-1 1,1 0,0 0,0-1,0 0,1 0,-1 0,0 0,1 0,-1 0,1-1,0 0,-1 0,1 0,0 0,0 0,0-1,5 0,13 1,1-2,-1-1,0-1,0 0,0-2,-1 0,0-2,0 0,21-11,-12 6,-28 11,-1 1,0-1,0 1,1-1,-1 1,0-1,1 1,-1 0,0 0,1 0,-1 0,1 0,-1 0,0 0,1 0,-1 0,1 1,-1-1,0 0,1 1,-1 0,0-1,0 1,0 0,1-1,-1 1,0 0,0 0,1 1,1 3,0-1,-1 1,0 0,0-1,0 1,2 10,0-2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1.0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1 328,'4'0,"5"0,17 0,36 0,43-4,35-2,34-3,34-8,18-9,22-9,16-5,7-1,-19 3,-28 5,-33 3,-44 7,-44 7,-39 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03:47.1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372 98,'1'-7,"-1"1,1-1,0 0,0 1,0-1,1 1,0 0,1 0,-1 0,1 0,0 0,1 0,7-10,-20 33,8-14,0 1,-1-1,1 0,-1 0,0 0,0 0,0 0,0-1,0 1,0-1,-5 4,0-1,0-1,0 0,0-1,0 0,-1 0,0 0,1-1,-1 0,0-1,0 1,-15-1,14 0,-1 1,1 0,0 1,0 0,1 0,-1 1,-12 7,-56 39,66-43,6-3,1-1,0 1,0 0,0 0,1 0,-1 1,1-1,0 1,0 0,1 0,-1 0,1 0,0 0,-1 6,-6 13,8-22,0 0,0-1,-1 1,1-1,-1 1,1-1,-1 1,1-1,-1 0,0 1,0-1,1 0,-1 0,0-1,-4 2,5-1,-5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03:52.02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225 2,'20'-1,"-11"1,0 0,0 0,0 0,18 4,-25-3,0 0,1 0,-1 0,0 0,0 0,0 0,0 0,0 0,0 1,0-1,0 1,-1 0,1 0,0-1,-1 1,0 0,1 0,-1 0,0 1,0-1,0 0,0 0,0 4,-1-5,0 0,0 1,0-1,-1 0,1 0,0 0,-1 0,1 0,-1 0,1 0,-1 0,0 0,1 0,-1 0,0 0,0 0,0 0,1-1,-1 1,0 0,0-1,0 1,0 0,0-1,-1 0,1 1,0-1,-1 1,-42 15,32-13,9-2,-29 14,32-15,-1 0,1 1,0-1,0 0,0 0,0 0,0 0,0 1,-1-1,1 0,0 0,0 0,0 1,0-1,0 0,0 0,0 0,0 1,0-1,0 0,0 0,0 1,0-1,0 0,0 0,0 0,0 1,0-1,0 0,0 0,0 0,0 1,1-1,-1 0,0 0,0 0,0 1,0-1,0 0,1 0,18 9,4-2,0-1,0-2,1 0,-1-1,28-1,-177-4,-83 4,199 0,0-1,0 2,0-1,1 1,-1 1,-12 6,16-7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04:03.54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1478 197,'-1'6,"-1"-1,0 1,0-1,-1 0,1 0,-1 0,0 0,-8 8,-2 7,-33 60,3 3,-61 168,103-247,-12 39,-24 51,57-132,1 0,2 1,2 1,1 2,37-39,63-49,-37 37,118-145,-196 210,-31 18,11 2,-402-11,391 11,-1 0,1 1,-1 2,1 0,0 0,-37 13,-129 63,78-32,84-37,18-9,1 1,-1 0,0 0,0 1,1 0,0 0,-1 0,1 0,0 1,1 0,-1 0,1 0,-1 0,1 1,1 0,-1 0,1 0,-5 8,-5 14,-33 49,7-13,-8 6,37-56,0 0,1 1,0 1,1-1,-9 24,6-13,-1 0,-2-1,0 0,-33 40,18-25,4-5,13-19,1 2,0-1,0 1,-10 27,-27 50,18-38,2-6,-47 63,-4 6,50-65,16-28,-29 42,43-63,11-7,23-10,-22 8,23-4,0 2,0 1,0 2,1 2,47 4,-2-1,-7 3,-53-2,0-2,39-1,18-5,105 8,-114 0,287-1,-182-4,37-9,193 23,589-13,-838-9,5-1,-137 12,-4 0,-39-7,-17-4,-50-22,54 19,1 1,-42-9,35 18,32 3,0 0,0 0,-1-1,1 1,0-1,0-1,0 1,1-1,-1 0,0-1,-9-4,14 5,-1 0,1 0,0 0,0 0,0 0,0 0,0 0,1 0,-1 0,0-1,1 1,0 0,0 0,-1-1,1 1,0 0,1 0,-1-1,0 1,1 0,1-4,18-53,-15 46,15-31,2 0,30-44,-16 28,-27 44,9-12,-2-1,0-1,-3 0,0-1,10-40,-23 67,0 0,0 1,0-1,-1 0,1 1,-1-1,0 0,0 1,0-1,-1 1,1-1,-1 1,0 0,0 0,0 0,-5-5,-45-49,42 47,-36-31,32 30,1-1,0-1,-15-19,24 26,0-1,0 1,1-1,0 1,0-1,1 0,-1 0,2 0,-1 0,1 0,-1-15,1-9,2-1,1 1,1 0,10-43,-9 51,-2 0,-1 0,0-1,-5-37,3 60,1-1,-1 0,0 0,0 0,1 0,-1 1,0-1,-1 0,1 1,0-1,0 1,-1-1,1 1,-1 0,1 0,-1-1,0 1,1 0,-1 0,0 1,0-1,-2-1,-51-15,34 12,-52-19,34 9,-1 2,0 1,-1 2,0 2,-1 2,-44-1,-150-2,162 6,48 1,0 1,-26 3,41 0,1-1,0 2,0-1,0 1,0 1,0 0,0 0,-12 9,11-6,0 1,1 0,0 0,1 1,-11 13,14-16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04:11.81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1422 592,'-6'3,"0"1,0-1,-1 0,1 0,-1-1,1 0,-1 0,-14 2,-2 1,-345 74,22-6,196-46,34-8,101-15,0 1,1 0,0 1,-22 13,23-11,0-1,-1-1,0 0,-21 5,24-10,-1 1,0-2,0 0,-14-1,18 0,-1 0,1 1,-1 0,1 0,-1 1,1 0,0 1,-15 4,76-4,122-2,712 9,-849-7,-9-1,46-3,-65 1,-1-1,0 0,0 0,0 0,-1-1,1-1,-1 0,1 0,8-6,2-3,-1-1,0 0,-1-2,-1 0,0 0,-1-2,-1 0,-1 0,0-2,-2 1,0-2,-1 1,-1-1,-1-1,-1 1,-1-2,-1 1,-1 0,-1-1,0 0,-2-25,0-29,-3-42,-2 96,-2 1,0 0,-2 0,0 0,-12-22,10 22,-14-30,19 39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04:17.60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2726 276,'-11'-23,"2"0,1-1,0 0,2 0,-4-26,8 31,1 12,0 0,0 1,-1-1,1 0,-6-12,6 17,-1 1,1-1,0 0,-1 0,1 1,-1-1,1 1,-1-1,0 1,1 0,-1 0,0 0,0 0,0 0,0 0,0 0,0 0,0 1,0-1,-1 1,1 0,-4-1,-222-2,19 1,-36-2,226 7,0 0,1 1,-28 10,25-7,0 0,-30 3,-3-3,1 2,1 2,0 2,1 3,-77 34,70-22,1 2,1 3,-55 43,40-12,54-47,0 0,-2-2,-26 18,25-21,0-2,0 0,-1-2,-1 0,0-1,0-1,0-2,0 0,-1-1,1-1,-1-1,-34-3,42 2,9 0,1 0,0 0,0 0,-1-1,1 0,0 0,-8-3,12 3,-1 0,0 0,1 0,-1 0,1-1,-1 1,1-1,0 1,-1-1,1 1,0-1,0 0,0 0,1 1,-1-1,0 0,1 0,-1 0,1 0,-1 0,1 0,0 0,0 0,0-3,0-5,0 0,0 0,1 0,1 0,-1 0,2 0,-1 1,1-1,1 1,0-1,0 1,11-16,3 1,1 0,42-40,-33 37,-26 25,-3 7,-8 15,-17 25,-164 205,7-12,159-201,1 1,3 0,1 2,-27 80,-71 231,128-375,2 1,16-22,7-13,-2 5,3 3,1 1,79-77,-1 1,-100 107,-5 2,2 1,0 1,1 0,0 0,1 2,0-1,1 2,0 0,31-14,0 8,0 3,1 2,88-12,150 3,-229 18,761-15,-340 12,-453 5,15 1,-1-1,1-3,74-15,-111 18,0 0,0 0,0 0,-1 0,1-1,0 1,-1-1,1 1,-1-1,1 0,-1 0,0 0,0 0,0 0,0-1,0 1,0-1,-1 1,1-1,-1 0,0 0,0 1,2-5,-4 7,1-1,0 0,-1 1,1-1,0 0,-1 1,1-1,-1 1,1-1,-1 1,1-1,-1 1,1 0,-1-1,0 1,1-1,-1 1,1 0,-1 0,0-1,1 1,-1 0,0 0,0 0,1 0,-1 0,0 0,-27-3,22 2,-686-30,134 11,554 19,-9 1,1-2,-1 1,-17-6,29 7,-1-1,0 1,1-1,0 0,-1 1,1-1,-1 0,1 0,0 0,0 0,-1 0,1 0,0 0,0 0,-2-3,3 3,0 0,0 0,0 0,0 0,0 0,0 0,0 0,0-1,0 1,0 0,0 0,1 0,-1 0,0 0,1 0,-1 0,1 0,-1 0,1 0,0 0,-1 1,1-1,0 0,0 0,0 0,0 0,10-8,-1 0,1 0,0 1,1 0,0 1,0 1,20-8,96-27,-114 37,66-17,1 5,0 2,105-3,-162 19,-24-2,1 0,-1 0,0 0,0 1,0-1,1 0,-1 0,0 0,0 0,0 0,0 0,0 0,1 0,-1 1,0-1,0 0,0 0,0 0,0 0,0 0,0 1,0-1,0 0,1 0,-1 0,0 0,0 1,0-1,0 0,0 0,0 0,0 0,0 1,0-1,0 0,0 0,0 0,0 1,0-1,-1 0,1 0,0 0,0 0,0 1,0-1,0 0,0 0,0 0,0 0,-1 1,-2 1,-1 1,0 0,1-1,-1 0,0 1,0-2,-6 3,-29 11,-1-1,0-3,0-1,-1-1,-1-3,-48 2,74-13,20-5,25-9,23-4,0 3,1 2,1 2,1 3,100-11,283 6,-372 22,-66-4,0 0,0 0,0 0,0 0,0 0,-1 0,1 0,0 0,0 0,0 0,0 0,0 0,0 0,0 0,0 0,0 0,0 0,0 0,0 0,0 1,0-1,-1 0,1 0,0 0,0 0,0 0,0 0,0 0,0 0,0 0,0 0,0 0,0 0,0 1,0-1,0 0,0 0,0 0,0 0,0 0,0 0,0 0,0 0,0 0,0 0,1 1,-1-1,0 0,0 0,0 0,0 0,0 0,0 0,0 0,0 0,0 0,0 0,0 0,0 0,0 0,0 0,0 0,1 0,-1 0,-13 6,-15 3,-835 123,829-128,-12 0,4 0,-1 1,1 3,-58 17,90-22,0 1,0 0,0 0,0 2,1-1,0 1,0 0,0 1,1 0,0 0,0 1,1 0,0 0,0 1,1-1,0 2,1-1,-8 17,13-26,0 1,-1 0,1 0,0 0,0 0,-1-1,1 1,0 0,0 0,0 0,0 0,0 0,0 0,0 0,0-1,1 1,-1 0,0 0,0 0,1 0,-1 0,1-1,-1 1,1 0,-1 0,1-1,0 2,1-1,0 0,0 1,0-1,0 0,0 0,0-1,0 1,0 0,0-1,1 1,1-1,70 0,-59-1,-10 1,0-1,1 1,-1 0,0 1,0-1,0 1,0 0,8 3,-13-4,1 0,-1 1,1-1,-1 1,1-1,-1 1,1-1,-1 1,1-1,-1 1,1-1,-1 1,0 0,0-1,1 1,-1-1,0 1,0 0,1-1,-1 1,0 0,0-1,0 1,0 1,-12 28,0-10,-23 39,34-56,-1-1,1 1,0 0,0 0,0 0,0 0,1 0,-1 0,1 1,-1-1,1 0,0 0,1 0,-1 0,0 0,2 6,-1-8,1 1,-1-1,0 1,0-1,1 0,-1 1,1-1,-1 0,1 0,-1 0,1 0,0 0,-1-1,1 1,0 0,0-1,-1 1,1-1,2 1,41 2,-34-3,92-2,0-4,-1-5,119-29,-113 18,1 6,173-6,-277 22,0 0,1 1,-1-1,0 1,0 0,0 1,0-1,0 1,0 0,8 5,-12-7,0 1,0 0,-1-1,1 1,0 0,-1-1,1 1,0 0,-1 0,1-1,-1 1,1 0,-1 0,0 0,1 0,-1 0,0 0,0 0,0 0,1 0,-1 0,0 0,0 1,-1 0,0 1,0-1,0 0,0 0,0 0,0 0,-1 0,1 0,-1 0,1 0,-1 0,0-1,1 1,-4 1,-7 6,-1 0,-1-1,1-1,-1 0,-1 0,-17 4,-97 24,103-29,-82 17,-154 12,-114-14,167-11,111-6,42-4,1 3,-1 2,1 3,-56 15,104-20,1 0,-1 0,1 1,-1-1,1 2,1-1,-1 0,-9 11,10-10,-1 0,0 0,0 0,0-1,0 1,0-2,-1 1,-8 3,-41 8,42-13,1 1,-1 1,1 0,0 1,-14 8,24-11,-1 0,1 1,0-1,0 1,0 0,0 0,0 0,1 0,-1 0,1 1,0-1,0 1,0-1,1 1,-1 0,1 0,0 0,0 0,0 0,0 0,1 0,0 4,-1-5,1 0,0-1,0 1,1-1,-1 1,0 0,1-1,0 1,-1-1,1 1,0-1,0 1,0-1,1 0,-1 0,1 1,-1-1,1 0,0 0,3 3,-1-3,0 1,0-1,1 0,-1 0,0-1,1 1,-1-1,1 0,-1 0,1 0,4 0,10-1,0-1,-1 0,1-1,35-10,153-55,22-6,126-12,-310 79,-37 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07:35.80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7247 2323,'5'0,"-1"2,0-1,1 0,-1 1,0 0,0 0,6 4,10 4,-2-3,-1-1,-1 1,1 0,-2 1,24 16,-23-14,0-2,0 1,1-2,1 0,-1-2,22 6,-18-6,0 1,0 1,-1 1,21 12,-7-2,1-2,1-1,0-1,1-2,0-2,57 8,-36-10,-23-3,-1 0,35 12,-35-7,0-1,48 6,-66-13,-1-1,1-1,-1-1,1 0,-1-1,0 0,29-10,-32 9,0 1,0 0,1 1,-1 0,19 1,-21 1,0-1,0 0,0-1,0 0,0 0,0-1,-1-1,1 1,17-9,-2-4,37-28,4-4,-55 39,0-1,-1-1,0 0,0 0,-1-1,0 0,-1-1,0 1,-1-2,-1 1,7-17,-8 13,-2 0,0-1,0 1,-2-1,0-21,0 42,0 0,1 0,-1 0,1-1,0 1,0 0,1-1,-1 1,1-1,-1 0,1 0,0 0,0 0,1-1,-1 1,0-1,1 0,-1 0,1 0,0 0,5 1,6 4,1 0,0-2,0 0,22 4,13 0,-34-5,0 0,0-1,0-1,0-1,0 0,0-1,1-1,-1-1,0 0,27-8,-1 4,-17 4,-30-1,0 0,-1 0,1 0,-1 1,0 0,-6-2,-2-1,-29-6,40 10,0 1,1 0,-1-1,0 1,0 0,1 0,-1 0,0 1,0-1,1 0,-1 1,0-1,1 1,-1-1,0 1,1 0,-1 0,1-1,-3 3,4-3,0 1,-1-1,1 0,0 0,0 0,0 0,0 1,-1-1,1 0,0 0,0 0,0 1,0-1,0 0,0 0,0 1,0-1,0 0,-1 0,1 1,0-1,0 0,0 0,0 1,0-1,1 0,-1 0,0 1,0-1,0 0,0 0,0 0,0 1,0-1,0 0,0 0,1 1,-1-1,0 0,0 0,0 0,0 0,1 1,-1-1,0 0,0 0,1 0,-1 0,18 6,20-3,-30-3,4 0,-1 0,1 0,-1-2,16-2,-23 3,0-1,1 0,-1 0,0 0,0 0,0-1,0 1,-1-1,1 0,-1 0,0-1,0 1,0-1,3-3,-4 3,1 1,-1 0,1 0,0 0,0 1,0-1,0 1,1-1,-1 1,1 0,-1 0,1 1,0-1,-1 1,1 0,7-2,0 2,-1 1,1 0,0 0,17 3,36 1,-58-6,0 1,1-1,-1 0,0-1,0 1,0-1,-1 0,1-1,-1 1,0-1,0 0,0 0,0-1,0 0,-1 0,0 0,3-5,3-5,-1 1,0-2,-1 1,-1-1,6-17,-10 29,-4 19,-7 25,1-27,-1-1,0 1,-1-1,0-1,-1 0,0 0,-1-1,-19 15,13-12,2 1,-1 1,-19 25,4 5,3-5,-1-1,-2-1,-40 37,65-70,0 0,-1 0,1-1,-1 0,0-1,0 1,0-1,0 0,-1-1,-7 2,-6-1,0 0,-27-1,2 1,25 0,0 0,0 2,-38 14,36-11,0 0,-35 5,-95 24,58-26,62-9,-42 9,6 4,0-3,-1-3,-86 0,-625-10,1741 18,-121-11,-799-10,0-1,43-12,30-4,-128 21,0-1,1-1,-1 0,1-1,-19-6,-16-2,-633-137,672 146,0-1,0 1,0-2,0 0,1 0,-1 0,1-1,0-1,1 0,-1 0,1 0,-9-11,7 10,1 0,-1 1,-1 0,1 0,-1 1,0 0,0 1,0 0,-1 1,0 1,1-1,-21 0,-3 3,22 0,0 0,-1-1,-16-3,25 3,1 0,0-1,0 1,-1-1,1 0,1 0,-1-1,0 1,0-1,1 1,-1-1,1 0,-6-7,4 4,-1 1,1 1,-1-1,0 1,-1 0,1 0,-11-4,-28-18,19 7,0 1,-40-19,15 9,47 25,0-1,0 0,0 0,0 0,1 0,0-1,0 1,0-1,-4-9,-18-47,17 32,-2 2,-1-1,-1 1,-2 1,0 0,-30-39,39 59,-35-42,-46-72,74 102,0 0,-1 1,-1 1,-1 0,0 1,-1 0,-1 1,0 1,-1 1,-29-16,-88-59,119 78,-1 0,0 1,0 1,-27-6,14 7,-1 3,0 0,0 2,-49 4,0 0,45-4,6 1,-44 4,63-3,1 1,-1 0,1 1,-1 0,1 0,0 1,0 0,-11 8,3-2,12-7,0 0,1 0,-1 1,1-1,-1 1,1 0,-7 9,5-3,-1 0,2 0,-1 0,2 1,-1 0,1 0,1 0,0 0,0 1,0 16,0 13,5 69,0-33,-1-68,-1 0,0-1,-1 1,0 0,0-1,-1 1,0-1,-1 1,0-1,-7 15,7-15,-1 1,1 0,1 0,0 0,0 0,1 0,-1 10,2-10,-1 0,0 0,-1 0,0 0,0 0,-1 0,0-1,-5 10,-54 85,62-102,-9 11,1 1,1 0,0 1,1 0,1 0,0 0,0 0,2 1,0 0,0-1,0 27,3 10,-1-22,1-1,1 1,2-1,1 0,1 0,12 41,-15-64,0 1,-1-1,0 1,0 0,0 0,-1-1,1 1,-2 0,1 0,0 0,-1-1,0 1,-1 0,1-1,-1 1,0-1,0 1,-1-1,0 0,-3 6,6-11,-1 0,1 0,0 0,0 0,0 0,0 0,0 1,0-1,0 0,0 0,0 0,0 0,0 1,0-1,0 0,0 0,0 0,0 0,0 1,0-1,0 0,0 0,0 0,0 0,0 0,0 1,0-1,0 0,0 0,0 0,0 0,0 0,1 1,-1-1,0 0,0 0,0 0,0 0,0 0,0 0,1 0,-1 1,0-1,0 0,0 0,0 0,0 0,1 0,13 1,25-5,-29 3,430-5,-249 8,-113 0,82-4,-157 2,0-1,0 0,0 1,0-1,0 0,0-1,0 1,0 0,0-1,-1 0,1 0,-1 1,1-2,-1 1,1 0,-1 0,0-1,3-3,2-6,0-1,0 1,4-15,9-15,-4 14,1 0,1 1,1 2,1 0,1 0,2 2,25-20,22-2,-64 40,-1 0,0-1,0 0,0 0,-1 0,0-1,0 1,-1-1,1 0,-1 0,-1 0,0 0,0-1,0 1,-1-1,0 1,0-1,-1 0,0-9,-3 8,0 0,0 0,-1 1,0 0,0 0,-1 0,0 0,-1 1,1-1,-11-9,7 7,0 0,1-1,1 0,-8-14,8 10,-10-24,-24-39,33 66,0 0,-1 0,0 0,-1 2,-1-1,-22-17,-82-63,-45-31,148 115,0 1,-1 0,0 1,0 0,0 1,0 1,-27-4,0 3,-57 1,89 3,0 0,0 0,1 1,-1 0,0 1,1 0,-1 0,1 0,-10 5,12-4,1 1,-1-1,1 1,0 0,0 0,0 0,0 0,1 0,-1 1,1 0,0 0,1 0,-4 8,1 2,0-1,2 1,0 0,0 0,2 0,-1 0,2 0,2 20,-2-12,0-1,-5 40,-1-39,-1-1,0 1,-13 24,10-25,1 0,1 0,-6 28,-18 43,18-37,6-28,2-1,0 1,-2 40,8-61,0 0,0 0,0-1,1 1,0 0,0 0,1-1,0 1,0-1,1 1,-1-1,2 0,-1 0,0 0,1 0,0-1,1 1,-1-1,8 6,-7-7,0 0,1-1,0 1,0-1,0-1,0 1,1-1,-1 0,0-1,1 1,0-1,-1-1,1 1,-1-1,11-1,-7 0,-1 0,0 0,0-1,0-1,0 0,0 0,0-1,0 1,-1-2,11-6,-9 4,1 0,0 2,0-1,0 1,1 1,-1 0,1 1,0 0,23-2,6 2,67 5,-32 0,-35 2,13 1,-52-5,0 0,1 0,-1-1,1 1,-1-1,0 0,1 1,-1-1,0 0,0 0,0-1,0 1,0 0,0-1,0 1,0-1,0 0,2-2,9-16,0 0,-1-1,-1-1,-1 0,-1 0,0-1,-2 0,-1-1,-1 1,-1-1,-1 0,-1 0,-2-38,0 55,0-4,0 1,0-1,-1 1,-1 0,-3-13,3 19,1 0,-2 0,1 0,0 0,-1 0,1 1,-1 0,0-1,0 1,0 0,-1 0,1 0,-1 1,0-1,-5-2,-113-69,-66-35,173 102,0 1,-1 0,-30-5,42 9,-1 1,1 0,-1 1,0-1,0 1,1 0,-1 0,0 1,1-1,-1 1,0 0,1 0,-1 1,1-1,-1 1,1 0,-8 5,5 2,1 0,0 0,0 1,1 0,1 0,-1 0,2 0,-1 1,1-1,-1 14,-7 16,2-12,2 0,1 1,1 0,-1 35,0-19,-2 19,8-60,0 0,0 0,0-1,1 1,-1 0,1 0,0 0,0-1,1 1,-1 0,1-1,0 0,2 5,-3-7,0 0,0 0,1 0,-1-1,0 1,1 0,-1 0,0-1,1 1,-1-1,1 1,-1-1,1 0,-1 0,0 1,1-1,-1 0,1 0,-1-1,1 1,-1 0,1 0,-1-1,1 1,-1-1,1 1,-1-1,0 1,1-1,-1 0,0 0,2-1,48-36,-37 27,-3 4,1 0,0 0,0 1,14-4,25-13,-45 20,0-1,-1 1,1-1,-1 0,0-1,0 1,-1-1,1 0,-1 0,7-12,-10 15,1-1,-1 0,0 0,0 0,0 0,-1 0,1 0,-1 0,1 0,-1 0,0 0,0 0,0-1,-1 1,1 0,-1 0,0 0,0 0,0 0,0 1,0-1,-1 0,1 0,-1 1,-2-4,-2-5,8 7,21 11,33 25,-54-31,58 35,1-3,1-2,2-4,1-2,1-3,1-3,0-2,80 7,-91-15,-2 2,83 28,-117-32,1-1,-1-1,1 0,0-2,0 0,1-2,-1 0,0-1,1-1,-1-1,0-1,0-1,35-12,-45 12,1-1,-1 0,0-1,10-7,-21 13,22-14,-5 5,-1-2,-1 1,0-2,20-19,8-7,-34 32,-1 0,-1-1,1 0,-1 0,0-1,9-14,-5 5,0 0,1 1,1 1,0 0,1 0,27-21,-40 36,1 0,-1 0,0 0,0 0,1 0,-1 0,0 1,0-1,1 0,-1 1,0-1,0 0,0 1,1-1,-1 1,0 0,0-1,0 1,0 0,0 0,0 0,-1 0,1 0,0 0,0 0,0 0,-1 0,1 0,-1 0,1 0,-1 0,1 1,-1-1,1 2,0-1,0-1,0 1,0 0,0 0,-1 0,1 1,0-1,-1 0,1 0,-1 0,0 0,0 0,0 1,0-1,0 0,0 0,-1 0,1 0,-1 1,0-1,-1 3,-3-2,-1 1,1-1,-1 0,0 0,0-1,0 0,-1 0,1 0,-11 1,-27 9,36-9,1-1,-1-1,0 1,1-1,-1-1,0 1,0-1,1-1,-1 1,-8-3,9 2,-1 0,0 0,0 1,0 0,0 0,1 1,-1 0,-15 4,-18 21,36-22,0 0,0 0,-1-1,1 0,-1 0,1 0,-1-1,-6 2,-8 0,-1-1,0-1,-23-1,-15 2,24 1,31-2,-1-1,1 0,-1 0,1 0,-1-1,0 0,1 0,-1 0,0 0,1-1,-1 0,0 0,1 0,-1 0,1-1,0 0,-1 0,1 0,0 0,0-1,0 1,1-1,-6-5,3 3,0 0,-1 1,0-1,1 1,-2 0,1 1,0 0,-1 0,1 1,-1-1,0 2,-10-2,-32-10,47 11,-1 1,1-1,0 0,0 1,0-2,0 1,0 0,0-1,0 1,1-1,-1 0,1 0,0 0,0 0,0 0,0 0,1 0,-1-1,1 1,0-1,0 1,0-1,0 0,1 1,-1-1,1 0,0 1,0-1,1-6,0 7,-1 0,1 0,0 0,-1 0,1 0,0 0,1 0,-1 1,1-1,-1 0,1 1,0-1,0 1,0-1,0 1,0 0,0 0,1 0,-1 0,1 0,-1 1,1-1,0 1,-1 0,1 0,0 0,0 0,0 0,0 0,0 1,0-1,0 1,0 0,1 0,4 1,-6-1,0 1,0 0,0-1,0 1,0 0,0 0,0 0,0 0,0 0,0 1,-1-1,1 0,-1 1,1 0,1 2,-1 8,-3-11,0-1,1 1,-1-1,0 1,0-1,0 1,0-1,0 1,0-1,0 0,0 0,0 1,0-1,0 0,0 0,0 0,0 0,-1 0,-5 0,0 0,-1-1,1 0,0 0,0-1,0 1,0-2,0 1,0-1,0 0,1 0,-1-1,1 0,-9-7,-1-3,1-2,1 1,-21-30,10 12,1 7,20 22,0 0,1 0,-1 0,1 0,-1 0,1-1,1 1,-1-1,1 0,0 0,0 0,0 0,0 0,1 0,-1-11,1 2,1 10,0-1,0 0,0 0,0 0,-1 1,0-1,0 0,0 1,-1-1,1 0,-1 1,0 0,0-1,-1 1,0 0,1 0,-1 0,0 1,-1-1,1 1,-4-3,-39-23,37 25,0-1,0 0,0-1,1 0,0 0,0-1,0 0,1 0,0-1,0 0,1 0,-8-15,11 18,1-1,1 1,-1-1,1 0,0 1,0-1,0 0,1-7,-1-11,0 23,1 0,-1 0,0 0,0 0,1 0,-1 0,0 0,0 1,0-1,0 0,0 1,0-1,0 0,0 1,0-1,0 1,0 0,0-1,-1 1,1 0,-1-1,-36-6,26 5,-144-50,153 51,-1-1,1 0,0 1,0-1,0 0,0-1,0 1,0 0,0-1,1 0,-1 1,1-1,0 0,0 0,-3-6,-23-59,11 24,16 42,0-2,-1 0,0 0,0 1,0-1,0 1,-1-1,1 1,-1 0,-4-4,5 6,0 0,-1 1,1-1,0 0,-1 1,1 0,-1-1,1 1,-1 0,1 0,-1 0,1 1,-1-1,1 1,0-1,-1 1,-3 1,-5 3,-1 0,2 1,-1 0,1 1,0 0,-14 12,10-8,-3 0,0-1,-2 0,1-2,-1 0,-33 9,48-16,-13 2,0 0,1-1,-1-1,0 0,0-2,0 0,-25-5,38 6,1-1,-1 0,1 1,-1-2,1 1,0 0,-1-1,1 0,0 1,0-1,0 0,0-1,1 1,-1 0,0-1,-2-3,1-1,0-1,1 1,0-1,0 1,-3-15,6 21,0 0,0-1,0 1,-1 0,1-1,-1 1,1-1,-1 1,1 0,-1-1,0 1,0 0,1 0,-1-1,0 1,0 0,0 0,-1 0,1 0,0 0,0 1,0-1,-1 0,1 0,0 1,-1-1,1 1,0-1,-1 1,1 0,-1-1,1 1,-1 0,1 0,-1 0,1 0,-1 0,1 0,0 1,-1-1,1 0,-1 1,1-1,-1 1,1 0,0-1,0 1,-1 0,1 0,0 0,0 0,0 0,0 0,0 0,0 0,-2 2,-15 14,16-15,-1 0,1 0,0 0,0 0,0 0,0 0,0 1,1-1,-1 1,0-1,1 1,0 0,0-1,0 1,-1 5,-5 32,-3 58,5-34,2-34,3-22,0 0,0-1,-1 1,-1 0,1-1,-1 1,0-1,-1 0,0 1,0-1,-1-1,1 1,-1 0,-7 7,8-9,0 1,0-1,0 0,1 1,0-1,0 1,0 0,1 0,0-1,-1 11,1-9,1-1,-2 1,1-1,-1 0,0 1,0-1,0 0,-1 0,-5 8,3-6,0 0,1 0,-1 1,2-1,-1 1,2 0,-1 0,1 1,0-1,1 0,-1 15,-4 25,-3-14,-1-1,-15 35,19-54,-1 5,1 0,1 0,0 1,2 0,-2 30,3-32,-2 1,0-1,-10 26,-8 40,-25 127,45-199,0 1,-2-1,0 0,0 0,-1 0,-1 0,0-1,-9 14,14-25,-1 1,0-1,1 0,-1 1,0-1,0 0,0 0,0 0,0-1,0 1,-1 0,1-1,0 1,0-1,0 0,-1 0,1 1,0-2,-3 1,-51-9,15 2,-45 9,54 1,-1-3,1 0,0-2,-47-9,17-15,21 8,30 13,1 0,-1 0,1-1,-17-14,24 19,1-1,-1 0,1 0,-1 0,1 0,0-1,0 1,0-1,0 1,1-1,-1 1,1-1,-1 0,1 0,0 0,0 0,0 0,0 0,1 0,-1 0,1 0,0-5,2 4,1 0,0 1,0 0,-1 0,2 0,-1 0,0 0,1 0,-1 1,1 0,0 0,0 0,-1 0,9-2,23-16,-31 17,-1 0,1 0,-1 0,0-1,0 1,0-1,0 0,0 0,-1 0,0 0,0-1,0 1,0 0,-1-1,0 0,0 1,0-1,0 0,-1 1,0-1,0 0,0 0,0 1,-1-1,0 0,0 1,0-1,0 0,-1 1,0 0,0-1,0 1,0 0,-1 0,0 0,0 0,0 1,0-1,0 1,-1-1,1 1,-1 1,0-1,0 0,-8-3,9 5,0-1,-1 0,1 0,0 0,0-1,0 1,1-1,-1 1,0-1,1 0,0 0,0 0,0 0,0-1,0 1,0-1,1 1,0-1,0 1,0-1,0 0,0 1,1-1,0 0,-1 0,2-5,0 2,1 0,-1 1,1-1,1 1,-1-1,1 1,1 0,-1 0,1 0,0 1,0-1,0 1,11-9,-63 57,42-37,0 1,0-2,0 1,-1-1,0 0,0 0,0-1,-1 0,1 0,-1 0,-12 2,8-2,1-1,-1 0,0-1,0 0,0-1,-1-1,-16 0,7-7,21 6,0 0,-1 1,1-1,0 0,0 1,0-1,0 1,0-1,-1 1,1 0,0 0,0-1,-1 1,1 0,0 0,-1 0,1 0,0 1,0-1,-1 0,1 0,0 1,0-1,0 1,-1-1,1 1,0-1,0 1,0 0,0-1,0 1,0 0,0 0,0 0,0 0,1 0,-1 0,-1 2,0 0,0 0,-1-1,0 1,1-1,-1 1,0-1,0 0,0 0,-1 0,1 0,0-1,-1 1,1-1,-1 0,1 0,-1 0,0 0,1-1,-5 1,-13 0,-1-1,-24-2,10 1,31 1,-1 1,0-1,0 0,0-1,0 1,0-1,0-1,1 1,-1-1,0 0,1 0,-1 0,1-1,0 0,0 0,0 0,0-1,1 1,-1-1,1 0,0-1,0 1,0-1,1 0,0 1,-5-9,7 10,0 1,-1-1,1 1,-1-1,0 1,0 0,0 0,0 0,0 0,0 0,0 0,-1 1,1-1,-1 1,1-1,-4 0,5 2,0 0,1 0,-1 0,0 0,1 0,-1 0,0 0,1 0,-1 0,0 0,1 0,-1 1,1-1,-1 0,0 0,1 1,-1-1,1 1,-1-1,1 0,-1 1,1-1,-1 1,1-1,-1 2,-1 0,1 0,0 1,0-1,1 0,-1 1,0-1,1 1,-1-1,1 1,0 3,0 32,7 57,-3-63,-2 1,-2 54,-2-78,0 1,0-1,-1 0,-1 0,1 0,-1 0,-1-1,1 1,-2-1,1 0,-1-1,0 1,-1-1,1 0,-1-1,-11 8,-6 11,23-22,-1-1,0 1,0-1,0 1,0-1,0 0,0 1,0-1,-1 0,0-1,1 1,-1 0,0-1,1 1,-1-1,0 0,0 0,0 0,0 0,0-1,-7 1,10-1,0 0,0 0,0 0,0 0,-1 1,1-1,0 0,0 0,0 0,-1 0,1 0,0 0,0 0,0 0,0 0,-1-1,1 1,0 0,0 0,0 0,0 0,-1 0,1 0,0 0,0 0,0 0,0 0,0-1,0 1,-1 0,1 0,0 0,0 0,0 0,0-1,0 1,0 0,0 0,0 0,0 0,0-1,0 1,0 0,-1 0,1 0,0 0,0-1,0 1,1 0,-1 0,0 0,0 0,0-1,11-5,17-3,241 6,-143 5,-16 4,-71-2,75-3,-112-1,-1 0,0 0,0-1,0 1,0 0,0-1,0 1,0-1,0 1,0-1,0 0,0 1,0-1,0 0,0 0,0 1,-1-1,1 0,0 0,-1 0,1 0,0 0,-1 0,1-2,5-34,-16-38,9 70,0 1,0-1,-1 0,0 1,0 0,0-1,0 1,-1 0,0 0,1 0,-2 0,1 1,0-1,-1 1,1 0,-1 0,0 0,0 0,0 1,-1 0,1 0,0 0,-1 0,0 0,1 1,-1 0,0 0,1 1,-1-1,0 1,0 0,0 0,0 0,1 1,-1 0,0 0,0 0,1 0,-8 4,-119 45,123-47,1 1,-1 0,1 1,-1 0,1 0,1 0,-1 1,1 0,0 0,0 1,-7 10,6-11,-1-1,1 0,-1-1,0 0,-1 0,1-1,0 1,-1-2,0 1,-12 0,-3 4,7-3,0-1,0-1,0 0,-29-1,-17 1,53 0,-1 0,0 1,1 0,-13 5,13-4,-1 0,0 0,-20 2,26-5,0 1,0-1,1 1,-1 0,1 0,-1 0,1 1,0-1,0 1,0 0,-4 4,-32 20,9-13,25-10,0-1,0 0,-1-1,1 1,0-1,-1-1,-11 3,-40-1,-106-6,157 2,1-1,1 1,-1-1,0 0,0-1,1 1,-1-1,1 0,0-1,0 1,-5-5,8 6,0 1,1 0,-1-1,0 1,1-1,-1 1,1-1,0 0,0 0,-1 0,1 0,0 1,0-1,1-1,-1 1,0 0,1 0,-1 0,1 0,0 0,0 0,0-1,0 1,0 0,0 0,0 0,1-1,-1 1,1 0,-1 0,1 0,0 0,2-3,-2 4,1-1,0 0,0 1,0 0,0-1,1 1,-1 0,0 0,0 0,1 0,-1 1,4-2,-5 2,0 0,0-1,0 1,-1 0,1 0,0-1,0 1,0 0,0 0,0 0,0 0,-1 0,1 0,0 1,0-1,0 0,0 0,-1 1,1-1,0 0,0 1,0-1,-1 1,1-1,0 1,-1-1,1 1,0-1,-1 1,1 0,-1-1,1 1,-1 0,1 0,-1-1,0 1,1 1,-1-1,0 0,0 0,-1 0,1 0,-1 1,1-1,0 0,-1 0,0 0,1 0,-1 0,1-1,-1 1,0 0,0 0,0 0,1 0,-1-1,0 1,0 0,0-1,0 1,0-1,0 1,0-1,-1 0,1 1,0-1,0 0,0 0,0 0,0 0,-2 0,-43 3,44-3,-103 1,-85-3,188 2,1-1,0 1,-1 0,1 0,0 0,-1-1,1 1,0-1,0 1,-1-1,1 1,0-1,0 0,0 0,0 0,0 1,0-1,0 0,0 0,0 0,0 0,0-1,1 1,-1 0,-1-3,-12-14,12 18,-1-1,1 0,0 1,-1 0,1-1,-1 1,1 0,0 0,-1 0,1 1,-1-1,1 1,0-1,-1 1,1 0,0 0,0 0,-3 1,-40 23,35-19,0 0,0-1,-1 0,0 0,0-1,0-1,0 0,0 0,-14 1,-2-2,1-1,-52-4,74 2,1-1,-1 1,0 0,1-1,0 0,-1 0,1 0,0 0,0 0,0-1,1 1,-1-1,-4-5,-31-43,36 48,0-1,0 1,-1 0,1 0,-1 0,1 1,-1-1,0 1,0-1,0 1,0 0,-1 0,1 0,0 1,-7-3,2 2,-1 1,0 0,1 0,-1 1,-9 1,5-1,5 1,0-1,-1 0,1-1,0 0,0 0,-12-3,16 2,0 0,0 0,1-1,-1 1,0-1,1 0,0 0,-1 0,1 0,1-1,-1 1,0-1,-2-5,-7-9,2 0,0-1,1 0,-8-24,15 36,0-1,0 1,1-1,-1 1,2-1,-1 1,1-1,0 0,1 1,0-1,0 1,1-1,-1 1,7-14,-3 5,-8 13,-20 21,6-4,1-2,1 0,1 1,0 0,1 1,-18 23,26-28,0-1,0 1,1 0,0 0,0 0,1 1,0-1,1 1,0-1,1 1,0 0,0 14,7 20,-4-38,-1 1,0 0,0 0,0 0,-1 0,-1 14,0-19,0 0,1 0,-1-1,0 1,0 0,0 0,0-1,0 1,-1 0,1-1,0 1,-1-1,1 0,-1 1,1-1,-1 0,0 0,0 0,1 0,-1 0,0-1,0 1,0 0,0-1,0 1,0-1,0 0,0 0,-2 0,-71 5,-108-6,58-2,120 3,-308-9,103 0,35 3,117 2,-191-3,235 9,0 0,1 1,-22 7,-22 6,33-13,1 2,-1 1,1 0,-26 12,19-6,-1-1,-1-1,0-2,0-2,0 0,-1-3,1 0,-64-4,94 0,1 1,-1-1,1 1,-1-1,1 0,-1 0,1 0,-1 0,1 0,0 0,-1 0,1 0,0 0,0 0,0-1,0 1,0-1,0 1,0 0,1-1,-1 0,0 1,1-1,-1 1,1-1,0 0,-1 1,1-1,0 0,0-2,1-63,1 52,2-60,4 1,3-1,3 2,26-77,-27 103,-2 0,-2-1,-2 0,1-75,-19-196,0 224,-32-133,-1 0,38 167,6-123,3 74,-1 88,0-1,2 1,0 0,2 0,0 1,2 0,0 0,18-33,-6 25,0 1,2 1,1 1,1 1,1 1,54-40,10 2,-63 43,-12 7,0 1,1 0,0 1,24-10,-38 20,0 0,0 0,0 0,0 0,-1 0,1 1,0-1,0 0,0 1,-1-1,1 0,0 1,-1-1,1 1,0-1,-1 1,1 0,0-1,-1 1,1 0,-1-1,1 1,-1 0,0-1,1 1,-1 0,0 0,1 1,15 35,-7-15,-8-20,1 0,-1 1,1-1,0 0,0 0,0-1,0 1,0 0,0-1,0 1,1-1,-1 0,0 0,1 0,-1 0,1 0,2 1,51 3,-11-1,-43-3,1-1,-1 1,0 0,1-1,-1 1,0 0,1 0,-1 1,0-1,0 0,0 1,0-1,0 1,0 0,-1 0,1 0,2 3,-2-1,0 1,0 0,-1 1,1-1,-1 0,0 0,0 9,2-2,0 1,1-1,1 0,0 0,1-1,0 1,0-1,14 16,-15-22,1 1,-1-1,1 0,1-1,-1 1,1-1,-1-1,1 1,0-1,0 0,11 2,11 3,46 6,-61-12,12 3,-8-2,0 0,0-1,31 0,-45-2,0-1,0 1,0-1,0 1,0-1,0-1,0 1,-1 0,1-1,0 0,-1 0,1 0,-1 0,0 0,0-1,0 1,0-1,0 0,0 0,-1 0,0 0,3-5,-5 6,0 1,0 0,0-1,0 1,0 0,-1-1,1 1,-1 0,1-1,-1 1,1 0,-1 0,0 0,0 0,1-1,-1 1,0 0,0 0,0 1,0-1,0 0,0 0,-2-1,-12-18,15 20,1-1,-1 0,1 0,0 0,-1 0,1 1,0-1,0 0,0 1,-1-1,1 0,0 1,0-1,0 1,0-1,0 1,0 0,0 0,0-1,0 1,0 0,0 0,0 0,0 0,0 0,0 0,0 0,0 0,2 1,31-3,-29 3,-1-1,1 0,-1 0,1 0,-1 0,0-1,1 1,-1-1,1-1,-1 1,0 0,0-1,0 0,0 0,0 0,0-1,0 1,-1-1,1 0,-1 0,0 0,0 0,0-1,0 1,2-5,-1 1,0 1,0-1,-1 1,0-1,0 0,-1 0,0 0,0-1,-1 1,0-1,0 1,-1 0,0-12,0 37,0-11,0 0,0 0,0 0,1-1,0 1,0 0,1-1,0 1,0-1,0 1,1-1,0 0,0 0,1 0,-1-1,6 6,-3-1,0-1,0 1,-1 0,0 0,0 1,-1-1,-1 1,0 0,2 14,-2-9,2 0,-1 0,10 19,8 2,-18-31,0-1,0 1,-1 0,0-1,0 2,-1-1,0 0,0 0,0 1,-1-1,2 14,7 215,-9-226,-1-1,1 0,0 1,1-1,-1 0,2 0,-1 0,1 0,1 0,-1-1,1 1,0-1,1 0,0 0,0-1,1 1,-1-1,1 0,1-1,-1 1,1-1,0-1,0 1,0-1,1 0,-1-1,1 0,9 3,-3-2,0 0,0 1,-1 1,1 0,19 14,20 8,-45-25,0 0,1 0,-1-1,1-1,-1 0,10 1,-12-2,0 0,0 1,0-1,0 1,0 1,0-1,0 1,0 0,-1 1,1-1,-1 1,1 0,-1 0,7 6,10 12,-3-2,1-1,1-1,24 16,-41-30,0 1,1-1,-1 1,-1 1,1-1,0 0,-1 1,0 0,0-1,-1 1,4 8,-5-9,0 0,1-1,-1 1,1 0,0-1,0 0,0 1,0-1,1 0,-1 0,1-1,0 1,0 0,0-1,0 1,0-1,1 0,-1 0,1-1,-1 1,1-1,0 1,0-1,-1 0,5 0,-3 0,-1-1,0 0,0 1,0-2,0 1,0 0,0-1,0 1,0-1,0-1,0 1,0 0,0-1,0 0,-1 0,1 0,-1 0,1 0,-1-1,0 0,0 1,3-5,27-19,22-22,-55 48,0 0,0 0,0-1,1 1,-1 0,0 0,0 0,0 0,0 0,0 0,0-1,0 1,0 0,0 0,1 0,-1 0,0 0,0 0,0 0,0 0,0 0,1 0,-1 0,0 0,0 0,0 0,0 0,0 0,1 0,-1 0,0 0,0 0,0 0,0 0,0 0,1 0,-1 0,0 0,0 0,0 0,0 0,0 0,0 0,1 0,-1 0,0 0,0 1,0-1,0 0,0 0,0 0,0 0,0 0,0 0,1 0,-1 1,0-1,0 0,1 15,-6 18,-2-25,1 2,1-1,-1 1,2 0,-1 0,1 0,1 1,0-1,0 1,1 0,1 0,-1 20,3 3,2-1,12 65,-13-91,-1-1,0 1,0 0,-1 0,0 0,0 0,-1-1,1 1,-1 0,-1 0,0-1,0 1,-5 11,2-9,0-1,-1 1,0-1,0 0,-1 0,0-1,-1 0,-12 9,11-8,1 1,0 0,0 0,1 1,0 0,1 0,0 1,-5 13,6-14,1 0,-2 0,1 0,-1-1,-1 0,1 0,-2-1,1 0,-15 13,20-21,1 1,0-1,-1 1,1-1,-1 0,1 1,-1-1,1 0,-1 0,1 0,-1 0,1 0,-1-1,1 1,0 0,-1-1,1 1,-1-1,1 1,0-1,-1 0,1 0,0 1,0-1,-1 0,1 0,0 0,0 0,0 0,0-1,1 1,-2-1,-33-48,30 41,-7-8,2 0,0-1,1 0,0 0,2-1,0 0,2 0,0-1,0 0,2 0,-1-39,4 57,1-24,0 0,-6-48,3 65,0 0,-1-1,0 1,0 0,-1 0,0 1,0-1,-1 1,-1 0,1 0,-8-7,0-1,-1 2,-1 0,0 1,-1 0,0 1,-1 1,0 0,-23-9,-102-50,-141-94,228 130,-43-29,89 56,1 0,-1-1,2 0,-1 0,1-1,0 0,-11-18,13 16,1 1,0-1,1 0,1 0,-1 0,2 0,-2-19,7-80,-4 108,0-4,1 0,0 0,1 0,0 0,0 0,0 0,0 0,1 1,0-1,0 1,1 0,-1 0,1 0,0 0,1 1,-1-1,1 1,0 0,0 1,0-1,0 1,0 0,1 0,0 0,0 1,-1 0,1 0,0 1,1 0,-1 0,0 0,0 0,0 1,1 0,-1 1,0-1,7 3,-13-3,0 0,0 0,0 0,0 0,0 0,0 0,0 0,0 0,0 0,0 0,0 1,0-1,0 0,0 0,0 0,0 0,0 0,0 0,0 0,0 0,0 0,0 0,0 0,0 1,0-1,0 0,0 0,0 0,0 0,0 0,0 0,0 0,0 0,0 0,0 0,0 0,0 0,0 0,0 0,0 0,1 1,-1-1,0 0,0 0,0 0,0 0,0 0,-15 3,-20 1,-64-7,-108-19,8 0,139 20,39 2,0 0,0-1,0-2,0 0,0-1,-33-12,50 14,1 0,1 0,-1-1,0 1,0-1,1 0,0 0,-1 0,1 0,0 0,1 0,-1-1,0 1,1-1,0 1,0-1,0 1,0-1,0-4,0 0,0 1,0 0,1-1,0 1,0-1,1 1,0 0,0-1,3-6,-2 11,0 0,-1 1,1-1,1 1,-1-1,0 1,1 0,-1 0,1 0,-1 0,1 1,0-1,0 1,0-1,0 1,0 0,0 0,0 0,0 1,1-1,-1 1,6 0,7-2,0 2,0 0,19 3,-22-1,0 1,0 1,0 0,-1 0,1 2,-1-1,0 2,-1-1,1 1,-1 1,10 9,6 3,11 4,2-2,1-2,76 27,18 8,23 31,-142-80,0-2,-1 0,2 0,-1-1,22 0,10 3,66 8,-65-10,0 3,63 17,-110-24,-1 1,1-1,-1 0,0 1,1-1,-1 1,0 0,1-1,-1 1,0 0,0 0,0 0,1 0,-1 0,0 0,0 0,-1 0,1 0,2 3,-3-3,0 0,0 0,0 0,0 0,0 0,0 0,-1 0,1 0,0 0,0 0,-1 0,1 0,0 0,-1 0,1 0,-1 0,0 0,1-1,-1 1,1 0,-2 0,-3 4,0-1,0 0,0 0,0 0,-1-1,0 0,-8 4,-8 0,0-1,0-1,0-2,-1 0,-25 0,23-1,0 0,0 1,-48 13,52-10,0-1,0-1,-24 1,26-4,0 1,0 1,0 1,-25 9,41-11,-1 0,1 0,0 0,0 0,1 0,-1 1,0-1,1 1,-1 0,1 0,0 0,0 0,0 0,0 0,1 1,-1-1,0 4,1-5,1 0,-1 0,1 0,-1-1,1 1,0 0,-1 0,1 0,0 0,1 0,-1 0,0 0,0 0,1 0,-1 0,1 0,0 0,0-1,-1 1,1 0,0 0,0-1,1 1,-1-1,0 1,0-1,1 1,-1-1,1 0,-1 0,1 0,0 0,1 1,42 17,0-3,65 15,19 6,-118-33,17 7,-1-2,1-1,1-1,-1-1,1-1,50 1,-50-6,0 1,0 1,-1 2,1 0,-1 2,0 2,0 0,-1 2,0 1,-1 1,33 20,-55-30,-1 0,0 1,0-1,1 1,-2-1,1 1,0 0,0 0,-1 1,0-1,0 0,0 1,3 5,-3-2,-1 1,1-1,-2 1,1 0,-1 12,0-13,3 32,-2-33,0 1,0-1,-1 0,0 0,0 1,-2 10,1-14,0 0,-1 0,1 0,-1 0,1 0,-1-1,0 1,0-1,0 1,0-1,-1 0,1 0,-1 0,1 0,-1 0,0 0,-4 2,-90 38,77-35,0 0,0 2,1 0,1 1,-1 1,-28 23,46-33,-1 0,1 1,0-1,0 0,-1 0,1 0,0 1,0-1,0 1,1-1,-1 1,0-1,1 1,-1-1,0 1,1 0,0-1,-1 1,1 0,0-1,0 1,0 0,0-1,0 1,0 0,1 2,1-1,-1-1,1 1,0 0,0-1,0 1,0-1,0 0,1 0,-1 0,1 0,-1 0,1 0,3 1,8 4,1 0,0-2,0 1,20 3,-33-9,41 5,-42-5,0 0,0 0,0-1,-1 1,1 0,0 0,0-1,0 1,-1 0,1-1,0 1,-1-1,1 1,0-1,-1 1,1-1,-1 1,1-1,-1 0,1 1,-1-1,1 0,-1 0,1 1,-1-1,0 0,0 0,1 1,-1-1,0 0,0 0,0 0,0 0,0 1,0-1,0 0,0 0,0 0,0 0,-1 1,1-1,0 0,0 0,-1 1,1-1,-1 0,1 0,-1 0,-7-18,0 1,-2 0,0 1,-1 0,-13-16,-72-77,71 83,-70-72,48 54,3-3,-63-87,99 124,0 0,0 0,-1 1,0 0,-1 0,0 1,0 1,-1-1,-16-8,8 7,-2 1,1 1,-1 1,-43-9,25 6,1-1,0-2,1-2,0-1,1-2,1-2,-34-25,53 36,0 0,-1 0,-20-6,21 9,1-1,0 0,0-1,-24-16,14 3,15 11,-1 1,-1 0,0 0,0 2,0-1,-1 2,0-1,-16-4,-17-1,-1 3,0 1,-50-1,82 7,0 0,0-1,-22-8,30 9,0-1,0 1,0-1,1 0,0-1,-1 0,1 0,1 0,-8-7,10 7,1 0,1 1,-1-1,0 0,1 0,0 0,-1-7,1 8,1-1,-1 1,0 0,0 0,0 0,0 0,0 0,-1 0,1 1,-1-1,0 0,-3-3,3 9,0 0,0 0,0 0,0 0,0 0,1 0,-1 1,-1 5,3-8,-25 68,3 0,3 1,-13 95,27-113,3 67,-1 15,-1 116,3-35,-3-168,-2 0,-2 0,-1-1,-33 89,37-116,1 0,0 0,1 0,1 1,1 19,-7 51,4-67,1 1,0-1,2 1,1 0,1-1,0 1,2-1,8 32,-9-47,1 1,1-1,-1 1,1-1,0 0,1 0,0-1,0 1,1-1,0 0,0-1,1 0,-1 0,2 0,-1 0,0-1,1-1,0 1,0-1,0 0,1-1,-1 0,1 0,15 2,1 0,1-2,0 0,0-1,38-3,-51 0,1-2,0 1,-1-1,1-1,-1-1,0 0,0 0,-1-1,24-15,-23 11,0 2,1 0,0 0,0 1,1 1,0 0,0 1,31-5,119-13,0 9,327 12,-345 3,-127-3,-1 0,1-1,-1-1,0-1,27-11,2-1,-32 12,-1 0,0-1,19-11,-29 14,0-1,-1 1,1-1,-1 0,0 0,0 0,0-1,0 1,-1-1,0 0,0 0,0 0,2-7,-4 9,28-78,-27 74,0 0,0-1,-1 0,0 1,0-1,-1 0,0 1,-1-1,0-7,-1 11,0 0,0 0,-1 0,1 0,-1 1,0-1,0 1,0 0,0 0,0 0,-1 0,1 1,-1-1,0 1,0 0,0 0,0 0,-4-1,2 1,1-1,0 1,0-1,0 0,0-1,0 1,0-1,1 0,0 0,-6-7,-9-25,2 0,-17-50,0-1,12 36,3 6,-1 1,-53-84,42 83,-93-121,103 142,0 1,-2 2,0 0,-44-29,38 32,0 2,-2 0,0 2,0 2,-45-12,-120-33,57 0,43 16,-85-19,162 54,12 3,0 0,-1 0,0 1,0 0,0 1,0-1,-11 1,17 1,0 1,0-1,0 1,0 0,0 0,0-1,0 2,0-1,0 0,0 0,0 0,0 1,1-1,-1 1,1-1,-1 1,1 0,0 0,0 0,-1-1,1 1,0 0,1 0,-1 1,0-1,1 0,-1 0,1 0,-1 0,1 1,0-1,0 3,-7 72,1 83,-6 4,0 78,1-118,-1 25,10-88,-2-1,-13 65,-18 47,33-154,-3 10,2 1,1 0,2 40,1-68,-1 1,1-1,0 1,-1-1,1 1,0-1,0 0,0 0,0 1,0-1,0 0,0 0,1 0,-1 0,0 0,1 0,-1-1,0 1,1 0,-1-1,1 1,-1-1,1 1,-1-1,1 0,0 0,-1 1,1-1,-1 0,1-1,-1 1,3 0,54-6,-57 6,18-5,-1 0,1-1,19-10,-25 9,0 2,1 0,-1 0,1 1,0 1,0 1,20-2,593 5,-611 0,-1 0,1 1,16 5,40 5,-49-11,-12 0,-1 0,1 0,-1-1,1 0,0-1,-1-1,1 1,-1-2,0 1,0-1,0-1,12-5,99-75,-108 75,-1-2,0 0,-1 0,0-1,0-1,-2 1,10-17,-16 24,0-1,0 0,-1 0,1 0,-2 0,1 0,0 0,-1-1,0 1,-1 0,0-1,0 1,-1-10,-1 8,0 0,-1 0,0 0,0 0,-1 1,0-1,-1 1,1 0,-11-12,-169-179,118 132,48 45,0-2,-26-45,-1 0,-3-10,37 59,0-1,-1 2,-29-34,27 38,-1 1,0 1,0 0,-2 1,1 1,-1 1,-1 0,0 1,0 0,0 2,-26-6,-180-70,185 66,28 11,0 1,-1 0,0 1,0 0,0 1,-16-1,25 3,0 0,-1 0,1 0,0 0,-1 1,1-1,-1 1,1 0,0 0,0 0,0 0,-1 1,1-1,1 1,-1 0,0 0,0 0,1 0,-1 0,1 1,-1-1,1 1,0-1,0 1,0 0,-2 4,-7 22,0-1,2 1,1 1,1-1,2 1,1 1,2-1,1 43,1-62,-4 177,1-155,-2 1,-1-1,-15 50,6-38,-9 52,21-83,1 0,1 0,0 0,1 1,0-1,1 0,0 0,5 18,-5-30,0 0,0 0,0 0,1 0,-1 0,0-1,1 1,-1 0,1-1,0 1,-1-1,1 0,0 0,0 1,0-1,0 0,0-1,0 1,0 0,0 0,0-1,1 0,-1 1,0-1,4 0,69-1,-46-1,104 0,353 11,-422 0,-51-6,0 0,0-1,1-1,-1 0,1-1,-1 0,0-1,15-3,-24 2,-1 0,1 0,-1 0,0-1,0 1,0-1,0 0,0 0,0 0,-1 0,0 0,1-1,-1 1,-1-1,1 1,0-1,1-7,3-6,-1 0,5-29,-9 38,0-1,-1 1,0-1,0 1,-1-1,-1 1,1 0,-1-1,-1 1,1 0,-1 0,-8-15,-5-4,-1 1,-27-30,-14-24,-54-79,57 66,41 67,-1 0,-19-25,29 46,0 0,0 0,0 1,0-1,-1 1,0 0,1 1,-2-1,1 1,0 1,-1-1,1 1,-13-3,-7 1,0 0,-36 1,-13-2,65 3,0 1,0 0,0 0,0 1,-14 2,22-2,-1 1,1-1,0 1,0-1,0 1,1 0,-1 0,0 0,0 0,0 0,0 0,1 1,-1-1,1 0,-1 1,1 0,0-1,-1 1,1 0,0-1,0 1,0 0,0 0,0 0,1 0,-1 0,1 0,-1 0,1 0,0 0,-1 5,-9 327,8-317,0 0,-1 1,0-1,-1 0,-2-1,-9 23,-7 27,21-65,1 0,0 0,0 0,0 0,-1 0,1 0,0 0,0 0,1 0,-1 0,0 0,0 0,0 0,1 0,-1 0,0 0,1-1,-1 1,1 0,-1 0,1 0,-1 0,1-1,-1 1,1 0,1 0,30 12,48-7,-67-6,47 2,193-4,-252 1,1 1,-1-1,1 1,-1-1,0 1,1-1,-1 0,0 0,0 0,1 0,-1 0,0 0,0 0,0 0,0 0,0 0,-1-1,1 1,0 0,0-1,-1 1,1-1,-1 1,1-1,-1 1,0 0,0-1,1 1,-1-1,0-2,-1-57,-1 43,2 5,0-4,0-1,-2 0,0 1,-6-27,5 38,1 0,-1 0,0 0,0 0,0 0,-1 1,0 0,0 0,0 0,-1 0,0 1,0-1,0 1,0 0,-11-5,-12-8,21 11,0 1,-1 0,1 1,-1-1,-1 1,1 1,0 0,-1 0,0 1,1-1,-1 2,-14-2,20 5,0-1,0 0,0 1,1-1,-1 1,0 0,1 0,-1 0,1 0,0 0,0 0,0 1,0-1,0 1,0 0,-1 3,-23 46,24-46,0 0,1 0,0 0,0 0,0 0,0 0,1 0,1 7,-1-10,0-1,0 0,1 0,-1 0,1 0,0 0,-1 0,1 0,0 0,0-1,0 1,1 0,-1 0,0-1,1 1,-1-1,1 1,-1-1,1 1,-1-1,1 0,0 0,0 0,0 0,4 1,53 14,-35-10,0 0,34 15,-51-17,0-1,0 1,0 1,0-1,-1 1,0 0,0 1,0-1,-1 1,0 0,9 14,38 54,-36-52,-1 0,0 0,16 36,-30-56,-1 0,1-1,0 1,-1 0,1 0,-1-1,0 1,1 0,-1 0,0 0,0-1,-1 5,1-6,0 1,0-1,-1 1,1-1,0 1,-1-1,1 1,0-1,-1 1,1-1,-1 1,1-1,-1 1,1-1,-1 0,1 1,-1-1,1 0,-1 0,0 1,1-1,-1 0,1 0,-1 0,0 0,-6 0,1 0,0 0,-1-1,1 0,0 0,-7-3,-20-3,-7 5,1 2,-1 1,0 2,1 2,0 2,0 1,0 2,1 2,-55 24,75-27,0-1,-1 0,0-2,0 0,0-1,-1-1,0-1,-22 0,6 0,1 1,0 1,0 2,1 2,0 1,-35 15,-27 8,-36 17,42-13,59-24,0 1,1 1,1 2,-39 30,14 14,54-61,-1 1,1-1,-1 0,0 0,1 1,-1-1,1 0,-1 0,0 0,1 0,-1 0,0 0,1 0,-1 0,0 0,1 0,-1 0,0-1,1 1,-1 0,0 0,1-1,-1 1,1 0,-1-1,1 1,-1 0,1-1,-1 1,1-1,-1 1,1-1,-1 1,1-1,0 1,-1-1,1 0,0 1,0-1,-1 1,1-2,-11-28,5 3,1-1,1 0,1 0,2 0,1-1,1 1,1 0,9-37,10-25,38-104,-37 125,33-82,-35 104,-2-1,-3-1,-1 0,12-95,-13-3,9-203,-35 85,2 119,-1-24,12 155,-1 9,1 0,0 0,0 0,1 0,0 0,2-9,-3 14,1 1,-1-1,0 0,1 0,-1 1,1-1,-1 0,1 1,-1-1,1 0,0 1,-1-1,1 1,0-1,-1 1,1-1,0 1,0 0,-1-1,3 1,-2-1,1 1,0 0,0 0,0 0,-1 1,1-1,0 0,0 1,-1-1,1 1,0 0,0-1,2 3,-8-8,-39-44,40 45,-2 0,1 0,0 1,-1 0,1 0,-1 0,0 0,0 1,0 0,0 0,-1 0,-8-1,1 1,-6 1,0 0,0-2,0 0,0-1,0-1,-27-12,36 10,1 0,0-1,0 0,1-1,0 0,0 0,1 0,0-1,1 0,-7-15,-13-17,17 29,0 0,1-1,1 0,0 0,1-1,0 1,-6-29,10 29,5 24,-1-2,1 1,-1-1,2 0,-1 0,1 0,0 0,9 11,-13-20,1 1,-1-1,0 1,1-1,-1 1,1-1,-1 0,0 1,1-1,-1 1,0-1,0 0,0 1,1-1,-1 0,0 1,0-1,0 0,0 1,0-1,0 0,0 1,0-1,-1 0,1 1,0-1,0 0,0 1,-1-1,1 0,-5-25,-4 7,5 11,9 15,-5-9,2-25,1 21,2 20,-5-12,2 8,0 1,0-1,1 0,1 0,-1 0,2 0,-1-1,1 1,1-1,9 12,15 18,-23-27,1-2,1 1,0-1,0 0,1-1,20 15,59 45,-94-75,1 0,0 0,0-1,1 1,-1-1,2 0,-1 0,-3-14,62 39,-51-16,0 0,-1 1,1-1,-1 1,0 0,0 1,0-1,-1 1,1-1,-1 1,1 0,-1 0,-1 1,1-1,2 6,7 9,-10-17,0 0,-1 1,1-1,-1 0,0 1,0-1,0 1,0-1,0 1,0 0,-1-1,1 1,-1 0,0-1,0 1,0 0,0 0,0-1,0 1,-1 0,0-1,1 1,-1 0,0-1,0 1,0-1,-1 1,1-1,-1 0,1 0,-1 1,0-1,1 0,-1 0,0-1,-1 1,1 0,0-1,-4 3,1-1,0 0,-1-1,1 1,-1-1,1 0,-1 0,0-1,0 0,1 0,-1 0,0-1,0 1,0-2,0 1,0-1,0 1,-9-4,-38-19,-77-45,86 44,31 15,0-1,1-1,0 1,1-2,-16-19,17 18,0-1,1 0,1-2,0 1,-10-32,16 42,-9-34,10 31,-1 0,-1-1,1 1,-1 0,-1 0,0 1,-6-12,9 19,1 0,0 0,0-1,0 1,0 0,0 0,0 0,0 0,-1 0,1 0,0 0,0 0,0 0,0-1,0 1,-1 0,1 0,0 0,0 0,0 0,0 0,-1 0,1 0,0 0,0 0,0 0,0 0,-1 0,1 0,0 1,0-1,0 0,0 0,0 0,-1 0,1 0,0 0,0 0,0 0,0 0,0 1,0-1,-1 0,1 0,0 0,0 0,0 0,0 0,0 1,0-1,0 0,0 0,0 0,0 0,0 1,-5 15,2 17,4 63,-2 37,-3-90,-4 57,7-72,-10 54,7-55,0 0,0 32,5-18,-2 0,-2 1,-2-1,-14 60,12-69,-5 65,5-25,-9 100,8-57,-8 106,13-152,-6 156,8-201,-1 0,-9 43,-11-18,19-44,0 0,0 0,0 1,1-1,0 1,0-1,0 1,1 0,0-1,-1 12,1 16,1 0,2 0,1-1,2 1,1-1,19 59,25 64,-26-74,0 43,-20-80,-3-40,-1-13,0-4,0-4,1-1,1 1,0 0,2-1,0 1,0 1,2-1,10-20,-2-1,-2 1,-1-2,8-51,6-122,-7 43,-10 101,-4-1,-4-75,-22-138,-2-92,13 49,12 306,1 1,0-1,2 1,0-1,1 1,0 0,2 1,11-23,12-18,41-55,-33 53,0-7,-26 43,1 0,1 1,20-24,-34 47,0 0,0 0,0 0,1-1,-1 1,0 0,0 0,0 0,0 0,1 0,-1-1,0 1,0 0,0 0,0 0,1 0,-1 0,0 0,0 0,0 0,1 0,-1 0,0-1,0 1,1 0,-1 0,0 0,0 0,0 1,1-1,-1 0,0 0,0 0,0 0,1 0,-1 0,0 0,0 0,0 0,1 0,-1 1,0-1,0 0,6 12,-2 16,-1 64,-5-1,-3 0,-25 135,-4 36,10 614,24-843,-23 522,21-509,1-23,0 0,-2 0,-1 0,-9 33,5-24,2 2,1-1,2 1,1 55,2-88,0 0,0 0,0 0,0 0,0 0,0 0,0 0,0 0,0 0,1 0,-1 0,1 0,-1 0,0 0,1 0,-1 0,1 0,0 0,-1-1,1 1,0 0,0 0,-1-1,1 1,0-1,0 1,1 0,0 0,0-1,1 1,-1-1,0 0,0 0,1 0,-1 0,0 0,0-1,1 1,-1-1,3-1,10-3,0-2,27-16,-31 17,58-42,-55 37,1 0,1 1,0 0,26-11,-40 20,0 0,0 0,0 1,-1-1,1 1,0 0,0 0,0 0,0-1,0 2,0-1,0 0,0 0,0 1,-1-1,1 1,0-1,0 1,0 0,-1 0,1-1,2 3,1 1,-1 1,0-1,0 1,0 0,5 9,-7-10,1 0,-1 0,1-1,0 1,0-1,0 1,0-1,1 0,-1 0,6 3,-8-6,-1 0,1 0,0 0,-1 0,1 0,0 0,0 0,-1 0,1 0,0 0,-1 0,1 0,0-1,-1 1,1 0,0 0,-1-1,1 1,0-1,-1 1,1 0,-1-1,1 1,-1-1,1 1,-1-1,1 0,-1 1,0-1,1 1,-1-1,0 0,1 1,-1-1,0 0,0 1,0-1,1 0,-1 0,0 1,0-1,0 0,0 1,-1-2,5-37,-4 36,-1-406,2 389,2 1,0-1,11-36,-1 4,8-39,15-86,-34 154,0-1,-1 1,-2 0,0 0,-8-42,0 30,-2 0,-1 1,-2 0,-1 1,-1 1,-2 0,-31-41,38 58,0 0,1-1,0 0,2-1,0 0,1 0,0-1,1 0,2 0,-5-24,-1-109,4 41,6 110,0 0,0 0,0 0,0 1,0-1,0 0,0 0,0 0,0 0,0 0,0 0,0 0,0 0,-1 0,1 0,0 0,0 0,0 0,0 0,0 0,0 0,0 0,0 0,0 0,0 0,0 0,-1 0,1 0,0 0,0 0,0 0,0 0,0 0,0 0,0 0,0 0,0 0,0 0,0 0,0 0,0 0,-1 0,1 0,0 0,0-1,0 1,0 0,0 0,0 0,0 0,0 0,0 0,0 0,0 0,0 0,0 0,0 0,0-1,-7 14,-4 16,-49 154,-13 43,63-184,1 0,2 1,-2 66,7-33,0 66,3-123,0 7,0 1,2-1,1 0,14 46,-18-71,0-1,0 1,0 0,0 0,1 0,-1 0,0-1,0 1,1 0,-1 0,1 0,-1-1,1 1,-1 0,1-1,-1 1,1 0,0-1,-1 1,1-1,0 1,-1-1,1 1,0-1,0 0,0 1,-1-1,1 0,0 1,0-1,0 0,0 0,-1 0,1 0,0 0,0 0,0 0,0 0,0 0,0-1,-1 1,1 0,0 0,0-1,0 1,-1 0,1-1,0 1,0-1,-1 1,1-1,0 0,-1 1,1-1,-1 0,1 1,-1-1,2-1,5-8,0 0,0 0,7-17,-5 11,-2 3,1-1,-2 0,0-1,0 0,5-29,10-82,-12 58,-5 39,6-35,32-115,-36 214,24 1107,-30-1586,0 406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08:12.66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87 0,'-1'5,"0"-1,0 0,-1 0,1 0,-1 0,0 0,-1 0,1 0,0 0,-1-1,0 1,-4 3,3-2,0 0,0 0,0 0,1 0,-6 11,7-11,0-1,0 0,-1 1,0-1,0-1,-5 7,3-5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0:13.3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0,'369'369,"-365"-365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08:24.54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148 1,'-12'40,"1"-11,2 27,-2 68,7-67,-8 5,9-49,0 1,0-1,0 26,5 58,-4 135,-14-121,10-84,1-1,2 1,1 0,1 0,1 0,5 43,7-19,-7-33,-1 0,-1 0,0 1,-1 21,-14 160,0-58,2 10,7-106,5 52,-3 40,-16-46,12-72,0 1,2-1,-2 39,7 30,-4 139,-2-209,1-11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08:46.11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75 0,'12'154,"-11"-121,-1 0,-1 0,-8 46,5-48,2-1,1 1,5 51,8-35,-10-42,0 0,0-1,-1 1,0 0,0 0,0 0,0 0,-1 0,0 0,0 0,0 0,-1 0,-1 8,-24 49,20-50,1 0,0 0,1 0,-6 24,2 28,3 1,3 0,7 71,7-31,-9-67,5 78,-9-102,-1 1,0-1,-1 1,-8 23,-6 29,9 0,2 0,4 0,7 74,7-93,-9-40,-1-1,0 1,0 0,-1 0,1 11,-3 510,-11-388,1 36,10-169,1 1,0-1,0 1,0-1,1 0,1 1,-1-1,1 0,1 0,0 0,0 0,0 0,1-1,8 13,-8-13,1 0,-1 0,0 0,-1 1,0 0,0 0,-1 0,2 8,-4-10,0-1,0 1,0-1,-1 1,0-1,0 0,0 1,-1-1,1 0,-2 0,1 0,-6 10,3-4,-1-1,2 1,-1 1,2-1,-1 1,2-1,-1 1,2 0,0 0,0 0,1 0,0 0,1 0,0 0,6 19,-2 9,-2 1,-1 0,-5 53,0-5,3 417,1-494,1-1,-1 0,2 1,4 13,-4-16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09:08.95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563 2235,'-19'-70,"14"35,2-1,2 1,3-43,1 2,-2 66,0 0,1 0,0 0,1 1,0-1,1 1,8-17,-6 15,-1 0,-1-1,1 0,4-24,4-289,-14 342,0 0,-9 32,8-41,-1 1,1 0,1 0,-1 0,2 1,-1-1,1 0,0 0,1 0,0 1,1-1,0 0,0-1,5 12,-1-3,0 0,-1 0,0 1,2 27,9 32,-5-26,-11-47,-8-31,5 8,0 1,2-1,0 0,1-23,1 20,-1-1,-5-31,4 37,-1 0,2-1,1 1,3-28,2-30,-6 73,0 1,0-1,0 1,0-1,0 1,1-1,-1 1,1 0,-1-1,1 1,-1 0,1-1,0 1,0 0,-1 0,2-2,-1 1,-6 3,-9 0,8 0,1 0,-1-1,0 0,1 0,-1 0,1-1,-1 0,0 0,1 0,0-1,-1 1,-5-4,8 3,1 0,-1-1,1 1,0-1,-1 1,1-1,0 0,1 1,-1-1,0 0,1 0,0-1,-1 1,1 0,1 0,-1-1,0 1,1 0,0-1,-1 1,2-6,-2-10,0 8,0-1,0 0,1 0,1 0,0 0,1 0,0 1,0-1,2 1,-1-1,7-11,-9 22,0 0,0-1,0 1,0-1,0 0,0 1,0-1,0 0,-1 1,1-1,-1 0,1 0,-1 0,0 1,0-1,0 0,0 0,0 0,0 0,0 0,0 1,-1-1,1 0,-1 0,1 0,-1 1,0-1,-1-2,-1 1,-1 0,0 0,0 0,0 1,0-1,-1 1,1 0,-9-3,9 4,0 0,0-1,0 1,0-1,0 0,1 0,-1 0,1-1,-1 1,1-1,0 0,0 0,0 0,0 0,1-1,-5-5,2-9,1 0,0 0,2 0,-2-25,-6-42,1 46,2 17,2-1,1 0,-2-46,-5-61,11 118,1-2,-1 1,0-1,0 0,-2 0,0 0,0 1,-1-1,-1 1,-10-24,4 13,9 21,0 0,1 0,-1 1,0-1,0 1,-1-1,1 1,0-1,-1 1,0 0,1 0,-1-1,0 1,0 1,0-1,-1 0,1 0,0 1,0-1,-1 1,1 0,-1 0,-4-2,4 3,1-1,-1 0,1 0,0 1,-1-2,1 1,0 0,0 0,-1-1,1 1,0-1,1 1,-1-1,0 0,0 0,1 0,-1 0,1 0,0 0,-1-1,1 1,0 0,-1-5,0-3,0 0,1 0,0 0,1-19,-3-25,0 37,3 11,-1-1,-1 1,1-1,-1 1,-1-1,-4-10,4 14,1 0,0 1,-1-1,1 1,-1 0,0 0,1 0,-1 0,0 0,0 0,0 1,-1 0,1-1,0 1,-1 1,-5-2,-15-6,-25-6,47 14,0-1,0 1,0 0,0-1,0 1,0 0,0 0,0 0,0 1,0-1,1 0,-1 1,0-1,0 1,0-1,0 1,0 0,-2 1,2 1,0 1,1-1,-1 0,0 1,1-1,0 1,0-1,0 1,0-1,0 1,0 5,-2 43,3-51,1 9,-1 0,1 0,1 0,0 0,0 0,1 0,1-1,-1 1,10 16,-5-9,-4-9,-1-1,0 1,0 0,-1 1,0-1,-1 0,0 1,0-1,0 0,-1 1,-1-1,1 1,-1-1,-1 1,0-1,0 0,0 0,-6 12,6-12,0-1,1 1,0 0,0-1,1 1,0 0,0 0,0-1,1 1,1 0,-1-1,1 1,0-1,1 0,4 9,-3-5,0 1,-1-1,0 0,-1 1,1 18,-5 57,4 97,1-165,1 0,12 34,-8-27,73 234,-34-101,-36-109,-3 0,-2 1,-2-1,-2 1,-2 0,-12 83,-15-29,19-81,1 1,1 0,1 1,1-1,0 31,4-56,0 1,0 0,1-1,-1 1,0 0,0-1,0 1,0 0,0 0,0-1,0 1,0 0,0 0,0-1,0 1,0 0,-1-1,1 1,0 0,0-1,-1 1,1 0,-1-1,1 1,0-1,-1 1,1-1,-1 1,1-1,-1 1,0 0,-14-18,-12-39,-23-111,5 12,38 136,-3-5,1 0,1 0,2 0,0-1,2 0,-3-49,7 71,-1 0,1 0,-1 0,1 0,-1 0,0 0,0 0,0 1,-1-1,-1-2,2 3,0-1,-1 1,1 0,0-1,0 1,0-1,1 1,-1-1,1 1,-1-1,1 1,0-1,0 1,0-1,0 1,0-1,2-3,3-14,11-35,-2 0,-3-1,-2-1,2-77,-13 20,5-148,0 224,5-77,-10 62,-17-96,16 128,2-1,2-28,-1 16,0 24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09:47.35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953 307,'221'-12,"429"12,-533 13,-81-9,-33-2,-23-4,-15-4,6 1,0 1,-51-1,73 5,-1 1,1-1,-1 1,1 1,0-1,0 1,-1 0,1 1,1 0,-1 0,0 1,1-1,-1 1,1 1,-10 8,-37 47,45-51,0-1,0 0,0 0,-1 0,0-1,-1 0,-15 7,-76 35,95-47,-9 3,1-2,-1 1,0-2,-1 0,1-1,0 0,-21-3,13 2,0 0,-26 5,37-4,0 1,0 1,1 0,-1 1,1 0,0 1,-16 8,-44 24,49-27,-1 2,-35 24,57-35,-1 1,1-1,-1 1,0-1,0 0,0 0,0 0,0 0,0 0,0 0,0 0,0 0,0-1,0 0,0 1,-1-1,1 0,0 0,0 0,-1 0,1 0,0 0,0-1,0 1,0-1,0 0,-1 0,1 1,0-1,0 0,1-1,-1 1,-3-3,1 0,1 0,0 0,0-1,0 1,1-1,0 0,0 1,0-1,0 0,1-1,-1 1,2 0,-2-6,-1-23,2 19,0 0,-1 1,-1-1,-6-18,8 29,-1-1,0 1,-1 0,1 0,-1 0,0 0,0 0,0 1,0-1,-1 1,1 0,-1 0,0 0,0 0,0 1,0-1,-7-2,-12-4,-1 1,1 1,-1 1,-1 1,1 1,-1 1,-44 1,-63-10,57 11,-82 3,153-2,1 1,0 0,-1 0,1 0,0 1,0-1,0 1,0-1,0 1,0 0,1 0,-1 1,0-1,1 1,0-1,0 1,-1 0,2-1,-1 1,0 0,0 0,1 1,-1 2,0-3,1 0,0 0,0 0,0 0,1 0,-1 1,1-1,0 0,0 0,0 1,0-1,0 0,1 0,-1 0,1 0,0 1,0-1,0 0,1 0,-1-1,1 1,-1 0,1 0,3 3,-2-3,0 0,0 0,0 1,0-1,-1 1,0 0,1 0,-2 0,1 0,0 0,-1 0,1 0,-1 1,0-1,-1 0,1 1,-1-1,0 1,0-1,0 1,-1-1,1 0,-1 1,0-1,0 0,-1 0,1 1,-1-1,0 0,0 0,-4 5,2 0,-1 0,2 0,-1 0,1 1,1-1,0 1,0 0,1 0,0 0,1 17,-4 30,-1 35,6-75,-1-1,-1 1,-1 0,0 0,-1-1,-1 1,-7 20,6-23,1 1,1 0,0 1,-1 27,2-15,1-21,0 0,1 0,0 0,1-1,-1 1,1 0,1 0,-1 0,1-1,0 1,1-1,-1 1,1-1,1 0,-1 0,1 0,5 5,-7-7,0 0,0 0,0 0,-1 0,1 0,-1 0,0 0,0 1,0-1,-1 0,0 0,0 1,0-1,-1 8,-2 5,-1-1,-9 26,9-30,0 0,0 0,2 1,-4 21,7 8,-1-19,0 0,-2 0,-5 32,7-51,-1 0,1 1,0-1,0 0,0 1,1-1,-1 0,1 0,0 0,1 1,-1-1,3 4,27 48,-24-44,-7-12,1 1,-1-1,0 0,1 1,-1-1,0 1,1-1,-1 0,0 1,1-1,-1 1,1-1,-1 0,1 0,-1 1,1-1,-1 0,1 0,-1 0,1 0,-1 1,1-1,-1 0,1 0,-1 0,1 0,-1 0,1 0,-1 0,2-1,16-11,13-29,-27 34,1-1,0 0,-1 0,-1 0,1-1,-2 0,1 0,1-9,-2 8,0 0,1 0,1 0,-1 0,9-13,-6 13,12-21,2 0,32-36,-37 50,0 1,1 0,0 1,2 1,0 1,27-16,-28 16,-16 12,1-1,-1 1,1-1,0 1,-1 0,1 0,0 0,0 0,0 0,0 0,2 0,-26 40,11-25,0-1,-1 0,0-1,0 0,-28 19,90-87,-31 35,0 0,27-42,-39 54,-3-1,1 1,-1-1,-1 0,0 0,0 0,-1 0,0 0,-1 0,1-11,6-36,-3 27,-1 0,-2-1,-1-45,-2 35,6-46,-2 68,1 1,1-1,13-32,-13 39,-1 0,0 0,-1 0,-1-1,0 1,0-1,-1 0,-1 1,0-1,-1 0,-4-23,3 33,1 0,-1 0,-1 0,1 1,0-1,-1 0,1 1,-1 0,0-1,0 1,0 0,0 1,0-1,0 0,0 1,-1 0,1-1,-1 1,1 1,-1-1,-4 0,-9-2,0 1,-33 1,45 1,1 0,-1 0,1 1,0-1,-1 1,1 0,0 1,0-1,0 0,-1 1,2 0,-8 4,6-1,-1 0,1 1,0 0,1 0,-1 0,-5 12,0 0,0 1,2 1,1 0,0 0,2 0,0 1,1-1,1 1,-1 39,-7 44,6-62,-2 61,8-83,-2 55,1-71,-1 0,0 0,1 0,-1 1,-1-1,1 0,0 0,-1 0,0-1,0 1,0 0,-1-1,-4 7,6-9,0-1,0 1,0-1,0 1,0-1,-1 0,1 0,0 1,0-1,0 0,0 0,0 0,0 0,0 0,0-1,0 1,0 0,-1 0,1-1,0 1,0 0,0-1,0 1,1-1,-1 0,0 1,0-1,0 0,0 1,0-1,1 0,-1 0,0 0,0-1,-27-36,25 35,-16-27,2 7,1 0,1-2,2 0,0 0,2-1,-16-53,23 47,2-1,1 0,4-34,0-10,-5-65,4-148,11 75,-12 202,2 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09:52.42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1280 1,'9'8,"-1"-1,1 0,0 0,0-1,1 0,13 6,-8-3,0 0,-1 2,0-1,0 2,-1 0,-1 1,16 20,-27-32,0 0,-1 0,1 0,-1 0,1 0,-1 0,1 0,-1 0,0 0,0 0,0 0,1 0,-1 0,0 0,0 0,0 0,0 0,-1 0,1 1,0-1,0 0,-1 0,1 0,0 0,-2 1,-22 24,18-21,0-1,0-1,0 1,0-1,-1 0,1 0,-14 2,-13-2,26-3,0 0,0 1,-1 0,1 0,0 1,0-1,0 2,1-1,-1 1,-8 4,-229 126,213-117,0-1,0-2,-44 12,37-13,-122 32,-64 7,174-42,-35 9,71-14,-1-1,0-1,0 0,-19 0,20-2,1 0,-1 1,1 1,0 1,-24 6,-36 11,43-13,20-4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0:23.93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120 1,'4'1,"0"1,0 0,0 0,0 1,-1-1,1 1,4 4,3 1,25 15,-28-20,0 2,-1-1,1 1,-1 0,-1 1,1 0,-1 0,0 0,0 1,6 10,-7-11,0 0,-1-1,2 1,-1-1,1 0,-1 0,2 0,-1-1,12 6,-15-8,1 0,-1-1,0 1,1-1,-1 0,0 0,1 0,-1 0,1-1,0 0,-1 1,1-1,-1-1,1 1,0 0,-1-1,1 0,-1 0,1 0,-1 0,0 0,7-4,-9 4,-1 1,1-1,0 1,0-1,0 1,-1-1,1 0,0 0,-1 1,1-1,-1 0,1 0,-1 0,1 0,-1 0,1 0,-1 0,0 1,0-1,1 0,-1 0,0 0,0 0,0 0,0 0,0 0,0 0,0 0,-1-2,0 0,-1 1,1-1,0 1,-1-1,0 1,0 0,0 0,0 0,0 0,-4-3,0 0,-1 0,1 1,-1 0,0 1,0-1,-1 1,-8-2,20 5,0 1,1 0,-1 1,0-1,0 0,-1 1,1 0,0 0,0 0,-1 1,1-1,-1 1,0 0,0-1,0 2,0-1,3 4,-1 2,0 0,-1 0,0 0,0 1,-1-1,4 16,-4-15,1 0,1 0,-1 0,2-1,-1 1,1-1,9 10,-6-8,-2 0,1 0,-1 1,5 12,-8-11,0 1,-1-1,2 23,-4-24,1 1,1-1,-1 1,7 15,-5-21,0 0,1 0,-1-1,1 0,1 0,-1 0,9 6,-8-6,0 0,1 0,-2 1,1 0,7 12,8 12,-21-31,0 0,1 0,-1 0,0 0,0 0,0 0,1 0,-1 0,0 0,0 0,1 0,-1 0,0 0,0 0,1 0,-1 0,0 0,0 0,0 0,1 0,-1 0,0 0,0 0,1 0,-1 0,0 0,0 0,0-1,1 1,-1 0,0 0,0 0,0 0,0-1,1 1,-1 0,0 0,0 0,0-1,5-21,-3-9,0 11,3 52,7 18,-9-41,-1 0,1 1,-1 0,-1-1,0 1,0 0,-2 17,0-22,-1 0,1 0,-1 0,-1 0,1-1,-1 1,1 0,-1-1,-1 0,1 0,-5 4,-49 41,11-10,20-13,16-18,1 1,0 1,0 0,1 0,0 0,-10 20,-15 26,27-48,0 0,1 0,0 0,1 1,0-1,0 1,1 0,0 1,0-1,1 0,1 1,-2 17,3 3,-1-22,0 1,1 0,0 0,1-1,0 1,0 0,1-1,0 1,0-1,1 0,0 1,8 12,-8-16,-1 0,0 1,0-1,0 1,0 0,-1-1,0 1,0 0,-1 0,0 7,-3 63,2-69,1-5,-1 0,1 0,-1-1,1 1,-1 0,0 0,1 0,-1-1,0 1,0 0,0-1,-1 1,1-1,0 1,-1-1,1 0,-1 1,1-1,-1 0,1 0,-1 0,0 0,1 0,-1-1,0 1,-3 0,-6 2,0-1,0 0,-20 1,-16 3,41-3,0 0,0 1,0 0,0 0,0 0,1 1,-8 8,8-8,-1 1,0-1,0 0,0-1,0 0,-12 6,3-3,9-4,0 0,0-1,0 0,0 0,0 0,-1-1,-7 1,12-2,0 0,0 0,1-1,-1 1,0-1,1 1,-1-1,0 0,1 0,-1 1,1-1,-1 0,1 0,0-1,-1 1,1 0,0 0,0-1,0 1,0 0,0-1,0 1,0-1,0 0,0 1,1-1,-1 0,1 1,-1-1,1 0,0 0,0-3,-3-23,1 0,1 0,6-52,7-38,-1-82,-11-635,0 834,0 1,0-1,0 0,0 0,0 0,0 1,0-1,0 0,0 0,0 0,0 0,1 1,-1-1,0 0,1 0,-1 1,0-1,1 0,-1 1,1-1,-1 0,1 1,-1-1,1 0,0 1,-1-1,1 1,0-1,-1 1,1 0,0-1,1 0,0 1,0 1,1-1,-1 0,0 0,0 1,0-1,0 1,0 0,0 0,0 0,0 0,3 2,11 7,0 2,17 16,-24-21,0 2,0 1,0 0,-1 1,0-1,0 2,-2-1,1 1,-1 0,-1 0,0 1,-1-1,0 1,3 26,0 12,-3 0,-3 66,-1-81,0-13,1-11,-1 0,0 0,-1 0,0 0,-1 0,0 0,-7 18,23-54,0 0,21-26,18-27,-51 73,1 0,-1 0,0 0,0 0,-1 0,1-1,-1 1,0-1,0 1,-1 0,1-1,-1 0,0 1,0-1,0 1,-1-1,0 1,1-1,-2 1,1 0,0-1,-1 1,0 0,0 0,-4-6,-6-5,1 1,-2 0,0 0,-1 2,-16-12,-22-23,26 17,2 0,1-2,-35-64,30 44,10 23,2-2,2 0,-14-38,14 3,15 83,-1 0,0-1,-5 34,-2-8,2 0,3 0,4 82,0-31,-2 1107,-12-1071,14-18,-4 166,-10-160,6-86,5-28,-1 1,1-1,0 1,0 0,1 0,-1-1,1 1,0 0,0 0,0-1,0 1,1 0,-1 0,1-1,0 1,0 0,1-1,-1 1,3 3,-4-6,1-1,0 0,0 1,-1-1,1 1,0-1,0 0,0 0,-1 0,1 1,0-1,0 0,0 0,0 0,-1 0,1 0,0 0,0-1,0 1,0 0,-1 0,1-1,0 1,0 0,-1-1,1 1,0 0,0-1,-1 1,1-1,0 0,-1 1,1-1,-1 1,1-1,-1 0,1 0,-1 1,0-1,1 0,-1 0,0 1,1-3,17-34,-13 14,1 1,1 0,17-36,-24 57,1 0,-1 1,0-1,0 1,0-1,1 0,-1 1,0-1,1 1,-1-1,1 1,-1-1,1 1,-1 0,1-1,-1 1,1-1,-1 1,1 0,-1-1,1 1,-1 0,1 0,0 0,-1-1,1 1,0 0,-1 0,1 0,-1 0,1 0,0 0,-1 0,1 0,1 1,-1 0,1 0,-1 0,1 1,-1-1,1 0,-1 1,0-1,0 1,0 0,0-1,2 4,0 3,1 0,-1 0,-1-1,0 2,2 8,-8 38,2-50,1 1,0-1,0 1,1-1,0 1,0-1,0 1,0-1,1 1,0-1,0 1,1-1,-1 0,1 0,0 1,0-1,5 6,43 64,-50-75,0 0,0 0,0 0,0 0,0-1,0 1,0 0,0 0,0 0,0 0,0 0,0-1,0 1,0 0,1 0,-1 0,0 0,0 0,0 0,0-1,0 1,0 0,0 0,0 0,0 0,0 0,1 0,-1 0,0 0,0 0,0-1,0 1,0 0,0 0,0 0,1 0,-1 0,0 0,0 0,0 0,0 0,0 0,1 0,-1 0,0 0,0 0,0 0,0 0,0 0,1 0,-1 0,0 0,0 1,0-1,0 0,0 0,0 0,0 0,1 0,-1 0,0 0,0 0,0 0,0 1,0-1,0 0,0 0,0 0,4-21,-2-24,-4-47,-4 105,1 13,4-2,-1-9,2 1,0-1,4 29,-4-40,1-1,0 1,0-1,0 1,0-1,1 0,-1 0,1 0,0 0,0 0,0 0,0 0,0 0,1-1,-1 1,1-1,0 0,0 0,0 0,0 0,6 3,-18-7,1 1,-1 0,0 1,0 0,0 0,0 1,0 0,0 0,1 1,-14 4,14-3,0 0,1 0,-1 1,1-1,0 2,0-1,0 1,1 0,-1 0,-5 7,12-11,-1 0,1-1,-1 1,0 0,1 0,-1-1,0 1,0 0,1-1,-1 1,0-1,0 1,0-1,0 0,1 1,-1-1,0 0,0 1,0-1,0 0,0 0,0 0,0 0,0 0,0 0,0 0,0 0,0 0,0-1,0 1,0 0,1 0,-1-1,0 1,0-1,0 1,0-1,1 1,-1-1,0 0,0 1,1-1,-2-1,-1-3,0 0,1 0,-1 0,1 0,-3-12,1 5,1 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0:29.41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 0,'12'224,"-24"-82,12-134,-1 2,0 0,1 0,0 0,1 1,2 9,0-12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0:41.99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26 23,'13'106,"-8"-79,0 12,-7-41,0 0,0 0,0 0,0-1,1 1,-1 0,0-1,1 0,0 1,-2-5,1-4,1 0,0 0,1 0,2-16,-1 19,0 0,-1 0,0 1,0-1,-1 0,0 0,0 1,-1-1,0 1,-3-9,4 71,8-22,-2-9,-1-1,-1 1,0 27,-3-48,-3 40,2-42,1 1,0-1,0 0,-1 1,1-1,-1 0,1 1,-1-1,1 0,-1 1,0-1,0 0,0 0,1 0,-1 0,0 0,0 0,-1 0,1 0,0 0,0-1,0 1,-1 0,1-1,0 1,-2 0,2-2,0 1,1-1,-1 1,0-1,1 1,-1-1,1 0,-1 1,0-1,1 0,0 0,-1 1,1-1,-1 0,1 0,0 0,0 0,-1 0,1 1,0-1,0 0,0 0,0 0,0 0,0 0,0 0,1-1,-2-33,2 31,-1-189,-2 302,5 115,1-205,-1-11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0:44.09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18 0,'0'43,"1"0,-2 0,-8 55,5-77,2 0,0 0,2 1,0-1,2 1,3 21,-2-34,-1-1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0:47.30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1,'1'12,"0"0,1 0,6 22,-4-22,-2 0,1 0,0 24,9 105,-14-106,1-22,0 0,1 0,1 0,0 0,3 14,-2-20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0:44.6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0,'6278'6278,"-6274"-6274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0:48.60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0,'5'2,"0"-1,-1 1,1-1,0 1,-1 1,1-1,-1 0,0 1,0 0,0 0,6 6,20 13,-22-18,56 35,-61-37,0 0,1 1,-1 0,-1 0,1 0,0 0,-1 0,1 0,-1 0,0 1,0 0,0-1,-1 1,0 0,2 5,-2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1:09.65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2:21.94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46 83,'-1'6,"0"0,0 0,-1 0,0 0,0-1,0 1,-1 0,0-1,-4 6,5-7,-1 0,1-1,-1 1,1 0,1 0,-1 0,0 0,1 0,0 1,0-1,0 0,1 1,-1-1,1 1,0-1,1 6,0-8,1 0,0-1,0 1,0 0,0-1,0 0,0 1,0-1,0 0,0 0,0 0,1-1,-1 1,1 0,-1-1,0 1,1-1,-1 0,1 0,-1 0,3-1,0 2,-1-1,0 0,1 1,-1 0,0 0,0 0,7 3,5 9,-1 1,0 0,0 1,-2 1,0 0,12 20,5 4,-25-31,1 0,-1 1,-1-1,7 21,5 11,51 113,-59-144,-1-1,1 0,1-1,0 0,0 0,1-1,-1 0,2 0,11 5,-19-11,-1 1,1-1,-1 1,0-1,1 1,-1 0,0 0,0 0,0 0,0 1,0-1,-1 0,1 1,-1-1,1 1,-1 0,0-1,0 1,0 0,-1 0,1 0,-1-1,1 1,-1 0,0 0,0 3,7 36,-6-41,0 1,1-1,-1 1,0-1,0 1,1-1,-1 0,1 0,-1 1,1-1,0 0,-1 0,1-1,0 1,-1 0,1-1,0 1,0-1,0 1,0-1,0 0,3 0,-3 0,0 0,1 1,-1-1,0 0,0 1,1 0,-1-1,0 1,0 0,0 0,0 0,0 0,0 1,0-1,0 0,0 1,0 0,-1-1,1 1,-1 0,1 0,1 3,-2 1,1 1,-1-1,-1 1,1-1,-1 1,-1-1,1 1,-1-1,0 0,0 1,-1-1,0 0,0 0,-6 12,4-9,1 1,-1 0,2 1,-3 19,5-20,1-1,1 1,0-1,0 0,1 1,0-1,1-1,0 1,0 0,1-1,10 14,15 33,-25-64,1-2,0 0,1 0,1 1,-1-1,15-12,-18 21,0 0,0 0,1 0,-1 1,1 0,0 0,-1 0,1 0,0 1,-1-1,1 1,0 0,0 1,-1-1,1 1,0 0,-1 0,1 1,4 1,12 6,0 0,33 20,-40-21,-6-3,0 0,0 0,-1 0,0 1,0 0,0 1,-1 0,0 0,0 0,7 12,-5-4,-1 1,-1-1,0 1,6 31,-9-37,1-1,0 1,1-1,0 0,0 0,1-1,0 1,1-1,8 8,-7-7,0 0,0 1,-1 0,0 0,-1 0,8 18,-9-11,-1-1,-1 1,0 0,-1 0,-1 0,-1 28,0-40,0 0,1-1,0 1,0-1,0 1,0-1,1 1,0-1,-1 0,2 0,-1 0,0 0,4 4,45 45,-6-6,5 10,-35-42,0 2,23 34,-35-45,0 0,0 0,0 1,-1-1,0 1,0 0,-1 0,1-1,-2 1,1 13,0-10,-1-9,0 1,0-1,1 0,-1 1,1-1,-1 0,1 1,0-1,0 0,-1 0,1 1,0-1,0 0,0 0,0 0,0 0,0 0,1-1,-1 1,2 1,34 14,1 2,-36-17,0 1,0 0,-1 0,1 0,-1 0,1 1,-1-1,1 0,-1 1,0-1,0 1,0-1,-1 1,1-1,0 1,-1-1,0 1,0 0,0-1,0 6,5 29,-5-36,1 0,-1 0,0-1,1 1,-1 0,1 0,-1 0,1-1,-1 1,1 0,0-1,-1 1,1-1,0 1,0-1,-1 1,1-1,0 1,0-1,0 0,0 1,0-1,-1 0,1 0,0 1,2-1,28-7,24-22,-48 25,0 0,0 1,0 0,0 0,1 1,0-1,7 0,31-10,-43 11,0 1,0-1,-1 0,1 0,-1 0,1-1,-1 1,0 0,0-1,0 0,0 1,0-1,1-3,-2 4,0 0,0 0,0 0,0 0,0 0,0 0,1 0,-1 1,1-1,-1 1,1-1,0 1,-1-1,1 1,0 0,0 0,0 0,0 0,0 0,0 0,0 1,0-1,0 1,1-1,-1 1,0 0,0 0,0 0,1 0,-1 0,0 1,4 0,1 1,-1 0,1 1,0 0,-1 0,0 0,10 8,-10-7,0 0,0 0,1-1,-1 0,1 0,-1-1,15 4,-17-6,1 1,-1-2,0 1,1-1,-1 1,0-1,0 0,0-1,0 1,1-1,-2 1,1-1,0 0,0-1,-1 1,1-1,-1 0,0 1,0-2,6-5,-6 4,2 1,-1 0,0 0,1 1,0-1,0 1,0 0,0 0,1 1,-1 0,8-3,1 2,0-1,-1 0,1-1,-1-1,14-8,-17 10,0 0,0 0,0 1,1 1,0 0,-1 0,1 1,0 0,0 1,0 0,-1 1,1 0,0 1,0 0,16 6,-25-7,0 0,0 0,0 0,0 0,0 0,0 1,0-1,0 1,-1 0,1 0,0-1,-1 1,0 0,1 0,-1 0,0 0,0 1,0-1,0 0,0 3,1 3,-1 1,-1-1,1 0,-2 14,0-18,0 0,1 1,0-1,0 0,0 1,0-1,0 1,1-1,0 0,0 0,0 1,1-1,-1 0,1 0,0 0,0 0,6 6,-3-54,-6 40,1 0,0 1,0-1,1 1,-1-1,1 0,0 1,0-1,0 1,0-1,0 1,1 0,3-6,-3 7,0 0,1 0,-1 0,1 0,-1 1,1-1,0 1,-1 0,1-1,0 1,0 1,0-1,0 0,0 1,0-1,5 1,7-1,0 0,0-1,0-1,0-1,0 0,-1-1,25-11,-31 13,-1 0,0 1,1 0,-1 1,1 0,-1 0,10 0,26-4,-6-3,11-3,86-8,-128 18,0 0,1-1,-1 0,0 0,0 0,0-1,-1 1,1-2,9-6,-9 6,-1 1,1-1,-1 1,1 0,0 1,1-1,-1 1,0 0,0 1,9-2,-11 3,0 0,0 0,0 1,-1-1,1 1,0 0,-1 0,1 0,0 0,-1 1,0-1,5 4,-7-5,-1 1,1-1,0 1,-1 0,1-1,0 1,-1 0,1-1,-1 1,1 0,-1 0,0-1,1 1,-1 0,0 0,1 0,-1 0,0-1,0 1,0 0,0 0,0 1,0 0,-1-1,1 1,-1 0,0-1,0 1,1 0,-1-1,0 1,0-1,-1 1,1-1,0 0,0 1,-1-1,-1 1,-5 2,-1 0,0 0,1-1,-1-1,0 0,0 0,-1 0,1-1,0-1,-13 0,-6 2,-35 2,-105-7,167 3,0 0,1 0,-1 0,1 1,-1-1,1 0,-1 0,0 0,1 0,-1 0,1 0,-1-1,1 1,-1 0,0 0,1 0,-1 0,1-1,-1 1,1 0,-1 0,1-1,-1 1,1 0,0-1,-1 1,1-1,-1 1,1-1,0 1,-1-1,1 1,0-1,-1 0,17-11,34-7,167-8,-209 25,0 1,-1 0,1 0,0 0,15 2,-20-1,-1 1,1 0,-1 0,1-1,-1 2,1-1,-1 0,0 0,1 1,-1-1,0 1,0 0,0-1,0 1,0 0,-1 0,1 0,-1 1,1-1,1 3,-1 0,0-1,0 0,0 0,0 0,0-1,1 1,-1-1,1 1,0-1,6 5,-8-11,0-1,0 0,0 1,0-1,-1 0,1 0,-1 0,0 0,-2-7,2 3,1 3,0 0,1 0,-1 0,1 0,0 1,0-1,1 1,-1-1,1 1,0 0,0 0,0 0,1 1,-1-1,1 1,5-4,-1 0,0 1,1 1,0-1,0 1,0 1,19-7,-18 7,0 0,0 0,0-1,-1 0,11-8,-15 9,2-1,-1 1,0 1,1-1,0 1,-1 0,1 1,0-1,1 1,-1 1,0 0,9-1,-7 2,0 0,0 1,0 0,0 0,0 1,-1 0,1 1,0 0,-1 0,0 0,0 1,8 6,-13-8,0 0,1 0,-1 0,1 0,-1-1,1 0,0 1,0-1,0 0,0-1,0 1,0-1,0 0,5 0,-7-1,0 0,1 0,-1 0,0-1,0 1,0 0,0-1,0 0,0 0,-1 1,1-1,0 0,-1 0,0 0,1-1,-1 1,0 0,0-1,0 1,0 0,-1-1,1 1,0-4,0 3,0-1,1 1,-1 0,1 0,0 0,-1 1,1-1,1 0,-1 1,0-1,1 1,-1 0,1 0,0 0,0 0,-1 0,1 1,0-1,1 1,-1 0,0-1,0 2,1-1,-1 0,0 1,1-1,-1 1,0 0,1 0,-1 0,5 2,6-1,-1 1,0 1,0 0,0 0,0 2,22 10,-3 2,-17-9,0 0,0 0,1-2,29 9,-44-15,1 0,0 0,-1-1,1 1,0 0,-1-1,1 1,0-1,-1 0,1 1,-1-1,1 0,-1 0,0 0,1 0,-1 0,0-1,0 1,1 0,0-3,25-33,-22 27,4-3,14-21,20-42,-37 65,-1-1,-1 0,0 1,0-2,-1 1,-1 0,0-1,0-13,-2 96,19 139,-15-176,-2 0,-1 0,-5 56,4-85,-1 0,1 0,-1 0,0 0,-1 0,1 0,-1 0,0 0,0-1,0 1,0-1,0 1,-1-1,1 0,-1 0,0 0,0-1,-6 5,8-7,0-1,1 0,-1 0,1 1,-1-1,1 0,-1 0,1 0,0 0,-1 0,1 0,0 1,0-1,-1 0,1 0,0 0,0 0,0 0,0 0,0 0,1-2,-1-27,0 28,0-15,-1 1,-1-1,0 1,-6-25,6 34,0-1,-1 1,0 0,0 0,-1 0,0 0,0 0,0 1,-1-1,0 1,-10-9,11 13,-1-1,1 2,0-1,-1 0,1 1,-1 0,0 0,1 0,-1 1,0-1,1 1,-1 0,-9 2,3-1,-1 0,0 2,0-1,-15 7,19-6,0-1,0 1,0-1,0-1,0 1,-1-2,1 1,0-1,0 0,-10-2,21-2,13-3,20-3,4 5,-1 3,1 1,-1 2,49 8,-76-7,0 1,-1 0,0 0,0 1,0 0,16 10,-24-12,1 0,-1 0,1 1,-1 0,0-1,0 1,-1 0,1 0,0 1,-1-1,0 1,0-1,0 1,0-1,-1 1,1 0,-1 0,0 0,0 0,0 0,0 7,-9 139,3-75,5-73,0 0,0 0,0 0,0-1,0 1,1 0,-1 0,1-1,-1 1,1 0,0-1,0 1,0 0,0-1,0 1,0-1,0 0,0 1,0-1,1 0,-1 1,1-1,-1 0,1 0,-1 0,1-1,-1 1,3 1,-2-2,0 1,0 0,0 0,0 0,-1 0,1 1,0-1,-1 0,1 1,-1-1,1 1,-1-1,0 1,0 0,0-1,0 1,0 0,0 0,0 0,0 0,-1 0,1 0,-1 3,1-4,-1 1,0 0,0-1,1 1,-1 0,1-1,0 1,-1 0,1-1,0 1,0-1,0 1,0-1,0 0,0 1,0-1,1 0,-1 0,0 0,1 0,-1 0,4 2,41 9,-2 0,-40-10,1 0,-1 1,0 0,0 0,-1 0,1 0,-1 1,1 0,-1-1,0 1,0 0,-1 1,1-1,-1 0,0 1,0-1,0 1,0 5,3 9,-2 0,0 0,0 25,-2-19,-1-23,0 0,1 0,-1 0,1 0,-1 0,1 0,-1 0,1 0,0-1,0 1,0 0,0 0,0-1,0 1,1-1,-1 1,0-1,1 1,-1-1,1 0,0 0,-1 0,1 0,0 0,0 0,0 0,0 0,3 0,6 1,0 0,1-1,-1 0,17-2,-21 1,1-1,-1 1,1 1,0-1,-1 1,0 1,1-1,8 4,-12-3,-1 1,0 0,0-1,0 1,0 0,0 0,0 1,-1-1,1 1,-1-1,0 1,0 0,0 0,-1 0,0 0,1 0,-1 0,0 0,0 8,0-5,-1 0,0-1,0 1,-1 0,1-1,-1 1,-1 0,1-1,-1 1,0-1,-6 11,-6 2,5-4,9-14,1 0,-1 0,1-1,-1 1,1 0,-1 0,1-1,-1 1,1 0,0 0,0-1,-1 1,1-1,0 1,0-1,-1 1,1-1,0 1,0-1,0 0,0 0,1 1,0 0,0 1,0-1,0 1,0 0,0-1,0 1,0 0,-1 0,1 1,-1-1,0 0,1 0,-1 1,0-1,0 1,0-1,-1 1,1-1,-1 1,1-1,-1 1,0 3,-1 71,-1-45,1-26,1 0,-1 0,0 0,0 0,-1 0,0 0,0-1,0 1,-1-1,1 1,-1-1,-1 0,1 0,-1-1,0 1,0-1,0 1,0-1,-1 0,0-1,0 1,0-1,-9 5,13-8,1 0,0 0,-1 0,1 0,0 0,-1 0,1 0,0 0,0 0,-1 0,1 0,0 0,-1 1,1-1,0 0,0 0,-1 0,1 1,0-1,0 0,0 0,-1 0,1 1,0-1,0 0,0 1,0-1,0 0,-1 0,1 1,0-1,0 0,0 1,0-1,0 0,0 1,0-1,0 0,0 0,0 1,0-1,0 0,0 1,0-1,1 0,-1 1,0-1,0 0,0 0,0 1,0-1,1 0,-1 0,0 1,0-1,0 0,1 0,-1 0,0 1,0-1,1 0,27 11,-1 1,-24-8,0 1,-1-1,1 1,-1-1,0 1,0 0,0 0,-1 0,0 0,0 0,0 0,-1 1,1-1,-1 0,0 0,-1 1,1-1,-1 0,-2 5,-2 13,-1-1,-16 39,21-59,0 1,0-1,0 0,0 0,0 0,0 0,-1-1,1 1,0 0,-1 0,-3 2,25-18,125-66,-144 79,1-1,-1 1,1 1,-1-1,1 0,-1 0,1 1,0-1,-1 0,1 1,0 0,0-1,-1 1,1 0,0 0,0 0,-1 0,1 0,0 1,0-1,-1 0,1 1,0-1,-1 1,1 0,0 0,-1-1,1 1,-1 0,1 0,-1 0,0 1,1-1,-1 0,1 2,2 4,-1-1,1 1,-2 1,1-1,-1 0,2 14,6 16,-8-35,-1 0,1-1,-1 1,1 0,-1 0,1-1,0 1,0-1,0 1,0-1,0 0,0 0,0 0,1 0,-1 0,0 0,5 0,-4 0,0 0,0 0,0 0,-1 0,1 0,0 1,-1-1,1 1,-1-1,1 1,-1 0,0 0,4 5,-5-5,0 0,0-1,0 1,0 0,0-1,0 1,0-1,1 1,-1-1,1 1,-1-1,1 0,-1 0,1 0,0 0,-1 0,1 0,0 0,0 0,0-1,0 1,3 0,-2-2,-1 0,1 0,-1 0,0-1,0 1,1 0,-1-1,0 1,0-1,-1 0,1 0,0 0,-1 0,1 0,-1 0,1 0,0-4,1 3,0 0,0-1,0 1,1 1,-1-1,1 0,-1 1,1-1,0 1,0 0,0 1,0-1,0 1,0-1,1 1,-1 0,0 1,1-1,4 1,5-1,-1 1,1 1,-1 0,25 6,-32-6,0 1,0 0,0 0,-1 0,1 1,-1-1,0 1,0 1,0-1,0 1,0 0,-1 0,8 9,-4-1,1 1,-2 0,0 0,6 17,-7-17,-2-4,0 0,1-1,0 0,1 0,-1-1,2 0,-1 0,1 0,0 0,0-1,1 0,0-1,15 8,-3 5,-17-15,0 0,0 0,1 0,-1-1,0 1,1-1,5 3,-6-3,0-1,0 1,-1 0,1 0,0 1,-1-1,1 1,-1-1,0 1,0 0,0 0,0-1,0 2,-1-1,1 0,-1 0,0 0,0 1,0-1,0 0,-1 1,1-1,-1 1,0-1,0 1,0-1,-1 1,1-1,-1 0,0 1,0-1,0 0,0 1,0-1,-1 0,0 0,1 0,-1 0,-4 4,6-6,0-1,0 0,-1 0,1 0,0 0,0 1,0-1,0 0,0 0,0 0,0 0,0 0,-1 1,1-1,0 0,0 0,0 0,0 0,0 0,-1 0,1 0,0 0,0 0,0 1,0-1,0 0,-1 0,1 0,0 0,0 0,0 0,-1 0,1 0,0 0,0 0,0 0,0 0,-1-1,1 1,0 0,0 0,0 0,0 0,0 0,-1 0,1 0,0 0,0 0,0-1,0 1,0 0,0 0,-1 0,1 0,0 0,0-1,2-13,10-15,68-92,-76 117,-1 1,1 0,0 0,0 0,0 0,1 0,-1 1,0 0,1 0,8-2,26-15,-38 18,0 0,0 1,0-1,0 0,0 1,1-1,-1 0,0 1,0-1,0 1,0 0,1-1,-1 1,0 0,0 0,1 0,-1 0,0 0,1 0,-1 0,0 0,0 0,2 1,-2 0,0 0,0 0,0 0,0 0,0 0,0 0,-1 0,1 0,0 0,-1 0,1 1,-1-1,0 0,1 0,-1 1,0-1,0 0,1 2,-1 4,0 0,0 1,-1-2,0 1,0 0,0 0,-4 10,1-7,2-2,-1-1,0 1,0-1,0 0,-1 0,0 0,-1 0,1-1,-1 1,-1-1,-7 7,13-13,-1 0,1 0,-1 0,0 0,1 0,-1 0,1 0,-1 0,0 0,1-1,-1 1,1 0,-1 0,1 0,-1-1,0 1,1 0,-1-1,1 1,0 0,-1-1,1 1,-1-1,1 1,-1 0,1-1,0 1,-1-1,1 1,0-1,0 0,-1 1,1-1,0 1,0-1,0 1,0-1,0 0,0 1,0-1,0 1,0-1,0 0,0 1,0-2,-2-31,2 31,-1-30,3-56,-1 84,-1-1,1 0,0 1,0-1,1 1,-1-1,1 1,0 0,0-1,1 1,-1 0,1 0,0 1,0-1,3-3,-1 5,-1 0,1 0,-1 0,1 0,0 1,-1 0,1 0,0 0,10 0,19-5,-16-1,-1 0,0-1,0-1,-1 0,-1-2,1 0,-1 0,-1-1,20-22,-26 26,1 1,0 0,0 1,1 0,-1 1,1 0,0 0,1 1,19-5,2 2,0 2,34-2,-60 7,0 0,0-1,0 1,0-1,0 0,0-1,0 0,0 0,0 0,0 0,-1-1,0 0,1 0,-1-1,0 1,0-1,-1 0,1 0,-1-1,0 1,4-7,7-7,-13 14,0 1,1-1,-1 1,1 0,0-1,0 1,0 0,1 1,-1-1,1 1,-1-1,1 1,0 0,0 0,0 1,0-1,0 1,0 0,1 0,-1 0,0 1,1 0,7 0,-8 0,0 0,0 0,0 1,0-1,0 1,-1 0,1 0,0 1,0-1,-1 1,1 0,-1 0,1 0,3 3,1 2,-1 1,0-1,-1 1,7 9,-9-10,1 0,0 0,0-1,0 0,1 0,0-1,1 1,-1-1,11 6,-16-11,0 1,0-1,0 0,0 1,0-1,0 0,1 0,-1 0,0 0,0 0,0 0,0 0,0 0,0 0,0 0,0-1,0 1,0 0,0-1,0 1,0-1,0 1,0-1,0 0,0 1,0-2,23-29,-19 19,1 0,-2 0,0 0,3-13,-5 15,-1-1,0 1,0 0,-1 0,0 0,-1 0,0 0,0 0,-1 0,-1 0,0 0,0 0,-1 1,-7-14,7 13,1 0,0 1,0-1,1 0,1 0,-1 0,1-12,0 4,0-1,2 1,0-1,1 1,1 0,0-1,2 2,0-1,1 0,15-32,-18 44,1 0,-1 0,1 1,0-1,1 1,-1 0,1 0,0 0,0 1,1-1,0 1,-1 0,1 1,0 0,0 0,11-4,-12 5,-1-1,1 0,0 0,-1 0,1-1,-1 0,0 1,0-1,-1-1,1 1,-1-1,0 1,0-1,0 0,-1 0,0 0,0 0,0-1,1-7,15-30,-17 41,1 0,-1 0,1 0,0 0,0 0,0 1,0-1,0 0,0 1,0 0,0-1,1 1,-1 0,0 0,1 0,-1 1,3-2,52-6,-10 2,-42 4,0 1,0-1,-1 0,1 0,0 0,-1-1,0 1,0-1,1 0,4-6,-2 1,-1-1,0 1,-1-1,5-11,-9 18,6-11,0 0,0 1,1 0,1 0,0 1,0 0,1 0,1 1,0 1,23-16,-13 8,-1 0,0-1,-1-1,32-43,-51 62,42-48,19-26,-40 46,35-35,-33 37,-19 23,0 0,-1 0,1 0,0 1,0 0,0 0,1 0,-1 0,0 1,1 0,-1 0,1 0,-1 0,1 1,0-1,-1 1,7 1,-8-1,-1 0,1 0,-1 0,0 1,1-1,-1 0,1 1,-1 0,0 0,0 0,1 0,-1 0,0 0,0 0,0 1,0-1,0 1,0-1,-1 1,1 0,0 0,-1 0,0 0,1 0,-1 0,0 0,0 0,0 1,0-1,0 0,-1 0,1 5,-3 73,2-85,0 0,0 0,0-1,1 1,0 0,0 0,0 0,0 0,1 0,0 0,0 1,0-1,0 0,1 1,0 0,0-1,0 1,1 1,-1-1,1 0,0 1,0 0,0-1,0 2,5-4,0-1,0 0,-1-1,0 0,0-1,-1 0,0 0,6-12,-7 11,1 0,0 1,0 0,1 0,1 0,13-11,-17 17,0 0,-1 1,1-1,1 1,-1 0,0 1,0-1,1 1,-1 0,1 0,8 1,62 7,-9 0,-61-7,-1 0,1 0,-1 1,1 0,-1 0,0 0,0 1,1 0,-1 0,0 0,-1 1,1-1,0 1,-1 0,1 1,-1-1,0 1,0 0,-1 0,1 0,3 5,2 6,-1 0,0 0,-2 0,1 1,5 24,-11-36,0 0,1 0,-1-1,1 1,0 0,0-1,0 1,1-1,-1 0,1 1,0-1,0 0,0-1,0 1,0-1,0 1,1-1,-1 0,1 0,0 0,5 1,-7-2,0 0,0 1,0-1,0 1,-1 0,1-1,0 1,-1 0,1 0,-1 0,0 0,1 0,-1 0,0 0,0 1,0-1,-1 0,1 1,0-1,-1 0,0 1,0-1,1 4,-1-3,0 1,0-1,-1 0,1 0,-1 0,1 0,-1 0,0 0,0 0,0 0,0 0,-1 0,1-1,-1 1,0 0,0-1,-4 5,6-7,0 0,0 0,-1 0,1 0,0 1,0-1,-1 0,1 0,0 1,0-1,-1 0,1 0,0 0,0 1,0-1,0 0,0 1,-1-1,1 0,0 0,0 1,0-1,0 0,0 1,0-1,0 0,0 1,0-1,0 0,0 1,0-1,0 0,0 0,1 1,-1-1,12 7,34 0,-21-3,-23-3,0 0,1 0,-1 0,0 0,0 0,0 1,0-1,0 1,0 0,-1-1,1 1,0 0,-1 0,2 3,-2-3,0-1,1 1,-1 0,0 0,1-1,-1 1,1-1,0 1,-1-1,1 0,0 0,0 1,0-1,0-1,0 1,0 0,0 0,0-1,4 1,44 2,1-2,50-6,-97 3,0 1,1-1,-1 0,0 0,0 0,0-1,-1 0,1 1,3-5,13-8,-16 12,0 0,0 0,0 0,0-1,-1 0,0 1,6-9,-7 9,-1 0,2 0,-1 0,0 0,1 0,-1 1,1-1,0 1,-1 0,1 0,1 0,-1 0,0 0,0 0,1 1,-1 0,6-2,3 1,-1 0,1 0,0 1,0 0,0 1,12 2,-19-1,-1 0,1 0,-1 1,0-1,0 1,0 0,0 1,0-1,0 1,-1-1,1 1,-1 0,1 1,-1-1,0 0,-1 1,1 0,-1-1,3 6,0-3,0 1,1-1,0-1,0 1,0-1,1 0,-1 0,1-1,0 0,1 0,-1-1,0 0,1 0,0 0,12 1,-10-1,0 0,-1 0,1 1,-1 0,0 0,0 1,0 1,-1-1,11 10,3 20,-21-33,0 0,0 0,-1 0,1 1,1-1,-1 0,0 0,0-1,1 1,-1 0,1 0,0-1,0 1,-1-1,1 1,0-1,0 0,0 1,0-1,1 0,-1-1,0 1,0 0,0-1,1 1,-1-1,0 1,1-1,2 0,1 0,-1 0,0-1,1 1,-1-1,0 0,0-1,0 1,0-1,0 0,0 0,0-1,0 1,-1-1,1 0,-1-1,7-6,-4 3,-2 0,1-1,-1 0,0 0,-1 0,1 0,-2-1,6-16,-1-11,-8 32,0 1,1-1,-1 0,1 1,0-1,0 1,0-1,0 1,1-1,-1 1,1 0,0-1,0 1,0 0,1 0,-1 1,0-1,1 0,0 1,0 0,0-1,0 1,0 0,0 1,6-4,13-1,-1 1,1 1,0 0,1 2,-1 0,0 2,36 3,-53-2,0-1,1 1,-1 0,0 0,0 1,0-1,0 1,0 0,0 1,-1-1,1 1,-1 0,8 7,-2 0,-1 0,0 1,-1 0,7 13,-15-24,9 12,0 0,1-1,1 0,0-1,0-1,17 12,-15-11,1 0,-2 1,0 0,22 26,-23-24,1 0,0 0,1-1,0-1,1 0,1-1,0 0,21 9,46 33,-46-25,-8-5,51 30,29-3,-90-36,-1 1,20 21,-6-6,-28-27,-1 0,0 0,1 0,-1 1,0-1,0 1,0-1,0 1,-1 0,1-1,-1 1,2 3,-3-5,0-1,0 1,0-1,-1 1,1-1,0 1,0-1,0 1,0-1,0 0,0 1,-1-1,1 1,0-1,0 0,-1 1,1-1,0 1,-1-1,1 0,0 1,-1-1,1 0,0 0,-1 1,1-1,-1 0,0 0,-25 4,1-3,13 0,1-1,0 0,-19-3,27 3,0-1,1 0,-1 1,0-1,1-1,-1 1,0 0,1 0,0-1,-1 0,1 1,0-1,0 0,0 0,0 0,0 0,0-1,1 1,-3-4,0-1,-1 0,1 0,-1 1,-1-1,1 1,-1 1,-1-1,-11-8,-63-33,48 29,-47-20,54 27,0-1,-26-17,14 7,-1 1,-50-18,38 17,46 20,-1-1,1 0,-1 0,1 0,0-1,0 1,0-1,1 0,-1-1,1 1,0-1,0 0,0 0,-2-6,2 3,1 0,1 0,-1 0,1-1,1 1,0-1,0 0,0 1,2-12,-10-110,9 128,1 0,-1-1,0 1,0 0,1 0,-1 0,1 0,0 0,0 0,0 0,0 0,0 0,0 0,0 0,0 0,4-2,-4 2,0 1,1-1,-1 1,0-1,0 0,0 0,0 1,0-1,0 0,0 0,-1 0,1 0,-1 0,1 0,-1 0,0 0,0 0,0 0,0 0,0 0,0 0,-1-3,-6-16,-1 0,-1 1,-1 0,-16-25,-5-11,-174-423,60 128,99 251,-87-136,60 111,47 77,-2 1,-53-68,71 104,-1 0,0 1,-1 0,0 1,0 0,-1 0,0 2,-1 0,1 0,-1 1,-1 1,1 0,-1 1,-26-3,-10-2,-7 0,-113-5,143 12,0-1,-38-8,-13-2,-278-6,50 8,17-8,-138-5,315 21,-251-7,-357-2,270 9,-358-8,-831 11,1262-13,-1780 14,2155-1,0 0,0 0,0 0,0 1,0-1,0 1,0 0,0 0,1 0,-1 0,0 1,1-1,-1 1,1-1,-1 1,1 0,0 0,-4 4,3-2,0 1,0-1,0 1,1 0,0 0,0 0,0 0,1 0,-1 0,1 6,-1 1,1 0,0 0,2 0,-1 0,1 0,1 0,0 0,7 21,18 54,-20-60,2-1,0 1,24 44,70 87,22 16,-77-105,-22-30,1-1,53 54,0-3,-51-55,55 51,166 132,-108-85,-126-117,-1 1,-1 0,-1 1,-1 0,0 1,-1 1,16 36,-23-43,45 104,-42-103,0 0,1 0,0-1,0 0,1-1,16 16,-18-22,0-1,0 0,0 0,0 0,1-1,0 0,-1-1,16 3,-5-1,1-1,33 0,-27-3,9 2,1-2,0-2,-1-1,1-2,-1-1,61-19,-42 8,0 3,0 2,1 3,68-4,-18 6,76-9,-122 9,96 2,-98 6,106-14,-97-3,0-2,82-35,-96 33,200-75,-174 63,-57 23,0 1,0 0,1 1,0 1,0 1,34-3,-33 7,5 1,0-2,0-1,0-1,41-11,-61 13,-1 0,0-1,1 0,-1 0,0 0,-1-1,1 0,-1 0,1-1,-1 1,0-1,-1 0,1 0,-1-1,0 1,-1-1,1 0,-1 0,0 0,0-1,-1 1,0-1,2-8,7-68,-3 0,-3 0,-9-98,2 36,3 64,1 38,-1 0,-3 0,-1 0,-12-54,13 91,1 0,1 0,-2 1,1-1,-1 1,0 0,0-1,0 1,-1 0,0 0,0 0,0 1,0-1,-1 1,0 0,0 0,0 0,0 0,-8-4,-16-10,-2 1,0 2,-46-17,-100-25,102 39,-82-12,-5 13,-283 7,305 11,-116 11,-1320-13,1212-10,250 9,-100 4,212-2,0 0,0 0,0 0,-1 0,1 0,0 0,0 1,0-1,0 0,0 1,0-1,0 0,0 1,0-1,0 1,0 0,0-1,0 1,0 0,0 0,0 0,1-1,-1 1,0 0,0 0,0 2,1-1,-1 0,1 0,0 0,1 0,-1 0,0-1,0 1,1 0,-1 0,1 0,-1-1,1 1,0 0,2 3,5 7,0 0,1-1,13 14,-19-21,15 15,0-1,2-1,0 0,1-1,0-2,1 0,1-1,0-1,0-2,27 9,224 52,-220-58,1-3,63 3,-118-13,245 6,29 3,119 7,-151-13,519 3,-413-9,147 3,-391-12,-104 12,1 0,0 0,-1 0,1 0,-1 0,1 0,-1 0,1 0,-1 0,1 0,0 0,-1 0,1 0,-1 0,1 0,-1 0,1 0,-1-1,1 1,-1 0,1-1,-1 1,1 0,-1-1,1 1,-1 0,0-1,1 1,-1-1,0 1,1 0,-1-1,0 1,1-1,-1 1,0-2,-18-11,-36-9,53 22,-119-39,-2 6,-1 5,-127-11,127 24,-298-22,11 26,-128 10,18 1,-11-11,502 10,17 0,1 1,-1 0,0 1,1 0,-13 4,21-4,-1 0,0 0,1 1,-1 0,1 0,0 0,-1 0,1 1,0-1,0 1,1-1,-1 1,0 0,1 0,0 1,0-1,0 0,0 1,-2 3,0 4,1 0,-1 0,2 0,0 1,0-1,1 0,0 1,1-1,0 1,1-1,0 1,4 11,2 6,1 0,2 0,17 37,16 41,-34-91,1 1,0-1,2 0,0-1,0-1,1 0,30 24,119 75,-80-60,17 12,77 56,105 117,-255-219,1-2,52 26,5 3,-73-41,-1 1,1-2,1 0,-1 0,0-1,19 3,76 5,-80-9,491 25,-254-16,-240-10,0-2,0-1,0-1,41-10,89-36,-97 29,73-17,-46 25,0 3,98 3,-95 5,165-24,-238 22,0-1,0-1,0 0,-1-1,0 0,0-1,0 0,-1-1,0-1,-1 1,0-2,0 1,-1-1,0-1,0 0,-1 0,7-15,-10 19,-1-1,0 0,0 0,-1 0,0 0,0-1,-1 1,0-1,0 0,-1 1,-1-1,1 0,-1 0,-1 0,0 0,0 1,0-1,-4-9,-5-9,0 0,-2 0,-1 2,-19-29,-6-12,30 48,1 0,1 0,0 0,-4-26,-10-35,18 75,0-1,-1 1,0 0,0 0,0 0,0 0,0 1,-1-1,1 1,-1 0,0 0,0 0,0 1,-1-1,1 1,-1 0,1 0,-7-1,-13-5,0 2,-34-4,35 6,-87-9,0 5,-144 8,-84-5,-72-3,57 4,-140-13,385 14,-279 5,253 17,-55 18,143-31,38-6,0 1,-1 0,1 0,0 1,0 0,0 0,0 1,0 0,-11 6,19-9,0 0,0 0,0 0,0 0,0 0,-1 1,1-1,0 0,0 0,0 0,0 0,0 0,0 0,0 0,0 1,0-1,0 0,0 0,0 0,0 0,0 0,0 1,0-1,0 0,0 0,0 0,0 0,0 0,0 0,0 1,0-1,0 0,0 0,0 0,0 0,0 0,1 0,-1 0,0 0,0 1,0-1,0 0,0 0,0 0,0 0,0 0,1 0,-1 0,0 0,0 0,0 0,0 0,0 0,0 0,1 0,-1 0,0 0,0 0,0 0,0 0,0 0,1 0,-1 0,18 3,20-1,58 3,178 33,-35-3,-232-34,506 38,-125-23,254 3,-121 3,-294-8,-225-14,2 0,0 0,0 0,0 0,1 0,-1 1,0 0,0 0,0 0,0 1,0-1,0 1,-1 0,6 3,-9-4,1-1,-1 1,0-1,0 1,0-1,-1 1,1-1,0 1,0-1,0 0,0 1,0-1,-1 1,1-1,0 1,0-1,0 1,-1-1,1 0,0 1,-1-1,1 0,-1 1,1-1,0 0,-1 1,1-1,-1 0,1 0,0 1,-1-1,1 0,-1 0,0 0,-19 8,-36 5,0-2,0-3,-1-2,-90-2,83-3,-1184-30,1098 23,-44-3,155 8,0 2,0 1,-58 11,5-1,-201 17,375-30,0 5,139 22,-93-8,1-3,736 66,-664-70,104 1,310 0,-610-13,0 1,-1 0,1 0,0 1,-1 0,1-1,0 1,-1 1,1-1,-1 1,1 0,-1 0,0 0,0 0,0 1,0 0,4 3,-97 10,-182 30,156-22,-2-6,-149 4,-264-47,395 15,-385-38,463 45,-147-14,174 14,1 1,-1 1,-37 3,147 16,293 34,-150-24,-110-14,-29-4,134 33,-3 7,-152-35,-43-11,0 0,32 13,-51-17,0 0,0 1,0-1,-1 0,1 0,0 1,0-1,0 0,-1 1,1-1,0 1,-1-1,1 1,0-1,-1 1,1 0,-1-1,1 1,-1 0,1-1,-1 1,1 0,-1 0,0-1,1 1,-1 0,0 0,1 1,-2-1,0 1,1-1,-1 0,0 0,0-1,0 1,0 0,0 0,0 0,0-1,0 1,0 0,0-1,0 1,0-1,-3 1,-51 13,-568 38,537-50,26-1,1 2,-63 11,100-10,-59 16,75-18,0 1,0 0,0 0,0 1,0 0,1 0,0 0,0 0,0 1,-6 7,5-5,-15 22,20-28,1 0,-1 0,1 0,-1 0,1 0,0 0,0 0,-1 0,1 0,0-1,0 1,0 0,0 0,0 0,0 0,0 0,1 0,-1 0,0 0,0 0,1 0,-1 0,1 0,-1 0,1-1,-1 1,1 0,-1 0,1-1,0 1,1 1,5 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2:43.00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274 1211,'230'-10,"327"-58,-271 27,593-28,-272 28,-53-1,88-9,-475 25,-106 15,114-7,-123 17,290-11,-337 12,1 0,0-1,0 0,-1 0,1 0,0-1,-1 0,0 0,1 0,-1 0,0-1,0 0,0 0,0-1,-1 1,0-1,1 0,-1 0,0 0,-1-1,1 1,4-10,-3 6,0 0,-1-1,0 0,0 0,-1 0,0 0,-1-1,0 1,1-13,-1-3,-2 0,-3-35,0 50,0-1,0 0,-1 1,-1-1,0 1,0 0,-8-10,-7-16,15 28,-1-1,1 1,-1 0,-1 1,1-1,-1 1,-1 1,1-1,-1 1,-14-8,-9-4,-54-21,39 19,12 7,-1 2,0 1,-1 1,-44-3,-27-8,22 6,0 4,-171 2,-29-2,1-8,72 6,-17-7,-220-13,101 28,-85-5,72 1,97 5,-312-9,330 1,94 11,149 1,0 0,0 1,0-1,0 1,0 0,0 0,1 0,-1 1,1-1,0 0,-1 1,1-1,0 1,1 0,-4 5,0 1,0 0,0 0,1 0,-3 12,5-15,1-1,0 1,0 0,1 0,-1 0,1 0,1 0,-1-1,1 1,0 0,0 0,1-1,0 1,0 0,0-1,4 6,-1-3,0-1,0 0,1 0,0-1,1 1,-1-1,1-1,0 1,14 6,3 1,1-2,0 0,1-2,0-1,51 9,-37-12,1-2,-1-1,77-8,-90 4,378-1,-215 5,832-13,-614 8,383 6,-368 8,-30 1,-319-9,73 13,14 1,-135-14,-1 1,0 2,0 0,0 1,45 21,-68-27,-1-1,0 0,1 1,-1-1,0 1,0 0,1 0,-1-1,0 1,0 0,0 0,0 0,0 0,0 0,0 0,0 0,-1 0,1 1,0-1,-1 0,1 0,-1 1,1-1,-1 0,1 1,-1 1,0-1,-1 0,1 0,-1 0,0 0,0 0,0 0,0 0,0 0,0 0,0-1,-1 1,1-1,0 1,-1-1,-2 3,-6 4,0-1,-1 0,0 0,-17 7,-15 5,-123 48,142-60,-1 0,0-2,0-1,0-1,-29 0,-126-6,53 0,-128 13,48 9,116-11,-154 35,243-43,-22 5,-46 10,-109 9,-27-9,-136 4,204-19,-251 9,-320 5,446-2,211-10,17-2,0 2,0 1,1 2,-41 11,31-6,-1-2,0-2,0-1,-83-3,93 2,31-3,1 0,-1 0,0-1,0 1,0-1,0 0,1 0,-1-1,-4 0,6 0,1 0,0 1,-1-1,1 0,0 0,0 0,0-1,0 1,0 0,0 0,0-1,0 1,1 0,-1-1,0 1,1 0,-1-1,1 1,-1-1,1 1,0-1,0 0,0 1,0-1,0 1,0-1,0 1,1-3,-1-10,3-78,-2 83,0 0,1 0,0 1,0-1,1 0,0 1,7-15,-6 17,0 1,1-1,0 1,0 0,0 1,0-1,1 1,-1 0,1 0,0 1,1 0,-1 0,0 0,1 1,0-1,-1 2,1-1,7 0,16-1,0 1,-1 2,32 2,1 1,138-2,245-2,-242-14,-83 5,-73 4,-1-2,83-26,28-6,306-12,-88 14,90 3,4 35,-195 2,-247 4,-27-6,0 0,1 0,-1 1,0-1,1 0,-1 1,0-1,0 0,1 1,-1-1,0 0,0 1,1-1,-1 1,0-1,0 1,0-1,0 0,0 1,0-1,0 1,0-1,0 1,0-1,0 0,0 1,0-1,0 1,0-1,0 1,0 0,-2 1,1 0,-1 0,0 0,0 0,0 0,0 0,0 0,0-1,0 1,0-1,-1 1,1-1,0 0,-1 0,-4 1,-106 31,-1-5,-120 12,73-13,93-15,-94 18,-255 14,45-43,155-3,193 3,24-1,0 1,0-1,0 0,0 0,1 0,-1 0,0 0,0 0,0 0,0 0,0 0,0 0,0 0,0 0,0 0,0 0,0 0,0 0,0 0,0 1,0-1,0 0,0 0,0 0,0 0,0 0,0 0,0 0,0 0,0 0,0 0,0 0,0 0,0 1,43-1,636-33,-436 25,-121 3,1018-23,-1093 28,4-2,0 3,0 2,0 2,57 14,-94-16,-1 1,0 1,0 0,0 1,0 0,-1 0,0 2,-1 0,1 0,-2 1,1 0,-1 1,0 0,-1 0,-1 1,1 0,-2 1,1 0,-2 0,7 16,-9-18,1 0,-1 1,-1-1,0 0,4 21,-7-29,0 1,0-1,0 1,0-1,0 1,0-1,-1 1,1-1,-1 1,0-1,0 1,0-1,0 0,0 1,0-1,-1 0,1 0,-1 0,0 0,1 0,-1 0,0-1,0 1,0-1,0 1,-3 1,-19 7,-1 0,0-2,0 0,0-2,-1-1,-43 3,9 0,-220 16,-119 3,207-12,-392 65,580-80,-56 16,58-16,0 1,0-1,0 1,0 0,1 0,-1 0,0 0,0 0,1 0,-1 1,1-1,-1 0,1 1,-1-1,1 1,0 0,0-1,0 1,0 0,0 0,0 0,0 0,1 0,-1 0,0 3,1-4,1 0,-1 0,1 0,-1 1,1-2,-1 1,1 0,-1 0,1 0,0 0,0 0,-1 0,1-1,0 1,0 0,0-1,0 1,0 0,0-1,0 1,0-1,0 0,0 1,0-1,0 0,0 0,1 1,1-1,41 4,-31-3,766 31,-583-24,-123-3,1-2,115-12,-179 6,-33 2,-42 4,43 0,-50 4,1 4,0 2,-125 42,145-37,-1-2,0-3,-1-2,-83 7,96-14,-74 17,98-17,1 1,0 1,0 0,0 1,1 0,0 1,-21 17,6-4,-46 25,55-35,0 1,1 0,0 1,1 1,1 1,-21 22,-47 84,55-76,-44 53,63-86,-1-1,-1-1,1 0,-2-1,1 0,-1-1,-1-1,-25 10,-129 33,146-44,-239 61,230-57,23-6,-1-1,1 0,0 0,-1-1,-17 1,-311 8,-16-4,-164-3,470-8,1-3,0-2,0-1,-55-21,43 11,-8-2,-69-33,131 53,1-1,-1 0,1 0,0 0,-1 0,1-1,1 0,-1 0,1 0,-1 0,1 0,0-1,-4-9,1-2,0-1,-7-33,-5-14,8 30,-9-45,12 47,-17-53,19 71,0 0,2 1,0-1,0 0,1-1,1 1,0 0,1 0,1-1,0 1,6-24,-6 35,1 0,0 0,0 0,0 0,0 0,0 0,1 0,-1 1,1-1,0 1,0-1,0 1,0 0,0 1,0-1,0 0,1 1,6-2,7-2,1 0,28-2,-22 4,381-34,-189 23,581-8,-692 22,196-12,86-6,-30 0,-266 16,180 5,-271-3,0 0,1 0,-1 0,1-1,-1 1,0 0,1 0,-1 0,0 0,1 1,-1-1,1 0,-1 0,0 0,1 0,-1 0,0 0,1 0,-1 1,0-1,1 0,-1 0,0 1,0-1,1 0,-1 0,0 1,0-1,1 0,-1 1,0-1,0 0,0 1,1-1,-1 0,0 1,0-1,0 0,0 1,-11 13,-25 10,-7-3,-1-1,-1-3,-1-2,0-2,-1-1,-91 8,-298-6,327-14,78 0,-961 15,451-1,284-10,140-5,58-1,-88 9,146-7,-44 8,44-7,-1-1,1 0,-1 1,1-1,-1 0,1 1,0 0,-1-1,1 1,0 0,-1 0,1-1,0 1,0 0,0 0,0 1,0-1,0 0,0 0,0 0,0 1,1-1,-1 0,0 1,1-1,-1 2,2-1,1 1,-1-1,1 0,0 0,-1 0,1 0,0 0,0 0,1-1,-1 1,0-1,0 1,1-1,-1 0,1 0,-1 0,5 1,-2 0,36 14,1-2,1-2,0-1,78 8,184-4,-148-10,574 1,-402-9,920 3,-1228 3,-30 4,-36 4,-242 23,148-15,-180 2,273-21,-447 6,362 2,-226 43,244-24,54-12,-1-2,-119 10,-124-24,107-1,158 8,41-2,21-2,564 9,454 2,-621-26,-406 13,96-15,-23 1,53 5,-65 6,148-26,-219 28,0 0,0-1,0 0,0 0,-1 0,1 0,-1-1,1 0,-1 0,0 0,0 0,-1-1,1 1,-1-1,1 0,-1 0,0 0,-1-1,4-6,-6 11,-1-1,1 1,-1-1,1 1,-1-1,1 1,-1-1,1 1,-1 0,1-1,-1 1,0 0,1 0,-1-1,1 1,-1 0,0 0,1 0,-1 0,0 0,1 0,-1 0,0 0,1 0,-1 0,0 0,1 0,-1 1,0-1,1 0,-1 0,1 1,-2-1,-26 5,-573 179,361-83,-66 22,33-55,-11 3,227-57,-2-3,1-2,-76 2,-12 1,140-12,-7 2,0-1,-1 0,-21-2,32 1,0 0,0-1,1 1,-1-1,0 0,0 0,1 0,-1 0,1 0,-1-1,1 1,0-1,-1 1,1-1,0 0,0 0,0 0,0 0,0 0,1 0,-1-1,1 1,-2-4,1 1,0 0,0 0,1 1,-1-1,1 0,1 0,-1 0,1 0,0-1,0 1,0 0,0 0,2-5,2 0,-1 1,1 0,1 0,0 0,11-15,9-14,2 0,2 2,2 0,1 3,1 0,48-34,-80 65,0 1,0 0,1 0,-1 0,1 1,-1-1,1 0,-1 0,1 1,-1-1,1 1,0-1,-1 1,1 0,0 0,-1 0,1 0,0 0,-1 0,1 0,0 0,-1 1,1-1,0 1,-1-1,1 1,-1 0,1-1,-1 1,3 1,-3 0,0 0,0-1,0 1,0 0,0 0,0 0,0-1,-1 1,1 0,-1 0,1 0,-1 0,0 0,0 0,0 0,0 0,0 0,0 1,-1-1,1 0,0-1,-1 1,0 0,1 0,-2 2,-5 10,0-1,0 0,-2-1,1 0,-1 0,-1-1,0 0,-1-1,0 0,0 0,-16 9,-20 10,-84 40,93-51,2-2,-58 16,-22 10,114-41,0 0,-1 0,1 1,1-1,-1 0,0 1,0 0,0-1,1 1,-1 0,1 0,-1 0,1 0,0 0,0 0,0 0,0 0,0 0,0 1,1-1,-1 0,1 1,0-1,-1 0,1 1,0-1,0 0,1 1,-1-1,0 1,1-1,0 0,1 4,3 10,1-1,1 0,0-1,10 15,-3-5,-6-7,-1 1,0-1,-1 1,-1 0,-1 0,3 30,-2 113,-5-116,0-39,0 0,0 0,1 0,0 0,0-1,0 1,1 0,0-1,0 1,1-1,-1 0,1 1,0-1,1 0,-1-1,1 1,0-1,0 0,0 1,1-2,-1 1,1 0,0-1,0 0,0 0,1-1,10 4,-5-2,0-1,0-1,0 0,0-1,0 0,0-1,1 0,-1 0,0-1,0-1,0 0,0 0,19-8,-9 2,-1 1,1 1,23-4,-35 8,0 1,0 1,0-1,1 2,-1-1,0 1,0 0,0 1,17 6,-1 0,-14-5,-1 1,0-1,0 1,0 1,0 0,-1 0,17 14,-24-16,0 1,0 0,0-1,-1 1,1 0,-1 0,0 0,0 0,0 0,-1 0,1 6,8 34,-7-41,0 1,0-1,0 0,0 0,0 0,1-1,-1 1,1-1,0 1,0-1,0 0,0 0,0 0,0 0,0-1,1 1,-1-1,1 0,6 2,3-2,0 0,1 0,-1-1,17-3,-12 2,-8-2,1 0,-1-1,-1 0,1 0,0-1,-1 0,0-1,-1 0,1 0,-1-1,11-11,27-19,-15 18,50-23,-55 30,-1-1,0 0,-1-2,24-20,-12 7,1 2,52-27,36-24,-102 59,-1-1,-1-1,0-1,-2 0,0-2,31-49,-48 69,1-1,-1 1,0-1,-1 0,1 1,-1-1,1 0,-1 0,0 0,-1 0,1 0,-1 0,1 0,-1 0,-1-7,0 9,0-1,-1 1,1 0,-1 0,1-1,-1 1,0 0,0 0,0 1,0-1,0 0,0 1,0-1,-1 1,1 0,-1-1,1 1,-1 0,1 1,-1-1,0 0,1 1,-6-1,-41-7,-1 2,0 3,0 1,-93 11,-103 33,162-24,-1-4,-102 4,-131-7,296-10,7-1,-1 0,1 1,0 1,1 1,-16 4,26-6,0 1,0-1,1 1,-1 0,1 0,-1 1,1-1,0 1,0-1,0 1,0 0,0 0,1 0,-1 1,1-1,0 1,0-1,0 1,0 0,1-1,-1 1,1 0,-1 6,0 1,0 1,1-1,0 1,1-1,0 1,2 14,-1-22,-1-1,1 1,0 0,0-1,0 1,1-1,-1 0,1 1,0-1,0 0,0 0,0 0,1 0,-1 0,1-1,-1 1,1-1,0 1,0-1,0 0,0 0,1-1,3 3,40 13,1-2,70 13,-78-24,-1-1,1-2,0-3,63-8,152-44,-89 19,-157 34,1 0,-1-1,0 0,0-1,-1 0,1 0,-1-1,1 0,-1-1,0 0,-1 0,1 0,-1-1,11-12,41-26,-51 40,-1 0,0-1,0 0,0 0,0-1,-1 0,0 0,0 0,-1-1,1 0,-2 0,7-11,31-89,-16 36,37-68,-41 100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2:47.25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1 346,'38'-11,"-3"-1,115-10,63-5,-163 22,0-2,76-21,-124 27,3 0,0 0,-1 0,1 0,0 0,-1 1,1 0,0 0,0 1,-1-1,1 1,0 0,-1 0,1 0,-1 1,1 0,-1 0,5 3,-1 1,0 0,0 1,-1 0,0 0,0 0,-1 1,6 9,-2-6,1 0,0-1,1-1,0 0,0-1,1 0,0-1,0 0,17 5,17 11,147 61,-188-81,1 0,0 1,-1-1,0 1,0 0,0 1,-1 0,1-1,-1 2,0-1,-1 1,1-1,-1 1,0 1,-1-1,1 0,-1 1,0 0,-1 0,2 7,2 5,0 1,1-2,1 1,0-1,17 25,-21-37,-1-1,1 1,1-1,-1 0,1-1,0 1,0-1,0 0,0 0,1 0,0-1,0 0,0 0,0-1,0 1,0-1,1-1,-1 1,1-1,10 1,-12-3,1 0,-1 0,0 0,0 0,0-1,0 0,0 0,0 0,0-1,-1 1,1-1,4-4,-4 3,1 0,-1 1,1 0,0 0,0 0,0 0,0 1,7-1,79-18,-66 14,-1 1,2 1,38-3,39 11,-68-1,1-1,-1-2,50-8,-81 8,0 0,0-1,0 0,0 0,0-1,0 1,-1-1,0 0,1 0,-1 0,0-1,0 1,-1-1,1 0,-1 0,0-1,0 1,0-1,-1 1,1-1,2-8,-1 0,0 1,-1-1,0 0,-1 0,-1 0,0 0,-1-24,-1 33,1 1,-1 0,0-1,0 1,0 0,0-1,-1 1,1 0,-1 0,1 0,-1 0,0 1,-1-1,1 0,0 1,-1-1,1 1,-5-3,-6-3,0 0,-1 1,-16-7,18 9,-1-1,1 0,-14-10,16 8,1 0,-1-1,2 0,-1-1,1 1,0-1,1-1,1 0,-1 0,2 0,-9-24,6 8,2-2,1 1,1 0,0-34,4 58,0-1,0 0,-1 1,1-1,-1 1,0-1,-1 1,1 0,-1-1,0 1,-3-5,4 7,-1 0,0 0,0 1,-1-1,1 1,0 0,0 0,-1-1,1 2,0-1,-1 0,1 0,-1 1,1-1,-1 1,1 0,-1 0,0 0,1 0,-1 0,-4 1,-4 1,-1 0,1 1,0 0,0 0,1 1,-1 0,1 1,0 1,-13 8,-8 9,-42 39,52-43,0 0,-1-2,-1 0,-30 16,40-26,1 0,0 0,0 1,1 1,0 0,0 1,-11 13,19-20,0 0,0 1,0 0,1-1,-1 1,1 0,0 0,0 0,1 1,-1-1,1 0,0 0,0 1,1-1,-1 1,1-1,0 1,0-1,0 1,1-1,-1 1,1-1,0 0,1 1,-1-1,1 0,2 6,-2-8,0 0,0 1,0-1,0 0,0 0,0-1,1 1,-1 0,1-1,-1 0,1 1,0-1,-1 0,1 0,0 0,0-1,0 1,0-1,-1 0,1 1,0-1,3-1,12 1,-1-2,27-5,-18 3,4 0,-13 3,1-1,-1-1,0-1,0 0,0-1,21-10,-14 4,42-28,-60 35,0-1,0 1,-1-1,0 0,0-1,0 1,0-1,-1 0,0 0,0-1,5-11,-6 25,0 0,0 0,-1 0,0 0,1 9,17 137,-20-152,0 0,-1 0,1 0,-1 0,1 0,-1 0,1 0,-1 0,1-1,-1 1,0 0,0 0,1-1,-1 1,0 0,0-1,0 1,0-1,1 1,-1-1,0 0,0 1,0-1,0 0,0 0,0 1,0-1,-2 0,-37 5,32-4,-46 5,21-1,1-1,-1-2,-43-3,67-1,1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3:19.81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0 156,'5'0,"0"0,0 0,0 1,1-1,-1 1,0 0,-1 0,1 1,0 0,0 0,-1 0,1 0,-1 1,1-1,-1 1,0 0,6 7,35 19,-42-28,0 1,0 0,1-1,-1 1,0-1,1 0,-1 0,1 0,-1-1,1 1,-1-1,6 0,18-22,-6 3,-14 15,0 1,1 1,-1-1,1 1,-1 1,1-1,-1 1,1 0,15 1,-14 0,0 0,0-1,-1 0,1 0,0-1,10-3,-13 3,0-1,0 1,0-1,0 0,-1 0,0-1,1 1,-1-1,-1 0,1-1,-1 1,1-1,6-10,-6 8,1 0,1 0,-1 1,14-11,14-13,-34 30,0-1,1 0,-1 1,0-1,1 0,-1 1,1-1,-1 1,1-1,-1 1,1-1,0 1,-1-1,1 1,-1 0,1-1,0 1,-1 0,1-1,0 1,0 0,-1 0,1 0,0 0,0 0,-1 0,1 0,0 0,-1 0,1 0,0 0,0 0,-1 0,1 0,0 1,-1-1,1 0,0 1,0 0,14 29,-14-27,1 0,-1 1,0-1,1 0,0 1,0-1,0 0,3 3,2-1,1 0,0-1,0 1,1-2,-1 1,1-1,0-1,0 1,0-1,0-1,0 0,0 0,0-1,1 0,-1-1,0 1,0-2,0 0,0 0,0 0,0-1,-1 0,1-1,-1 0,0 0,0-1,0 0,10-9,-15 10,0 1,-1-1,1 0,-1 1,0-1,-1 0,3-7,-3 7,1 1,-1 0,0 0,1 0,0 0,-1 0,1 0,0 0,4-3,-5 9,1 1,-1 0,0 0,0 0,-1 0,1 0,-1 0,0 0,0 7,-1-7,0 0,-1 0,0 0,1-1,-1 1,0 0,-1-1,1 0,-1 1,1-1,-1 0,0 0,0-1,0 1,-1 0,1-1,-1 0,1 0,-1 0,-6 2,-4 2,0 0,0-1,-1-1,-21 4,-69 7,96-12,18-1,18-1,-19-3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3:09.42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212 0,'-4'0,"0"0,-1 1,1-1,0 1,0-1,-1 1,1 1,0-1,0 1,0-1,0 1,1 0,-1 0,0 1,1-1,-1 1,1 0,0 0,0 0,0 0,1 0,-4 5,-4 3,8-9,0 0,-1 0,1-1,-1 1,1-1,-1 1,0-1,1 0,-1 0,0 0,0-1,0 1,-4 0,4-1,0 0,0 1,1 0,-1-1,0 1,0 0,1 0,-1 0,0 1,1-1,0 1,-1-1,1 1,0 0,0 0,0 0,-2 2,3-3,0 1,0-1,1 0,-1 0,0 0,0 0,0 0,0 0,0 0,0 0,-1 0,1-1,0 1,0 0,-2 0,2-1,1 0,-1 0,1 0,0 0,-1-1,1 1,0 0,-1 0,1 0,0-1,0 1,-1 0,1 0,0-1,0 1,-1 0,1 0,0-1,0 1,0 0,-1-1,1 1,0 0,0-1,0 1,0 0,0-1,0 1,0-1,0 1,0 0,0-1,0 1,0-1,0-2,0 1,0-1,0 1,1-1,-1 1,1-1,-1 1,1-1,0 1,0-1,0 1,1 0,-1 0,0 0,4-4,-1 3,0 0,1 1,-1 0,0 0,1 0,0 1,-1-1,1 1,0 0,0 0,0 1,-1 0,1 0,0 0,0 0,0 1,0-1,-1 1,1 0,0 1,0-1,-1 1,1 0,-1 0,0 1,0-1,0 1,0 0,0 0,0 0,4 5,-4 1,1 1,-1-1,-1 1,0-1,2 15,-3-13,1 0,0 0,1 0,0-1,10 19,-12-27,-1 1,1-1,0 0,0 0,0 0,0-1,0 1,0 0,1-1,-1 0,0 1,1-1,-1 0,1 0,-1 0,1 0,0-1,-1 1,1-1,0 0,-1 1,1-1,0-1,0 1,-1 0,1-1,0 1,4-2,-1-1,-1 0,1 0,-1 0,0-1,0 0,0 0,-1 0,1 0,-1-1,5-5,31-28,-38 36,0 1,0 0,1-1,-1 1,0 0,1 0,-1 1,1-1,-1 0,1 1,-1 0,1-1,-1 1,1 0,-1 0,1 1,0-1,-1 0,1 1,-1 0,1-1,-1 1,0 0,1 0,-1 0,3 3,-1-1,0 1,0-1,0 1,-1 0,1 1,-1-1,0 0,-1 1,1 0,-1-1,0 1,2 8,-3-11,0 1,-1-1,1 1,-1 0,0-1,0 1,0-1,0 1,-1-1,1 1,-1-1,1 1,-1-1,0 1,-2 3,-4 23,8-28,-1 0,1 0,0 0,-1 0,1-1,0 1,0 0,-1-1,1 1,0 0,0-1,0 1,0-1,0 1,0-1,0 0,0 1,0-1,0 0,2 0,32 7,-24-5,-6-1,0 0,0 1,0-1,-1 1,1 0,-1 0,1 0,-1 1,0 0,0 0,0 0,0 0,-1 0,1 1,-1 0,0-1,0 1,0 0,0 1,-1-1,0 0,0 1,3 8,0-1,0 0,1 0,0-1,0 0,2 0,-1-1,1 0,1 0,0-1,20 17,-13-12,-1 1,25 32,111 147,-149-191,0-1,0 1,0 0,0 0,-1 0,0 0,1 0,-1 0,0 0,0 1,-1-1,1 0,-1 1,1-1,-1 0,0 1,-1-1,1 0,0 1,-1-1,0 0,0 0,0 0,0 1,0-1,-1 0,1 0,-1-1,0 1,0 0,0 0,0-1,0 1,-1-1,1 0,-1 0,1 0,-1 0,0 0,-5 2,1 0,0 0,0-1,-1 0,0 0,1-1,-1 0,0 0,0-1,0 0,0-1,0 1,0-2,-1 1,1-1,0 0,-9-3,14 3,-34-13,25 5,12 8,0 1,0 0,0-1,0 1,0 0,0-1,0 1,0 0,0-1,0 1,0 0,0-1,0 1,1 0,-1-1,0 1,0 0,0 0,1-1,-1 1,0 0,0 0,0-1,1 1,-1 0,0 0,1 0,-1 0,0-1,0 1,1 0,-1 0,0 0,1 0,-1 0,0 0,1 0,-1 0,2-1,-1 0,1 1,-1-1,1 1,0-1,-1 1,1 0,-1 0,1 0,0 0,-1 0,1 0,-1 0,1 0,0 1,-1-1,1 0,-1 1,1 0,-1-1,1 1,-1 0,0 0,1-1,-1 1,0 0,1 0,-1 1,0-1,0 0,2 3,0 2,1 1,-1 0,0 0,-1 1,4 11,4 14,37-64,-44 30,-1 0,1 0,-1 0,1 0,0 0,-1 1,1-1,0 1,0 0,-1 0,1 0,0 0,-1 0,1 1,0-1,0 1,-1-1,1 1,-1 0,1 0,-1 1,1-1,-1 0,0 1,1-1,-1 1,0 0,0 0,0 0,0 0,-1 0,1 0,2 4,3 6,0 0,0 0,-2 1,1-1,5 23,-8-16,0 0,-2 1,0-1,-1 1,-5 31,3-39,-1-17,6-22,-1 24,-1 1,1-1,0 0,0 1,0-1,0 1,1 0,-1 0,1 0,-1 0,1 0,-1 0,1 1,0-1,0 1,0 0,0 0,0 0,0 0,0 1,0-1,1 1,2-1,11 1,0 0,-1 2,24 3,10 1,-44-6,5 0,0-1,0 1,-1 1,1 0,0 1,0 0,0 1,-1 0,0 0,1 1,-1 1,15 8,-23-11,0-1,1 1,-1-1,0 0,1 0,-1 0,1 0,-1 0,1 0,-1-1,1 1,0-1,-1 0,1 0,0 0,-1 0,1 0,0 0,-1-1,1 0,-1 1,1-1,0 0,-1 0,0 0,1 0,-1-1,0 1,0-1,1 1,-1-1,0 0,-1 0,1 0,0 0,0 0,-1 0,0-1,1 1,-1 0,0-1,0 1,0-1,0 1,-1-1,1 1,-1-1,1 0,-1-2,2-15,0 26,-2-2,0-1,0 0,-1 0,1 0,-1 1,0-1,0 0,0 0,0 0,0 0,-1 0,-1 3,3-5,-1-1,1 1,0-1,0 1,-1-1,1 1,0-1,-1 1,1-1,-1 1,1-1,0 1,-1-1,1 1,-1-1,1 0,-1 1,1-1,-1 0,0 0,1 1,-1-1,1 0,-1 0,0 0,1 0,-1 0,1 0,-1 0,0 0,1 0,-1 0,1 0,-1 0,0 0,1 0,-2-1,1 0,0-1,0 1,0-1,1 0,-1 1,0-1,1 0,-1 0,1 0,0 1,0-1,-1-3,1-4,-1-1,2 0,-1 1,3-14,-2 20,1-1,0 0,-1 1,1 0,0-1,0 1,1 0,-1 0,1 0,-1 0,1 1,0-1,0 1,0 0,1 0,-1 0,0 0,1 0,-1 1,1-1,0 1,-1 0,1 0,0 1,0-1,0 1,-1-1,1 1,0 1,0-1,0 0,0 1,-1 0,1 0,0 0,-1 0,1 1,0-1,-1 1,0 0,1 0,-1 0,0 0,0 1,0-1,0 1,-1 0,1 0,-1 0,0 0,0 0,0 1,0-1,0 0,-1 1,1 0,0 4,-1-3,1-1,-1 1,1-1,0 1,0-1,0 0,1 1,0-1,-1 0,1-1,6 7,-8-9,0-1,0 1,0 0,0-1,1 1,-1 0,0-1,0 1,0-1,1 0,-1 1,0-1,0 0,1 0,-1 0,0 0,1 0,-1 0,2 0,-1-1,0 0,0 0,0 0,-1 0,1 0,0 0,0 0,-1-1,1 1,0-1,-1 1,1-1,-1 0,0 0,2-2,38-67,-31 51,1 1,1 0,22-28,-31 45,-1 0,1 0,0 1,0-1,0 0,1 1,-1 0,0 0,0 0,1 0,-1 1,0-1,1 1,6 0,55 3,-51-2,-13-1,0 0,1 0,-1 0,0 1,0-1,1 0,-1 1,0-1,0 0,1 1,-1 0,0-1,0 1,0 0,0 0,0-1,0 1,0 0,0 0,0 0,0 0,-1 0,1 0,0 0,-1 1,1-1,0 1,-1 1,1 0,-1 0,1 0,-1 0,0 0,0 0,-1 0,1 0,-1 0,1 0,-3 5,2-2,-1-1,-1 1,1-1,-1 0,0 0,0 0,0 0,-1 0,1-1,-1 1,0-1,-7 6,-16 10,26-20,0 1,1-1,-1 0,1 1,-1-1,1 0,-1 1,1-1,-1 1,1-1,-1 1,1-1,-1 1,1-1,0 1,-1 0,1-1,0 1,0-1,-1 1,1 0,0-1,0 1,0 0,0-1,0 1,0 0,0-1,0 1,0 0,0-1,0 1,0 0,1-1,-1 1,0 0,0-1,1 1,-1-1,0 1,1 0,-1-1,1 1,-1-1,1 1,2-4,-1 0,0-1,0 0,0 1,0-1,-1 0,1 0,-1 0,1-6,-1 7,0 0,0 1,0 0,0-1,0 1,1 0,-1-1,1 1,0 0,0 0,-1 0,1 0,1 1,-1-1,0 1,0-1,0 1,1 0,-1-1,4 0,-4 2,-1-1,1 1,-1-1,1 1,0 0,-1 0,1 0,-1 0,1 0,-1 0,1 1,0-1,-1 0,1 1,-1-1,1 1,-1-1,0 1,1 0,-1 0,0 0,1 0,-1 0,0 0,0 0,0 0,0 0,0 0,0 1,0-1,0 0,0 1,-1-1,1 1,0 2,2 4,2 4,-1-1,1 1,1-1,0 0,10 14,-14-23,-1 0,1 0,0 0,0 0,0-1,0 1,0-1,1 1,-1-1,0 1,1-1,-1 0,1 0,-1-1,1 1,-1 0,1-1,0 1,-1-1,1 0,0 0,-1 0,1 0,0-1,-1 1,1-1,-1 1,1-1,-1 0,1 0,3-2,19-10,-1-1,-1-1,33-26,-41 30,2 1,0 0,0 1,0 1,1 1,0 0,1 2,-1 0,1 1,22-2,-27 6,-1 0,1 1,18 4,28 1,113-18,-171 12,11-1,0 1,0-2,1 0,-1-1,-1 0,25-9,1 2,-36 10,1 0,0 0,0 0,0-1,-1 1,1-1,0 0,-1 0,1 0,-1 0,1 0,-1-1,1 1,-1-1,0 1,0-1,0 0,0 0,0 0,0 0,0 0,-1-1,1 1,1-4,3-7,-1-1,0 0,0-1,-2 1,0-1,-1 0,0 1,-1-27,-1 37,0 0,0 1,1-1,-1 0,1 1,0-1,0 1,0-1,0 1,1-1,-1 1,1 0,0-1,0 1,0 0,0 0,0 1,1-1,0 0,-1 1,1-1,0 1,0 0,0 0,0 0,1 1,-1-1,0 1,1-1,-1 1,1 0,5 0,12-3,1 2,0 0,0 1,32 4,-11-2,4 2,-1 1,62 14,-22-2,29-6,19 4,-124-10,0 0,0 1,0 0,-1 1,0-1,0 2,0-1,-1 1,1 1,-2 0,13 15,41 35,-8-9,-44-40,0 1,0-2,1 1,0-1,15 8,56 16,-71-28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3:12.09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1,'6'3,"0"-1,0 1,0-1,0 0,1 0,-1-1,1 0,-1 0,1-1,0 0,6 0,18 2,35 3,-56-6,1 1,0 0,0 1,-1 1,1-1,0 2,-1-1,0 1,1 1,-1 0,-1 1,12 6,-21-11,1 0,0 0,-1 1,1-1,0 1,-1-1,1 0,-1 1,1-1,-1 1,1-1,-1 1,1 0,-1-1,1 1,-1-1,0 1,1 0,-1-1,0 1,0 0,0 0,1-1,-1 1,0 0,0-1,0 1,0 0,0 0,0-1,0 1,0 0,-1-1,1 1,0 1,-2-1,1 1,-1-1,1 0,-1 1,0-1,1 0,-1 0,0 0,0 0,0-1,0 1,-2 0,-60 10,33-10,-43-2,70 1,0-1,0 0,0 0,0 0,0 0,0-1,0 0,0 0,0 0,1 0,-1 0,1-1,0 0,-5-4,2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3:34.79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1722 1,'-1'15,"-1"-1,-1 1,0 0,-1-1,-1 0,0 0,-1 0,-12 21,-2 7,18-38,0-1,0 0,0 0,-1-1,1 1,-1 0,0-1,0 1,0-1,0 0,0 0,0 0,0 0,-1-1,1 0,-1 1,-6 0,-28 16,36-16,1-1,0 1,-1 0,1-1,0 1,0 0,-1 0,2-1,-1 1,0 0,0 0,0 0,1 0,-1 0,1 0,0 1,0-1,-1 0,2 3,0 21,0-20,0 1,-1-1,0 1,0 0,-1-1,-2 10,3-14,-1-1,0 1,1 0,-1-1,0 1,0-1,0 0,0 1,-1-1,1 0,0 0,0 1,-1-1,1 0,-1 0,1-1,-1 1,1 0,-1 0,1-1,-1 1,0-1,1 1,-1-1,0 0,0 0,1 0,-1 0,-2 0,0 0,0 0,0 0,0 1,0-1,0 1,0 0,0 0,0 0,1 1,-1-1,0 1,1 0,-7 4,5-1,1 0,-1 0,1 1,0 0,0-1,-6 14,11-21,0-1,0 1,0-1,-1 0,1 1,-1-1,1 0,-1 0,0 1,0-1,0 0,-1 0,1 1,0-1,-1 0,0 1,0-1,0 1,0-1,0 1,0-1,-1 1,1 0,-1-1,1 1,-1 0,0 0,0 0,0 0,0 1,0-1,-1 0,1 1,0 0,-1-1,1 1,-1 0,1 0,-1 1,0-1,1 0,-1 1,0 0,1-1,-1 1,0 0,0 0,1 1,-1-1,0 1,0-1,1 1,-1 0,1 0,-1 0,1 0,-1 0,1 1,0-1,-1 1,1 0,0-1,-3 4,8-8,0 0,1 1,-1-1,0 1,1 0,0 0,-1 0,1 0,0 1,0-1,8-1,-9 3,1-1,0 0,-1 0,1-1,-1 1,0-1,1 0,-1 1,0-1,0-1,0 1,0 0,0-1,-1 0,1 1,1-4,8-11,1 0,0 1,19-16,-23 22,1 2,0-1,1 1,0 1,0 0,0 0,1 1,19-6,1-1,67-15,-78 24,-9 3,-1-1,0-1,0 0,0 0,0-1,-1-1,0 1,1-2,8-6,-66 9,1 4,15-2,-1 1,0 2,0 1,1 1,-44 13,69-15,0 0,0 1,1 0,-1 1,0-1,1 1,0 0,0 1,0-1,1 1,-1 0,1 0,0 0,0 1,-3 7,-3 8,1 0,0 1,-5 23,-13 32,17-48,8-25,1 1,-1-1,0 0,0 0,0 1,0-1,-4 4,4-6,0-1,0 1,0-1,0 1,0-1,0 0,0 0,0 0,-1 0,1 0,0-1,-1 1,1-1,-1 1,1-1,0 0,-1 0,-2 0,-15-1,0 1,0-1,-1 2,1 1,0 1,-20 5,38-8,0 1,0 0,0 0,0 1,1-1,-1 0,1 0,-1 1,1-1,-1 1,1 0,0-1,-1 1,1 0,0 0,0-1,0 1,1 0,-1 0,0 0,1 0,-1 0,1 0,0 1,0-1,0 0,0 0,0 0,0 0,0 0,1 3,0-1,-1-1,1 0,0 0,0 0,0 0,0 0,1 0,-1 0,1-1,-1 1,1 0,0-1,0 1,0-1,1 0,-1 1,1-1,-1 0,6 3,1-2,0 2,-1-1,1 1,13 11,-21-15,1-1,-1 1,0 0,0 0,0 0,0 0,0 0,0 0,0 0,0 0,0 0,0 0,0 1,-1-1,1 0,-1 1,1-1,-1 0,1 1,-1-1,0 1,1-1,-1 1,0-1,0 1,0-1,0 0,-1 1,1-1,0 1,-1-1,1 1,-1-1,1 0,-1 1,1-1,-1 0,0 0,0 1,0-1,-1 2,-1-1,0-1,0 1,0-1,0 0,0 0,0 0,0 0,0 0,-1-1,1 1,0-1,0 0,-1 0,1 0,0 0,0-1,-1 1,1-1,0 0,0 0,0 0,0 0,0-1,0 1,0-1,1 0,-1 1,0-1,1-1,0 1,-1 0,-2-4,5 5,0 0,0 0,-1 0,1 0,-1 0,1 0,-1 0,1 0,-1 0,1 1,-1-1,0 0,0 0,1 0,-1 1,0-1,0 0,0 1,0-1,0 1,0-1,0 1,0-1,0 1,0 0,0 0,0-1,0 1,0 0,0 0,0 0,0 0,-2 0,2 1,0 0,-1-1,1 1,0 0,0 0,0-1,0 1,0 0,0 0,0 1,0-1,0 0,0 0,0 0,1 0,-1 1,1-1,-1 0,1 1,-1-1,1 0,0 1,-1-1,1 1,0 1,-2 11,0-1,-1 1,0-1,-2 1,-9 21,12-26,-1-1,1 1,0 0,0 12,1-13,0 1,0-1,-1 0,-4 14,5-20,0 0,-1 1,1-1,0 0,-1 0,0 0,1 0,-1 0,0 0,0-1,0 1,0 0,0-1,0 0,-1 1,1-1,0 0,-1 0,-2 0,-3 2,1-1,-1 0,0-1,1 0,-1 0,0 0,1-1,-14-2,19 2,1 0,-1-1,1 1,-1-1,1 1,-1-1,1 0,0 0,-1 1,1-1,0 0,0 0,0 0,0-1,0 1,0 0,0 0,0 0,-1-3,1 2,0-1,1 0,-1 0,1 1,0-1,-1 0,1 0,1 0,-1 0,0 1,1-1,-1 0,1 0,1-3,-1 4,0 0,0 0,0 0,0 0,0 0,0 0,1 0,-1 0,1 1,0-1,-1 0,1 1,0 0,0-1,0 1,0 0,0 0,0 0,0 0,0 0,0 1,1-1,3 0,-3 0,0 1,-1-1,1 0,0 0,0 0,-1-1,1 1,-1-1,1 1,-1-1,0 0,4-3,-6 4,-1 1,1-1,0 1,-1-1,1 1,-1-1,1 1,-1-1,1 1,-1 0,1-1,-1 1,0 0,1-1,-1 1,1 0,-1 0,0 0,1 0,-1 0,0 0,1 0,-1 0,0 0,1 0,-1 0,0 0,1 0,-2 0,-24 0,19 0,0 1,0 0,0 0,0 1,0 0,1 0,-1 1,0 0,1 0,0 1,0-1,0 1,0 0,0 1,1 0,0 0,0 0,0 0,1 1,-1 0,1-1,1 2,-1-1,1 0,0 1,1 0,-1-1,1 1,1 0,-1 0,0 11,2-15,0 0,1 0,-2-1,1 1,0 0,-1 0,1 0,-1 0,0-1,0 1,0 0,0-1,0 1,-1-1,1 1,-1-1,1 0,-1 1,-3 2,-1-2,1 0,-1 0,0 0,0-1,0 0,0 0,-9 1,15-3,-4 1,1 0,0 0,0 0,0 0,1 1,-1-1,0 1,0 0,-4 4,7-5,-1-1,1 0,0 0,-1 1,1-1,0 1,0-1,0 0,-1 1,1-1,0 0,0 1,0-1,0 1,-1-1,1 1,0-1,0 0,0 1,0-1,0 1,0-1,0 1,1-1,-1 1,0-1,0 1,19 8,0-9,-17-9,-3 7,-1 0,1 1,0-1,-1 1,0-1,1 1,-1-1,0 1,1 0,-1 0,0 0,0 0,0 0,-4-1,4 1,-1 0,0 0,0 1,0-1,0 0,0 1,0 0,0 0,0 0,0 0,0 0,0 1,0-1,1 1,-1 0,0 0,0 0,0 0,1 1,-1-1,1 0,-1 1,1 0,-1 0,1 0,0 0,0 0,0 0,0 0,0 1,1-1,-1 1,1 0,-1-1,1 1,0 0,0 0,0-1,0 1,1 0,-1 6,-2 11,1 1,1-1,0 1,5 35,-4-54,0 1,0-1,0 1,1-1,-1 1,1-1,-1 1,1-1,0 1,0-1,0 1,0-1,1 0,-1 0,0 0,1 0,0 0,-1 0,1 0,0 0,0-1,0 1,0-1,0 1,1-1,-1 0,0 0,1 0,-1 0,0 0,1 0,-1-1,1 1,-1-1,1 0,0 0,-1 0,1 0,4-1,3 2,-24 2,-26 1,37-4,0 0,1 0,-1-1,1 1,-1-1,1 1,-1-1,1 0,0 0,-1 0,1 0,0 0,0-1,0 1,0-1,0 0,0 1,0-1,0 0,1 0,-1 0,0 0,1 0,0 0,0-1,0 1,0 0,0-1,0 1,0-1,1 1,-1-6,1 4,0-1,0 1,0-1,1 0,0 1,0 0,0-1,1 1,-1 0,1-1,0 1,0 0,0 0,1 1,0-1,-1 0,7-5,-2 3,11-12,-38 25,-157 82,103-56,45-22,-51 30,70-35,0 1,1 1,0-1,0 1,1 1,0-1,1 2,-12 16,-83 128,101-152,0-1,0 0,0 1,0-1,0 1,1-1,-1 1,0-1,1 1,-1-1,1 1,0-1,0 1,-1 0,1-1,0 4,1-4,-1 0,1 0,-1 0,1-1,-1 1,1 0,-1 0,1-1,-1 1,1 0,0-1,0 1,-1-1,1 1,0-1,0 1,-1-1,1 0,0 1,0-1,0 0,1 1,7 0,0 0,1 0,-1-1,18-1,-8 0,-10 1,96-6,-94 4,-1 1,1-2,0 0,-1 0,0 0,0-2,15-7,-19 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3:56.87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67 1,'0'3,"0"-1,1 1,-1 0,1-1,-1 1,1 0,0-1,0 1,1-1,-1 1,0-1,1 0,-1 1,1-1,0 0,0 0,0 0,0 0,0-1,0 1,0 0,4 1,-3-1,0 0,0 0,0 1,0-1,-1 1,1-1,-1 1,1 0,-1 0,2 5,-4-8,1 0,-1 1,0-1,0 1,0-1,0 0,0 1,0-1,0 1,0-1,0 1,0-1,0 0,0 1,0-1,0 1,0-1,0 1,0-1,0 0,0 1,-1-1,1 1,0-1,0 0,-1 1,1-1,0 0,0 1,-1-1,1 0,0 1,-1-1,-19 6,-27-5,41-2,1 1,-27 0,32 0,-1 0,0 0,1 0,-1-1,0 1,1 1,-1-1,0 0,1 0,-1 0,0 0,1 0,-1 0,0 1,1-1,-1 0,1 1,-1-1,1 0,-1 1,0-1,1 1,0-1,-1 1,1-1,-1 1,1-1,-1 1,1-1,0 1,0-1,-1 1,1 0,0 0,3 3,1-1,1 0,-1 0,0-1,1 1,-1-1,1 0,0 0,0-1,9 3,-13-4,34 12,-25-8,1-1,-1 0,1 0,0-1,0 0,15 0,-18-1,-1 1,1 0,0 1,-1-1,1 1,-1 1,0-1,0 1,0 0,-1 1,0 0,1 0,8 10,-5-6,1 0,0-1,17 9,-24-15,-1 1,0-1,0 0,0 1,0 0,0-1,-1 1,1 0,-1 0,0 1,0-1,0 0,2 6,18 54,-2-7,-14-43,-1 1,0-1,0 1,-2 0,0-1,3 28,-5 86,-2-65,0-55,0 1,-1-1,1 0,-1 0,-1 0,1 0,-1 0,-1-1,-4 9,4-10,1 1,0 0,0-1,1 1,-1 0,1 0,1 1,-1-1,1 0,0 1,0 11,1-18,1 1,-1 0,1 0,-1 0,1-1,-1 1,1 0,-1-1,1 1,-1 0,1-1,0 1,0-1,-1 1,1-1,0 1,0-1,0 0,-1 1,1-1,0 0,0 0,0 1,0-1,0 0,-1 0,1 0,0 0,0 0,0 0,0-1,0 1,0 0,-1 0,1 0,1-1,44-11,-32 8,-7 2,0 1,0-1,0 2,0-1,0 1,0 0,9 1,-13 0,0 0,0 0,0 0,-1 0,1 0,0 0,-1 1,1-1,-1 1,1 0,-1-1,0 1,0 0,0 1,0-1,0 0,0 0,-1 1,3 4,2 3,1-1,-1 1,1-2,1 1,10 9,-10-11,-1 1,1 0,-1 1,0 0,7 14,-8-10,-1 1,-1-1,0 1,-1 1,-1-1,0 0,0 28,1-6,8 58,-10-91,0 0,0 0,0 0,0 0,0 0,1 0,-1-1,1 1,0-1,0 1,0-1,0 1,0-1,0 0,0 0,1 0,-1-1,1 1,0 0,-1-1,1 0,0 1,0-1,6 1,-7-1,-1-1,1 1,-1-1,1 0,0 0,0 1,-1-1,1 0,0 0,-1-1,1 1,0 0,-1-1,1 1,0-1,-1 1,1-1,-1 0,1 1,-1-1,1 0,-1 0,0 0,1 0,-1-1,0 1,0 0,0 0,0-1,0 1,0-1,0 1,0-1,-1 1,1-1,0 1,-1-1,0 0,1 1,-1-1,0 0,0 1,0-1,0 0,0-2,-1-56,0 26,2-1,7-53,-3 36,-5 40,1-1,1 1,0-1,6-19,-3 15,-2 0,0 0,0 0,-1-22,0 0,10-147,-10 166,5-40,-3-106,20 590,-26-388,0 0,-3 0,-1 0,-1 0,-21 57,-51 170,83-368,0 71,2 0,2 0,12-33,-13 51,-2 16,1 29,-5-24,8 224,-9-213,12-222,0 332,-12-116,0 0,0 0,-1 0,0 0,-1 0,-5 18,5-23,0-1,-1 1,0-1,0 1,0-1,0 0,-1 0,1 0,-1-1,0 1,0-1,0 0,-1 0,-8 4,6-3,0 0,0-1,-1 0,1 0,-1 0,0-1,-11 2,17-4,0 0,0 0,0 0,-1-1,1 1,0-1,0 1,0-1,0 1,-1-1,1 0,0 0,1 0,-1 0,0-1,0 1,0-1,1 1,-1-1,1 1,-1-1,1 0,-1 1,1-1,0 0,0 0,0 0,0 0,0 0,1 0,-1-3,0 5,1-1,0 1,-1 0,1-1,0 1,0 0,0-1,-1 1,1-1,0 1,0 0,0-1,0 1,0 0,0-1,0 1,-1-1,1 1,0-1,1 1,-1 0,0-1,0 1,0-1,0 1,0 0,0-1,0 1,1 0,-1-1,0 1,0-1,0 1,1 0,-1-1,14 7,8 4,-11-8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1:05.3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0,'5481'5481,"-5475"-5475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5:04.54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1,'12'130,"-12"377,12-403,-10-89,0 0,1 0,1 0,0 0,1-1,1 0,0 0,1 0,1-1,10 14,11 26,-25-47,0-1,0 0,1 0,-1 0,1 0,0 0,1-1,-1 0,1 0,10 5,-2-2,1 0,1 0,20 5,-20-10,1 0,-1 0,1-2,-1 0,1-1,-1-1,32-7,-39 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5:06.04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0,'0'41,"1"0,1 0,3 0,13 58,6 3,-15-61,0-1,23 55,-30-91,1 1,-1-1,1 1,1-1,-1 0,0-1,1 1,0 0,0-1,0 0,0 0,1 0,-1-1,1 1,-1-1,1 0,7 1,-12-3,1 0,0 0,0 0,-1-1,1 1,0 0,-1-1,1 1,0-1,-1 1,1-1,0 1,-1-1,1 1,-1-1,1 0,-1 1,0-1,1 0,-1 1,1-1,-1 0,0 1,0-1,1 0,-1 0,0 1,0-1,0 0,0 0,0 0,0 1,0-1,0 0,-1-1,3-34,-2 36,-2-25,-1 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5:31.52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1 167,'39'3,"0"1,0 2,-1 2,72 25,-75-21,1-2,0-1,0-1,1-2,62 2,-92-9,1 0,-1 0,0-1,0 0,8-3,36-8,106 15,-92 0,67-6,308-20,-328 8,-66 8,90-3,85 0,-182 9,-28 1,0 0,0 0,0 1,0 1,0 0,20 4,-29-4,-1 0,0 0,0 0,0 0,0 0,0 0,0 0,0 0,0 1,0-1,0 0,-1 1,1-1,0 0,-1 1,1-1,-1 1,0-1,1 1,-1-1,0 1,0-1,0 1,0-1,-1 3,-6 48,3-33,3-3,0 0,1 0,1 0,0 0,1-1,1 1,0 0,8 18,20 107,-10-37,-13-79,-6-18,1 0,-1 0,0 1,0-1,-1 1,0-1,0 1,-1-1,0 1,0 0,-1-1,-2 10,3-16,-1 0,1-1,-1 1,1 0,-1 0,0-1,1 1,-1-1,0 1,0 0,1-1,-1 1,0-1,0 0,0 1,0-1,0 0,0 1,1-1,-1 0,0 0,0 0,0 0,0 0,0 0,0 0,0 0,0 0,0 0,0-1,0 1,1 0,-1-1,0 1,0-1,0 1,0 0,1-1,-1 0,0 1,0-2,-35-26,-20-31,-66-90,43 49,57 59,21 38,0 1,1-1,-1 0,0 1,-1-1,1 1,0-1,-1 1,1 0,-1-1,0 1,0 0,0 0,0 0,0 1,0-1,-1 0,1 1,0-1,-1 1,1 0,-1 0,0 0,1 0,-1 0,0 1,0-1,1 1,-4-1,-362 7,108 2,53-6,-198-4,399 2,1-1,-1 1,1-1,-1 0,0 0,1-1,0 1,-1-1,1 0,0-1,0 1,0-1,0 0,1-1,-6-3,6 1,-1 0,1 0,0 0,0 0,0-1,1 1,0-1,1 0,-1 0,-2-14,3 9,0 4,0-1,0 0,-1 1,0 0,-6-13,6 18,1 0,-1 0,1 0,-1 0,0 1,0-1,0 1,0 0,0 0,-1 0,1 0,-1 0,1 1,-1 0,-6-2,-2 0,-39-13,49 16,1 0,0-1,-1 1,1-1,0 1,-1-1,1 0,0 0,0 1,0-1,0 0,0 0,0 0,0 0,0 0,0 0,0-1,0 1,0 0,1 0,-1-1,1 1,-1 0,1-1,-1 1,1 0,0-1,0 1,-1-2,2 1,0 1,0 0,-1 0,1 0,0-1,0 1,0 0,0 0,0 0,0 0,0 1,1-1,-1 0,0 0,0 1,1-1,-1 1,0-1,1 1,-1-1,1 1,2 0,38-5,-33 4,74-9,-23 3,70-1,830 9,-1276 1,-334-5,623 1,32-2,45-4,-42 7,824-67,-821 68,-3 0,0 0,-1 0,1 1,-1-1,14 5,-19-5,-1 1,1 0,-1-1,1 1,-1 0,0 0,1 0,-1 0,0 0,0 0,0 0,0 1,0-1,0 0,0 1,0-1,0 1,0-1,-1 1,1-1,-1 1,1-1,-1 1,0-1,1 1,-1 0,0-1,0 1,0 0,0-1,-1 4,-1 14,0 1,-1-1,-1 0,-1 0,-1 0,-1 0,0-1,-15 26,12-30,0 0,0 0,-1-1,-1-1,0 0,0-1,-2 0,1-1,-1 0,-19 9,-12 3,-1-1,-1-3,-62 17,82-25,27-10,0 1,0-1,0 0,1 0,-1 1,0-1,0 0,0 0,0 0,0 1,0-1,0 0,0 0,1 0,-1 1,0-1,0 0,0 0,0 0,1 0,-1 1,0-1,0 0,1 0,-1 0,0 0,0 0,0 0,1 0,-1 0,0 1,0-1,1 0,-1 0,0 0,0 0,1 0,-1 0,0-1,0 1,1 0,-1 0,0 0,0 0,1 0,-1 0,60-2,534-63,-585 62,-10-1,-22-5,-40-6,-69 0,0 6,-158 9,175 2,61-2,51 1,8-1,27 0,65-1,129 4,-211 0,-13 1,-26 8,-53 10,74-21,-166 39,-108 29,276-69,1 0,0 0,-1 0,1 0,0 0,-1 0,1 0,0 0,-1 0,1 0,0 0,-1 0,1 0,-1 0,1 0,0 0,-1 0,1 1,0-1,0 0,-1 0,1 0,0 1,-1-1,1 0,0 0,0 1,-1-1,1 0,0 0,0 1,0-1,0 0,-1 1,1-1,0 0,0 1,0-1,0 0,0 1,0-1,0 1,0-1,0 1,19 5,37 2,402 17,-593-26,-531 10,853 3,105-9,-334-1,0 2,1 1,-1 3,-52 16,94-24,0 0,-1 0,1 0,0 0,0 0,0 0,-1 0,1 0,0 0,0 0,0 0,0 0,-1 0,1 0,0 0,0 1,0-1,0 0,-1 0,1 0,0 0,0 0,0 0,0 1,0-1,-1 0,1 0,0 0,0 0,0 1,0-1,0 0,0 0,0 0,0 0,0 1,0-1,0 0,0 0,0 0,0 1,0-1,0 0,0 0,0 0,0 0,0 1,0-1,0 0,0 0,0 0,0 1,0-1,0 0,0 0,1 0,-1 0,0 0,0 1,0-1,0 0,0 0,1 0,-1 0,20 7,30 0,412 6,-223-9,-510 12,206-6,63-9,6 0,19 3,32-1,-35-2,64 0,86-10,-335 3,-18 9,163-1,44 1,700-9,-681 2,-43 4,0 0,0 0,0-1,0 1,0 0,0 0,0 0,0 0,0 0,0 0,0 0,0 0,0 0,0 0,0-1,0 1,0 0,0 0,0 0,0 0,0 0,0 0,0 0,0 0,0 0,1 0,-1 0,0 0,0 0,0 0,0-1,-18-1,-30-1,-308 2,416 1,-58-15,-2 3,1 18,2 48,-1-19,9 61,-11-95,0 0,1 0,-1 0,0 0,0 0,1 0,-1 0,1 0,-1 0,1 0,-1 0,1 0,0 0,-1 0,1 0,0-1,0 1,-1 0,1 0,0-1,0 1,0-1,0 1,0-1,0 1,0-1,0 1,0-1,2 0,-1 0,1 0,0 0,0-1,0 1,0-1,-1 0,1 0,0 0,-1 0,1 0,2-2,9-6,0-1,23-21,-35 29,-1 1,-1 0,1 0,-1 1,1-1,0 0,-1 1,1-1,0 1,-1-1,1 1,0-1,0 1,0-1,-1 1,1 0,0-1,0 1,0 0,0 0,0 0,0-1,-1 1,1 0,0 0,0 1,0-1,0 0,0 0,0 0,0 0,0 1,14 25,-12-19,3 9,1-1,1 0,0 0,21 27,-26-38,0 0,1-1,-1 1,1-1,-1 0,1 0,0 0,0 0,0-1,1 0,-1 0,1 0,-1 0,1-1,-1 1,1-1,0-1,0 1,-1 0,1-1,0 0,7-1,-10 1,0-1,-1 1,1-1,0 1,-1-1,1 0,-1 1,1-1,-1 0,1 0,-1 0,1 0,-1 0,0-1,0 1,1 0,-1 0,0-1,0 1,-1-1,1 1,0-1,0 1,-1-1,1 0,-1 1,1-1,-1 0,0 0,1 1,-1-1,0 0,0 1,0-1,-1 0,1 0,0 1,-1-1,1 0,-1 1,1-1,-1 0,-1-2,0-1,0 1,0-1,0 1,0 0,-1 0,1 0,-1 0,0 0,0 0,-1 1,1-1,-1 1,0 0,-7-5,10 8,1-1,-1 1,0 0,1 0,-1 0,1-1,-1 1,0 0,1 0,-1 0,0 0,1 0,-1 0,1 0,-1 0,0 0,1 0,-1 1,0-1,1 0,-1 0,1 1,-1-1,0 0,1 1,-1-1,1 0,-1 1,1-1,-1 2,-4 20,5-16,0 0,1-1,0 1,0 0,0-1,4 9,-1-9,0 1,1-1,0-1,0 1,0 0,0-1,1 0,0-1,0 1,0-1,0 0,0 0,0-1,1 0,0 0,-1 0,12 0,-14-1,0-1,1 0,-1 1,0-2,0 1,1 0,-1-1,0 0,0 0,0 0,0-1,0 1,4-3,-6 3,0-1,0 0,0 1,0-1,0 0,0 0,0 0,-1-1,1 1,-1 0,0-1,0 1,1-1,-1 1,-1-1,1 1,0-1,-1 0,1 1,-1-1,0-5,0 6,1 1,-1-1,0 0,0 0,0 0,0 0,-1 0,1 1,0-1,-1 0,1 0,-1 0,0 1,0-1,1 0,-1 1,0-1,0 1,-1-1,1 1,0-1,0 1,-1 0,1 0,-1-1,1 1,-1 0,1 0,-1 1,0-1,1 0,-1 1,-2-2,1 2,0 0,-1 0,1 0,0 0,0 1,-1-1,1 1,0 0,0 0,0 0,0 0,0 0,0 1,0-1,0 1,0 0,-4 4,2-2,0 1,0-1,1 1,0 0,0 0,0 1,1-1,-1 1,1 0,1 0,-1 0,1 0,0 0,0 0,1 1,0-1,0 1,0-1,1 1,0 7,1-5,1-1,0 0,0 0,0-1,1 1,0 0,1-1,-1 1,1-1,1 0,0-1,0 1,0-1,0 0,10 8,4 1,0-2,1 0,0-1,1-1,1-1,-1-1,1-1,1-1,43 8,3-4,0-3,74-2,-117-4,1-2,0 0,0-2,-1-1,1-1,-1-2,47-15,-71 21,0-1,1 1,-1-1,0 0,0 0,0 0,0 0,0 0,0-1,0 1,-1-1,1 1,0-1,-1 1,1-1,-1 0,0 0,1 0,-1 0,0 0,0 0,0 0,0 0,-1 0,1 0,-1-1,1 1,-1 0,0-5,-1 4,0 0,-1 0,1 0,-1 0,0 0,0 1,0-1,0 0,-1 1,1 0,-1 0,1-1,-1 2,0-1,0 0,0 0,0 1,0 0,0-1,-4 0,-23-8,-1 2,1 1,-1 1,-61-3,-128 14,201-4,-60 8,74-8,0 0,1 0,-1 1,1-1,0 1,-1 0,1 0,0 1,0-1,0 1,1 0,-1 0,-4 5,7-7,0 0,0 1,1-1,-1 0,1 1,-1-1,1 0,-1 1,1-1,0 0,0 1,0-1,0 1,0-1,0 1,0-1,0 0,0 1,1-1,-1 0,0 1,1-1,0 0,-1 1,1-1,0 0,-1 0,1 0,0 1,0-1,0 0,0 0,0 0,0 0,0-1,0 1,1 0,-1 0,2 0,6 5,1-1,-1 0,20 7,18 3,0-2,0-2,59 5,150-2,-247-13,0-2,1 1,-1-1,0 0,12-3,-20 4,-1 0,0 0,0 0,1-1,-1 1,0 0,0 0,1 0,-1 0,0 0,0 0,1 0,-1 0,0 0,0 0,0-1,1 1,-1 0,0 0,0 0,0 0,1-1,-1 1,0 0,0 0,0-1,0 1,0 0,0 0,0 0,1-1,-1 1,0 0,0 0,0-1,0 1,0 0,0 0,0-1,0 1,0 0,0 0,0-1,0 1,-1 0,1 0,0-1,0 1,0 0,0 0,0-1,-17-10,-24-6,11 9,-1 1,0 1,0 2,0 1,-46 2,76 1,0-1,0 1,0 0,0 0,0 0,0 0,0 0,0 0,0 1,0-1,0 0,0 0,0 1,1-1,-1 1,0-1,0 1,0-1,0 1,0-1,1 1,-1 0,0-1,1 1,-1 0,0 0,1-1,-1 1,1 0,-1 0,1 0,0 0,-1 0,1 0,0 0,-1 0,1 0,0 1,1 0,-1 0,1-1,0 1,-1 0,1 0,0-1,0 1,1 0,-1-1,0 1,0-1,1 1,-1-1,1 0,-1 0,1 1,0-1,2 1,-4-2,0 0,0 0,1 0,-1 1,0-1,1 0,-1 0,0 0,0 0,1 0,-1 0,0 0,1 0,-1 0,0 0,1 0,-1 0,0 0,1 0,-1 0,0 0,1 0,-1 0,0 0,1-1,-1 1,0 0,0 0,1 0,-1-1,0 1,0 0,1 0,-1 0,0-1,0 1,0 0,1-1,-1 1,0 0,0 0,0-1,0 1,0 0,0-1,0 1,0 0,1-1,-1 1,0 0,0-1,0 1,-1 0,1-1,0 1,0 0,0-1,0 1,0 0,0 0,0-1,0 1,-1 0,1-1,0 1,0 0,-1-1,-7-24,2 16,0 1,-1 0,0 0,0 0,-1 1,1 0,-2 1,-8-7,13 10,0 1,0-1,0 1,0-1,-1 1,1 0,-1 1,1-1,-1 1,0 0,0 0,1 0,-1 1,0 0,0 0,0 0,1 0,-1 1,-8 1,10 0,0 0,0 1,0-1,1 1,-1-1,0 1,1 0,0 0,0 0,0 0,0 1,0-1,1 0,-1 1,1-1,0 1,0-1,0 1,1 0,-1-1,1 1,0 0,0 6,0-5,0 0,0-1,1 1,-1-1,1 1,0-1,0 0,0 1,1-1,0 0,-1 0,1 0,1 0,-1 0,1 0,-1-1,1 1,0-1,5 5,3-4,-1 0,1 0,-1-1,1-1,0 0,0 0,0-1,1 0,-1-1,0 0,0-1,17-3,-17-1,-23 2,-26 3,31 2,0 0,0 0,0 1,1 0,-1 0,1 0,0 1,-1 0,2 1,-1-1,0 1,-6 7,10-9,0-1,0 1,0 0,0 0,1-1,-1 1,1 0,-1 1,1-1,0 0,0 0,1 0,-1 1,1-1,0 0,-1 1,1-1,1 1,-1-1,0 0,1 0,0 1,0-1,0 0,0 0,0 0,1 0,3 6,1-1,0 0,1 0,0-1,1 0,0 0,0-1,0 0,1-1,0 1,0-2,0 1,1-1,-1-1,13 4,11 1,1 0,63 4,-94-11,39 0,-41-1,0 0,0 1,0-1,0 0,0 0,0 0,0 0,0 0,0-1,0 1,0 0,0 0,0-1,0 1,-1 0,1-1,0 1,0-1,0 1,0-1,-1 1,1-1,0 0,0 1,-1-1,1 0,0 0,-1 0,1 1,-1-1,1 0,-1-2,0 2,-1-1,0 1,0 0,0-1,0 1,0 0,0-1,-1 1,1 0,0 0,-1 0,1 0,-1 0,1 0,-1 1,1-1,-1 0,0 1,1-1,-1 1,0 0,-2-1,-42-6,26 5,0 2,0 0,-37 6,49-5,1 0,0 0,-1 1,1 0,0 1,0 0,0 0,1 0,-1 1,1 0,0 0,0 1,-9 8,14-12,0 0,1-1,-1 1,1 0,-1 0,1 0,-1 0,1 0,0 0,-1 0,1 0,0 0,0 0,0 0,0 0,0 0,0 0,0 0,0 0,0 0,0 0,0 0,1 0,-1 0,0 0,1 0,-1 0,1 0,-1 0,1 0,-1-1,1 1,0 0,-1 0,1-1,0 1,0 0,0-1,0 1,-1-1,1 1,0-1,0 1,1 0,47 18,-28-13,-1 0,1-1,0-1,0-1,1-2,-1 0,1 0,23-4,-30-5,-25 0,-27-1,-118-2,-183 9,230 4,109-4,0-1,0 1,-1 0,1-1,-1 1,1-1,-1 1,0-1,0 1,0-1,0 1,-1-1,1 1,-1 0,1-1,-1 1,0 0,0-1,0 1,0 0,0 0,-1 0,-1-3,-4-1,0 0,-1 0,0 1,0 0,0 0,-1 1,1 0,-1 1,0 0,0 0,0 1,-11-2,-21-2,-57-1,74 6,-17 1,24 0,43-4,-9 2,18 0,0-3,-1 0,0-2,0-2,51-20,-84 29,0-1,1 1,-1-1,0 1,0-1,0 0,1 0,-1 1,0-1,0 0,0 0,-1 0,1 0,0 0,0 0,0-1,-1 1,1 0,0-1,-1 1,0 0,0 0,0 0,-1 1,1-1,0 0,0 0,-1 1,1-1,0 0,-1 0,1 1,0-1,-1 0,1 1,-1-1,0 1,1-1,-1 1,1-1,-1 1,-1-2,-4-1,0 0,0 0,0 1,0-1,-1 1,-7-1,-41-6,-1 3,1 3,-1 2,-63 7,200 6,328-1,-407-11,1 0,-1 0,1 0,-1 0,0 0,1-1,-1 1,0-1,1 1,-1-1,0 0,0 0,1 0,-1 0,4-3,-7 3,1 0,0 1,-1-1,1 0,-1 0,1 0,-1 0,0 0,1 1,-1-1,0 0,1 1,-1-1,0 0,0 1,0-1,1 1,-1-1,0 1,0-1,0 1,0 0,0 0,-1-1,-81-25,-27 8,0 5,-165 2,321 12,49 2,120-12,-212 9,1-1,0 1,-1-1,1 0,0 0,-1-1,1 1,-1-1,0 1,0-1,5-3,-7 4,-1 1,0-1,1 1,-1-1,1 0,-1 1,0-1,1 1,-1-1,0 1,0-1,0 0,1 1,-1-1,0 0,0 1,0-1,0 0,0 1,0-1,0 0,0 1,-1-1,1 0,0 0,-1-1,0 0,0 0,-1 1,1-1,-1 0,1 0,-1 1,1-1,-1 1,0-1,-2 0,-15-11,-2 2,1 1,-1 0,0 1,-1 2,-28-7,-139-20,72 21,-165 4,297 10,25 2,-1-2,59-4,-97 3,0 0,0-1,0 1,0 0,1 0,-1-1,0 1,0 0,0-1,0 1,0-1,0 1,0-1,0 0,0 1,-1-1,2-1,-2 2,0-1,0 1,1-1,-1 1,0-1,-1 1,1-1,0 1,0-1,0 1,0 0,0-1,0 1,0-1,-1 1,1 0,0-1,0 1,-1-1,1 1,0 0,-1-1,1 1,0 0,-1-1,1 1,-1 0,-35-19,7 11,1 2,-2 0,1 2,0 1,-1 1,0 2,-52 5,51 5,25-2,20-1,-11-7,0 1,0-1,0 1,0-1,0 0,0 0,0-1,0 1,-1-1,1 1,0-1,0 0,0 0,-1 0,1 0,0-1,-1 1,1-1,-1 1,0-1,1 0,-1 0,0 0,0 0,0 0,0-1,-1 1,1-1,-1 1,1-1,-1 1,0-1,0 0,1-3,-1 2,1 0,-1-1,-1 1,1 0,0 0,-1 0,0-1,0 1,0 0,-1-1,1 1,-1 0,0 0,0 0,-1 0,1 0,-1 0,0 0,0 0,0 1,-1-1,1 1,-5-6,3 7,1-1,-1 1,0 0,0 0,-1 0,1 0,0 1,0 0,-1 0,1 0,-10-1,-55 1,43 2,-25-1,43 1,34-1,11 1,1 0,1-1,-1-1,-1-2,1-2,50-13,-85 17,-1 0,0 0,1 1,-1-2,0 1,1 0,-1 0,0-1,0 1,0-1,0 0,3-2,-5 3,0 0,1 1,-1-1,0 0,0 1,1-1,-1 0,0 0,0 1,0-1,0 0,0 1,0-1,0 0,0 0,0 1,0-1,0 0,-1 0,1 1,0-1,0 0,-1 1,1-1,0 1,-1-1,0-1,-2-1,0 1,0-1,-1 0,1 1,-1-1,0 1,1 0,-1 1,0-1,0 0,0 1,-7-1,-10-3,0 1,-1 1,1 0,-1 2,0 1,1 0,-1 2,1 1,-26 5,45-7,0 0,-1 0,1 0,0 0,0 0,0 0,0 0,0 1,0-1,0 1,1-1,-3 3,4-3,-1 0,1-1,-1 1,1 0,0 0,-1 0,1-1,0 1,0 0,0 0,0 0,0 0,0 0,0 0,0 0,0-1,0 1,0 0,0 0,0 0,1 0,-1 1,2 0,0 1,0-1,0 1,0-1,0 1,1-1,-1 0,1 0,-1 0,1 0,0-1,0 1,0-1,0 0,5 2,12 4,1-1,-1-2,1 0,1-1,-1 0,0-2,1-1,35-4,-56 4,0 0,1 0,-1-1,0 1,0 0,1-1,-1 1,0-1,0 1,0-1,0 0,1 1,-1-1,0 0,0 0,0 0,-1 0,1 0,0 0,0 0,0 0,-1 0,1 0,-1 0,2-2,-2 1,0 0,0 0,0 0,0 0,-1 0,1 0,-1 0,1 0,-1 1,0-1,1 0,-1 0,0 1,0-1,-2-2,-1-1,0 0,0 0,0 0,-1 0,0 1,0-1,-1 2,1-1,-9-4,3 5,1 0,-1 1,0 0,-1 1,1 0,0 1,0 0,0 1,0 0,0 0,0 2,-21 6,0 1,1 3,-59 31,76-36,0 1,0 0,-18 16,29-22,0-1,1 1,-1 0,1 0,0 0,0 0,0 1,0-1,-2 6,4-8,-1 1,1 0,0-1,0 1,-1 0,1-1,0 1,1 0,-1-1,0 1,0 0,1-1,-1 1,1 0,-1-1,1 1,0-1,0 1,-1-1,1 0,0 1,2 1,3 3,1 0,-1 0,1-1,1 0,-1 0,1 0,0-1,0 0,0-1,11 4,18 3,40 7,-63-15,118 17,0-6,237-7,-345-6,51-3,-71 3,0-1,0 1,1-1,-1 0,0 0,0-1,0 1,0-1,-1 0,1 0,0 0,-1 0,4-4,-6 6,-1-1,0 1,1 0,-1-1,0 1,0-1,1 1,-1 0,0-1,0 1,0-1,1 1,-1-1,0 1,0-1,0 1,0-1,0 1,0 0,0-1,0 1,0-1,0 1,0-1,-1 1,1-1,0 1,0-1,0 1,0 0,-1-1,1 1,0-1,-1 1,-18-14,-24-2,-6 6,0 1,-1 3,-53-1,-150 15,238-7,-73 11,84-12,1 1,-1 0,0 0,1 0,-1 0,1 1,-1 0,1-1,0 1,-1 1,1-1,0 0,0 1,1-1,-1 1,1 0,-1 0,-3 6,6-7,-1 0,1 1,-1-1,1 1,0-1,0 0,0 1,0-1,0 1,1-1,-1 0,1 1,0-1,0 0,-1 0,1 1,1-1,-1 0,0 0,0 0,1 0,-1 0,1-1,0 1,0 0,-1-1,1 1,0-1,3 2,8 6,0-1,1 0,17 7,-23-11,24 11,0-1,1-2,0-1,1-2,52 8,-84-17,0 1,0-1,0 0,0 0,0 0,1 0,-1 0,0 0,0-1,0 1,0-1,0 1,0-1,0 0,0 0,2-1,-4 2,0-1,1 1,-1 0,0 0,0-1,0 1,0 0,0-1,0 1,0 0,0 0,0-1,0 1,0 0,0-1,0 1,0 0,0-1,0 1,0 0,0 0,0-1,-1 1,1 0,0 0,0-1,0 1,0 0,-1 0,1-1,0 1,0 0,-1 0,1-1,-22-10,-13 0,0 1,-1 3,0 0,0 3,-1 0,1 3,0 1,-1 2,-58 10,89-11,0 0,0 1,0 0,0 0,0 0,1 1,-1 0,1 0,0 0,0 1,-6 5,10-8,0 0,0 0,1 0,-1 0,0 0,1 0,-1 1,1-1,-1 0,1 0,-1 0,1 1,0-1,0 0,0 0,-1 0,1 1,0-1,1 0,-1 0,0 1,1 1,0 0,0-1,1 1,0-1,-1 1,1-1,0 0,0 0,0 1,1-2,-1 1,0 0,1 0,4 2,15 7,0 0,1-2,0 0,0-2,1-1,28 5,151 12,-180-21,-3 0,33 2,-50-4,-1 0,1 0,0 0,0-1,-1 1,1-1,0 1,-1-1,1 0,0 0,-1 0,1-1,-1 1,3-2,-4 2,-1 0,1 0,-1 0,0 0,1 1,-1-1,1 0,-1 0,0 0,0 0,0 0,0 0,0 0,1 0,-2 0,1 0,0 0,0 0,0 0,0 0,-1 0,1 0,0 0,-1 0,1 1,-1-1,1 0,-1 0,1 0,-1 1,0-1,1 0,-1 0,0 1,1-1,-1 1,0-1,0 1,0-1,0 1,0-1,1 1,-2-1,-41-20,6 12,1 3,-1 1,0 1,-71 3,16 0,77 1,-20-1,28-1,19-1,12-2,1-1,-1-1,0-1,-1-1,0-1,23-14,-36 18,1 0,-2-1,1 0,-1 0,0-1,0 0,-1-1,-1 0,1 0,-1-1,-1 0,0 0,0-1,-1 1,5-14,-9 18,1 1,-1-1,-1 1,1 0,-1-1,0 1,-1-1,1 1,-1-1,0 1,0 0,0-1,-1 1,0 0,0 0,-1 0,1 0,-1 0,0 1,0-1,0 1,-1 0,0 0,0 0,0 0,0 1,0 0,-1 0,1 0,-7-3,-7-4,0 2,0 0,-1 1,0 0,0 2,0 0,-24-2,-39-1,0 4,-1 3,-160 19,225-13,26-2,32-1,7-4,-1-1,1-2,-1-3,0-1,-1-2,-1-3,1-1,57-29,-95 40,-1 0,1 0,-1-1,0 0,0 0,0 0,-1-1,1 0,4-7,-10 12,1 0,0-1,0 1,-1-1,1 1,-1 0,1-1,-1 1,1-1,-1 1,0-1,0 1,0-1,0 0,0 1,0-1,0 1,-1-1,1 1,-1-3,0 2,-1 0,1 0,-1 1,1-1,-1 0,0 0,0 1,0-1,0 1,0 0,0 0,0-1,0 1,-1 1,1-1,0 0,-4 0,-18-5,-1 2,0 1,0 1,0 0,0 2,0 2,0 0,-35 7,55-7,1-1,0 0,-1 1,1 0,0 0,0 0,0 1,0-1,-7 6,11-7,-1-1,0 1,1 0,-1 0,1-1,-1 1,1 0,-1 0,1 0,-1 0,1-1,0 1,-1 0,1 0,0 0,0 0,0 0,0 0,0 0,0 2,1-2,-1 0,1 1,0-1,-1 1,1-1,0 0,0 0,0 1,0-1,0 0,0 0,1 0,-1 0,0 0,1 0,-1-1,2 2,10 3,0 0,0-1,0 0,1-1,0-1,-1 0,1-1,0 0,20-2,18 2,-100 19,26-9,0 0,0 1,1 2,1 0,0 1,1 1,1 0,0 2,-22 28,34-38,0 1,1-1,0 1,0 0,1 1,1-1,-1 1,1-1,1 1,0 0,-1 14,3-16,0 0,1 0,0-1,0 1,1 0,0-1,1 1,-1-1,1 1,1-1,-1 0,1-1,1 1,-1-1,1 1,8 7,9 7,1-1,1-1,1-1,1-1,0-1,1-1,0-2,51 18,242 56,-307-84,170 31,-216-37,-1 1,-53 3,63 0,0 2,0 0,1 1,-1 2,-28 10,50-16,1 1,0-1,-1 0,1 1,0-1,0 1,-1-1,1 1,0 0,0-1,0 1,0 0,0 0,0 0,0 0,0 0,0 0,0 0,0 0,1 0,-1 1,0-1,1 0,-1 0,0 3,2-3,0 1,-1-1,1 0,0 1,0-1,0 0,0 0,0 0,0 0,0 0,0 0,1 0,-1 0,0-1,0 1,1 0,-1-1,3 2,12 3,0 1,33 4,34 0,133-2,-95-6,-297-22,25 2,140 17,-317-8,291 14,37-5,0 0,-1 0,1 0,0 0,0-1,0 1,-1 0,1 0,0 0,0 0,0 0,-1 1,1-1,0 0,0 0,0 0,0 0,-1 0,1 0,0 0,0 0,0 0,0 0,-1 1,1-1,0 0,0 0,0 0,0 0,0 0,0 1,-1-1,1 0,0 0,0 0,0 0,0 1,0-1,0 0,0 0,0 0,0 1,0-1,0 0,0 0,0 0,0 1,0-1,0 0,0 0,0 0,0 1,0-1,0 0,0 0,0 0,1 0,-1 1,0-1,0 0,0 0,0 0,19 10,29 6,402 56,-312-54,-326-22,144 2,-201-2,242 4,-1 0,0 0,1 0,-1 0,0 1,1-1,-1 1,1 0,-1 1,-5 1,9-2,0-1,0 1,-1-1,1 1,0-1,0 0,0 1,0-1,0 1,0-1,0 1,0-1,0 1,0-1,0 1,0-1,0 1,0-1,0 1,1-1,-1 1,0-1,0 0,0 1,1-1,-1 1,0-1,1 0,-1 1,0-1,1 0,-1 1,0-1,1 0,-1 0,1 1,-1-1,1 0,-1 0,0 0,2 1,11 6,1 0,0 0,25 6,459 126,-535-144,1 1,-43 1,36 2,-1-1,1-2,-49-12,86 14,9 0,19 0,35 3,152 5,-313-6,175 30,-75-27,-1-1,0 1,1-1,-1 0,0-1,0 1,0-1,-5 1,-105 39,48-43,39-1,26 1,11 2,10-1,-8 1,-26 3,11-2,0 0,0 0,0 1,1-1,-1 1,0 0,1 0,-1 0,1 0,0 0,0 1,0 0,0-1,-4 6,6-6,0-1,0 1,0-1,1 1,-1-1,0 1,1 0,-1-1,1 1,-1 0,1-1,0 1,0 0,0 0,0-1,0 1,0 0,0 0,1-1,-1 1,0 0,1-1,0 1,-1 0,1-1,0 1,0-1,0 1,0-1,0 0,0 1,0-1,1 0,-1 0,0 1,3 0,0 1,1-1,0 0,0 0,0 0,0-1,0 1,0-1,0 0,1-1,-1 1,0-1,1 0,-1 0,9-2,-6 1,0 1,1-1,-1 2,0-1,9 3,-16-3,0 1,0-1,0 1,0 0,0-1,0 1,0 0,0 0,-1-1,1 1,0 0,0 0,-1 0,1 0,-1 0,1 0,0 0,-1 0,0 0,1 0,-1 0,1 3,-1-3,0 1,1-1,-1 1,1-1,0 1,-1-1,1 0,0 1,0-1,0 0,0 1,0-1,0 0,0 0,2 2,11 2,-1-1,1 0,0-1,-1-1,1 0,1 0,-1-2,26-1,-7 1,19 2,-24 0,0-1,0-1,-1-2,37-6,-141 0,54 8,-71 1,87-1,1 1,-1 0,1 0,0 0,-1 1,1 0,0 0,0 1,0 0,0 0,-6 5,12-8,-1 0,1 0,0 1,-1-1,1 0,0 1,-1-1,1 0,0 1,0-1,-1 1,1-1,0 0,0 1,0-1,0 1,0-1,-1 0,1 1,0-1,0 1,0-1,0 1,0-1,0 1,1-1,-1 0,0 1,0-1,0 1,0-1,0 1,1-1,-1 0,0 1,1 0,18 14,27 5,397 91,-415-105,9-1,-37-4,0-1,1 0,-1 0,0 0,0 0,1 0,-1 0,0 1,1-1,-1 0,0 0,0 0,1 0,-1 0,0 0,1 0,-1 0,0 0,0 0,1-1,-1 1,0 0,1 0,-1 0,0 0,0 0,1 0,-1-1,0 1,0 0,1 0,-1 0,0-1,0 1,0 0,1 0,-1-1,0 1,0 0,0 0,0-1,0 1,0 0,1 0,-1-1,-12-11,-26-10,12 14,0 1,-1 1,0 1,0 1,-1 2,-45 2,71 0,-1 0,1 0,-1 0,0 1,1-1,0 1,-1 0,1 0,-1 0,1 0,0 0,0 0,-5 4,7-5,0 0,0 1,-1-1,1 0,0 1,0-1,0 1,-1-1,1 0,0 1,0-1,0 1,0-1,0 0,0 1,0-1,0 1,0-1,0 0,0 1,0-1,0 1,0-1,0 1,0-1,1 0,-1 1,0-1,0 1,19 13,4-6,0 0,0-1,1-1,-1-1,2-1,-1-2,0 0,42-3,-64 1,-1 0,1 0,-1 0,1 0,0 0,-1-1,1 1,0-1,-1 1,1-1,-1 0,1 1,-1-1,0 0,1 0,-1 0,0 0,1 0,-1 0,1-2,-1 1,-1 1,0 0,0 0,0 0,1 0,-1 0,0-1,-1 1,1 0,0 0,0 0,0 0,-1 0,1 0,0 0,-1-1,1 1,-1 0,1 0,-1 0,-1-1,-2-3,0 0,0 1,-1-1,1 1,-1 0,0 0,0 1,-1 0,-7-4,-1 2,-1 0,1 1,-1 1,0 0,0 1,-20 1,27 0,0 1,0 0,0 1,0 0,0 0,1 1,-1 0,0 0,1 1,0 0,-1 0,1 1,-12 8,17-10,0 0,0 0,1 0,-1 1,1-1,-1 0,1 1,0-1,0 1,0-1,0 1,0 0,1-1,-1 1,1 0,0 0,0-1,0 1,0 0,0-1,0 1,1 0,0 0,-1-1,3 5,-3-6,0-1,0 0,-1 1,1-1,0 1,0-1,0 1,-1-1,1 0,0 1,0-1,-1 0,1 1,0-1,-1 0,1 1,0-1,-1 0,1 0,0 1,-1-1,1 0,-1 0,1 0,0 0,-1 1,1-1,-1 0,1 0,-1 0,1 0,-1 0,1 0,0 0,-1 0,1 0,-1 0,1-1,-1 1,1 0,0 0,-1 0,1 0,-1-1,1 1,-1 0,-32-8,26 6,-17-2,-46-2,51 5,1 0,-1-1,1-1,-29-8,46 10,0 0,-1 1,1-1,0 0,-1 0,1 0,0 0,0 0,0-1,0 1,0 0,0 0,0-1,0 1,0 0,1-1,-1 1,1-1,-1 1,1-1,-1-2,1-7,2 17,-1-2,0-1,1 0,-1 0,0 0,1 0,0-1,0 1,0 0,0-1,0 1,1-1,-1 0,1 0,-1 0,1 0,0 0,0 0,-1-1,2 1,-1-1,0 0,0 0,4 1,13 3,0 0,33 3,-37-6,171 14,267-10,-435-7,13 1,-1-2,41-7,-66 8,0 0,0 0,0-1,1 0,-1 0,-1-1,1 1,0-1,-1-1,1 1,-1-1,0 0,0 0,-1 0,1-1,-1 1,6-9,-8 8,0 1,-1-1,1 0,-1 0,0 0,-1 0,1 0,-1 0,0 0,0 0,0 0,-1 0,0 1,0-1,0 0,-1 0,1 0,-4-6,-3-5,0 1,0-1,-22-27,10 18,-1 2,-1 0,-1 1,0 1,-2 1,-1 2,0 0,-45-21,51 29,-1 1,-1 1,1 0,-1 2,0 1,-1 1,1 0,-1 2,0 1,0 0,1 2,-39 6,59-7,0 0,0 0,0 0,0 1,0-1,0 1,0-1,0 1,0 0,0 0,0 0,1 0,-1 0,0 0,0 0,1 1,-1-1,1 0,0 1,-1 0,1-1,0 1,0 0,0-1,0 1,0 0,0 0,0 0,1 0,-1 0,1 0,-1 3,2-2,-1-1,1 1,0-1,0 1,0-1,0 0,0 0,1 1,-1-1,1 0,0 0,-1 0,1 0,0 0,0-1,0 1,0-1,0 1,1-1,-1 0,0 0,1 0,-1 0,5 1,24 6,-30-8,1 1,-1-1,0 0,0 0,1 1,-1-1,0 0,1-1,-1 1,0 0,0 0,1 0,-1-1,0 1,0-1,0 1,1-1,-1 1,0-1,0 0,1 0,-2 0,0 1,0 0,0-1,0 1,0-1,0 1,0 0,0-1,0 1,-1 0,1-1,0 1,0-1,0 1,-1 0,1-1,0 1,0 0,-1 0,1-1,0 1,-1 0,1 0,0-1,-1 1,1 0,0 0,-1 0,1 0,0 0,-1-1,1 1,-1 0,1 0,0 0,-1 0,0 0,-18-5,18 5,-28-6,13 1,0 2,0 0,0 1,0 0,-31 2,47 3,9 1,12 4,-4-5,1 0,0-1,0-1,0 0,0-1,19-3,-33 2,0 0,1 0,-1 0,0 0,0 0,0-1,0 0,0 0,0 0,0 0,-1-1,1 0,3-3,-5 4,-1-1,1 1,-1-1,1 1,-1-1,0 1,0-1,-1 0,1 1,0-1,-1 0,0 0,1 0,-1 1,0-1,0 0,-1 0,1 0,-1 1,1-1,-1 0,-2-4,5 14,0 0,1 0,0 0,0-1,1 1,0-1,0 1,0-1,1 0,0-1,0 1,0-1,1 0,-1 0,1-1,1 0,-1 0,10 5,22 5,1 0,0-3,0-1,1-2,1-2,-1-2,63 0,-99-4,-1 0,0 0,1 0,-1-1,0 1,1-1,-1 1,0-1,0 0,1-1,-1 1,0 0,4-3,-6 2,0 1,0 0,0-1,0 1,0-1,0 1,-1-1,1 0,0 1,-1-1,0 0,1 1,-1-1,0 0,1 0,-1 1,0-1,0 0,-1 1,1-1,0 0,-1 0,1 1,-1-1,1 0,-2-1,-5-18,-2 0,0 1,-1 0,-20-29,22 38,0-1,-1 1,-1 0,1 1,-2 0,1 1,-2 0,-15-10,26 19,0-1,0 1,0 0,0-1,0 1,0 0,0 0,0 0,0-1,0 1,0 0,0 0,0 1,0-1,0 0,0 0,0 0,0 1,0-1,0 1,0-1,0 0,0 1,0 0,0-1,1 1,-1-1,0 1,0 0,1 0,-1-1,0 1,1 0,-1 0,1 0,-1 0,1 0,-1 0,1 0,0 0,0 0,-1 0,1 0,0 0,0 0,0 2,-8 64,7-48,1-6,4-12,14-24,15-39,-22 40,-10 22,-1 0,0-1,0 1,0 0,0 0,0 0,0 0,0 0,0 0,0 0,0-1,0 1,0 0,0 0,0 0,0 0,1 0,-1 0,0 0,0 0,0 0,0 0,0 0,0 0,0 0,1-1,-1 1,0 0,0 0,0 0,0 0,0 0,0 0,0 0,1 0,-1 0,0 0,0 0,0 1,0-1,0 0,0 0,1 0,-1 0,0 0,0 0,0 0,0 0,0 0,0 0,0 0,0 0,0 0,1 1,-1-1,0 0,0 0,0 0,0 0,0 0,0 0,0 1,1 36,-1-22,0 22,-1 50,-3-52,3-37,0-1,0 1,-1-1,1 1,-1-1,1 1,-1 0,0 0,0 0,0 0,0 0,0 0,-1 1,1-1,0 1,-1-1,1 1,-1 0,1 0,-1 0,0 0,0 0,1 1,-1-1,0 1,0 0,0 0,1 0,-1 0,0 0,0 1,-3 0,-1 0,-1 1,0 0,1 0,0 1,-1 0,1 0,0 1,0-1,1 1,-10 8,9-5,0 1,1-1,0 1,0 0,1 1,0-1,-8 18,11-20,-1 0,1 0,1 0,-1 0,1 1,0-1,0 0,1 1,0-1,0 0,0 1,1-1,1 9,0-12,0 0,-1-1,1 1,0 0,0-1,0 1,1-1,-1 0,0 0,1 0,0 0,-1 0,1 0,0-1,0 1,0-1,0 0,0 0,0 0,0 0,1-1,-1 1,4 0,13 1,-1-1,32-2,-40 1,49-9,-33-6,-26 14,-1 1,1-1,0 0,-1 0,1 0,-1 1,0-1,1 0,-1 0,1 0,-1 0,0 0,0 0,0 0,0 0,0 0,1 0,-2 0,1 0,0 0,0 0,0 0,0 0,-1 0,0-1,1 1,-1 0,0-1,0 1,0 0,0 0,0 0,0 0,0 0,0 1,0-1,-1 0,1 0,0 1,0-1,-1 1,1-1,0 1,-1 0,1-1,-1 1,1 0,0 0,-1 0,1 0,-1 0,1 0,0 0,-1 1,1-1,-1 1,1-1,0 1,-1-1,-1 2,-3 0,-1 1,1 0,-1 0,1 0,-9 8,8-6,1 1,0 0,1 0,-1 1,1 0,1 0,-1 0,1 0,0 1,1-1,0 1,0 0,0 0,1 1,-2 15,4-19,0-1,0 0,0 1,1-1,-1 1,1-1,0 0,0 0,1 1,-1-1,1 0,0 0,0 0,0-1,1 1,-1 0,1-1,0 0,0 1,0-1,0 0,1-1,-1 1,1-1,-1 1,1-1,0 0,0 0,0-1,0 1,1-1,5 1,34 7,1-2,1-2,-1-2,1-3,0-1,77-12,-118 12,35-7,-38 8,-1-1,1 1,0-1,-1 0,1 0,0 1,-1-1,1 0,-1 0,1 0,-1-1,0 1,1 0,-1 0,0-1,0 1,2-3,-3 3,0 0,0 1,0-1,0 0,0 0,-1 1,1-1,0 0,0 1,-1-1,1 0,0 1,-1-1,1 1,0-1,-1 1,1-1,-1 1,1-1,-1 1,1-1,-1 1,0-1,1 1,-1 0,0-1,1 1,-1 0,1 0,-1-1,0 1,0 0,1 0,-1 0,-1 0,-28-6,5 6,0 2,0 0,1 1,-1 2,0 0,1 2,0 1,1 0,-38 21,55-27,1 1,-1 0,1 1,0 0,0-1,0 2,1-1,-1 0,1 1,0 0,-5 7,8-9,0-1,0 0,0 0,0 1,1-1,-1 1,1-1,-1 0,1 1,0-1,0 1,0-1,0 1,1-1,-1 0,1 1,-1-1,1 1,0-1,0 0,0 0,0 1,0-1,1 0,-1 0,1 0,-1-1,1 1,0 0,0 0,3 2,3 2,0 0,0 0,1-1,17 8,-22-11,-1-1,1 1,-1-1,1 0,-1 0,1 0,0 0,-1-1,1 0,0 0,0 0,-1 0,1 0,0-1,-1 1,6-3,-8 3,0 0,-1 0,1 0,-1 0,1 0,-1-1,1 1,-1 0,1-1,-1 1,1 0,-1-1,1 1,-1-1,1 1,-1 0,1-1,-1 1,0-1,1 1,-1-1,0 0,0 1,1-1,-1 1,0-1,0 1,0-1,0 0,0 1,0-1,0 1,0-1,0 0,0 1,0-1,0 1,0-1,0 0,-1 1,1-1,0 1,0-1,-1 1,1-1,0 1,-1-1,1 1,0-1,-1 1,1-1,-1 1,1 0,-1-1,1 1,-1 0,1-1,-1 1,1 0,-1 0,1-1,-1 1,0 0,-39-14,31 14,-1 0,1 1,0 1,0-1,0 1,0 1,0 0,0 0,0 1,1 0,0 0,0 1,0 0,0 0,1 1,0 0,0 0,0 1,-6 8,13-14,-1 0,1-1,-1 1,1 0,0 0,-1-1,1 1,0 0,0 0,0 0,0-1,0 1,0 0,0 0,0 0,0 0,0-1,0 1,0 0,0 0,1 0,-1-1,0 1,1 0,-1 0,0-1,1 1,-1 0,1-1,-1 1,1 0,-1-1,1 1,0-1,-1 1,1-1,0 1,-1-1,1 0,0 1,0-1,-1 0,1 1,0-1,0 0,0 0,-1 0,1 0,1 0,49 5,-43-4,3-1,13 1,45-3,-65 2,1-1,-1 1,1-1,-1 0,0 0,0 0,1-1,-1 0,0 1,0-1,0-1,-1 1,1-1,0 1,-1-1,0 0,5-5,-7 7,0 0,0-1,0 1,-1 0,1-1,0 1,-1 0,1-1,-1 1,1-1,-1 1,0 0,1-1,-1 1,0-1,0 1,0-1,0 1,0-1,-1 1,1-1,0 1,-1-1,1 1,-1-2,-1 1,1 1,-1-1,0 1,1 0,-1-1,0 1,0 0,1 0,-1 0,0 0,0 0,0 1,0-1,0 1,-3-1,-7-1,1 1,-1 1,0 0,1 0,-15 3,12 0,0 0,-1 1,1 1,1 0,-27 15,38-20,-1 0,1-1,0 1,-1 0,1-1,0 0,0 1,-1-1,1 0,0 0,0 0,0 0,0-1,0 1,0 0,0-1,1 1,-1-1,0 0,1 0,-3-3,-20-15,20 18,1 1,-1 0,0-1,1 1,-1 1,0-1,0 0,0 1,0 0,0 0,1 0,-1 0,0 1,0 0,0-1,-7 4,3 0,0 0,0 1,1 0,-1 0,1 0,-7 8,13-12,-1 0,0 0,0 0,1 0,-1 0,0-1,0 1,0-1,0 1,0-1,0 0,1 0,-1 0,0 0,0 0,-4-1,-39-8,6 0,14 7,4 0,0 0,-1 2,1 0,-38 7,59-7,-1-1,1 1,-1 0,1 0,0 0,-1 0,1 0,0 0,-1 0,1 0,0 0,-1 0,1 0,0 1,-1-1,1 0,0 0,-1 0,1 0,0 1,-1-1,1 0,0 0,0 0,-1 1,1-1,0 0,0 1,-1-1,1 0,0 0,0 1,0-1,0 0,-1 1,1-1,0 0,0 1,0-1,0 0,0 1,0-1,0 1,0-1,0 0,0 1,0-1,0 0,0 1,0-1,1 0,-1 1,0-1,0 0,0 1,0-1,1 0,-1 0,0 1,0-1,1 0,-1 1,1-1,-1 0,1 0,-1 1,1-1,0 0,-1 0,1 0,0 0,-1 0,1-1,-1 1,1 0,0 0,-1 0,1 0,-1-1,1 1,0 0,-1-1,1 1,-1 0,1-1,-1 1,0-1,1 1,-1 0,1-1,-1 1,0-1,1 0,-1 1,0-1,1 1,-1-1,0 1,0-1,0 0,1 1,-1-1,0 1,0-1,0 0,0 1,0-1,0 0,-1 0,2 0,-1 0,0 1,1-1,-1 0,0 0,0 0,0 0,0 0,0 0,0 0,0 1,0-1,0 0,0 0,0 0,0 0,-1 0,1 0,0 1,-1-1,1 0,-1 0,1 0,-1 1,1-1,-1 0,1 1,-1-1,0 0,1 1,-1-1,0 1,0-1,1 1,-1-1,0 1,0 0,0-1,0 1,0 0,1 0,-1-1,0 1,0 0,0 0,-1 0,1 1,-1-1,0 1,1-1,-1 1,1-1,0 1,-1 0,1 0,-1 0,1 0,0 0,0 0,-1 0,1 0,0 0,0 1,0-1,0 0,1 1,-1-1,0 1,1-1,-1 1,1-1,-1 1,1-1,-1 3,1 1,-1-1,1 1,0-1,0 1,1-1,-1 1,1-1,0 0,0 1,0-1,1 0,0 0,0 0,0 0,2 4,5 4,0 0,1-1,14 13,-15-16,0 2,0-1,-1 1,14 21,-15-21,0-1,0 1,1-1,1-1,-1 1,1-2,20 14,27 26,-36-23,-2 0,-1 0,-1 2,14 30,5 6,-24-40,-1 1,12 35,-4-8,-11-32,-3-10,-1-1,0 1,-1 0,1 0,0 9,-3-12,0-1,0 0,-1 0,1 0,-1 0,0 1,0-1,-1 0,1 0,-1 0,0-1,0 1,-2 3,-4 5,2-2,0-1,1 1,0 0,0 1,-3 11,7-20,1 0,0 0,-1 0,1 0,0 0,0 0,0 0,0 0,0 0,0 0,1-1,-1 1,1 0,-1 0,1 0,0 0,-1-1,1 1,0 0,0-1,0 1,1 0,-1-1,0 0,1 1,-1-1,1 0,-1 1,1-1,-1 0,1 0,0 0,-1-1,1 1,0 0,2 0,-1 8,-3-8,0 0,0-1,0 1,0 0,0 0,0-1,0 1,1 0,-1 0,0-1,0 1,0 0,1 0,-1-1,0 1,1 0,-1-1,1 1,-1 0,1-1,-1 1,1-1,-1 1,1-1,0 1,-1-1,1 1,-1-1,2 1,29 10,-25-10,-1 1,1 0,-1 0,0 0,0 1,0 0,0 0,-1 0,9 7,-8-6,1 0,0-1,-1 1,1-1,1 0,-1-1,0 0,8 2,-7-2,0 0,-1 1,1-1,0 2,-1-1,10 7,-14-9,-1 1,1-1,-1 1,0-1,0 1,0 0,0 0,0-1,0 1,0 0,0 0,-1 0,1 0,-1 0,0 0,1 0,-1 0,0 0,0 0,0 0,-1 0,1 0,0 0,-1 0,1 0,-1 0,0 0,-1 2,-8 31,9-27,-1-1,0 1,-1 0,0-1,0 0,0 1,-9 11,49-105,-30 68,-1 0,0-1,-1 0,-1-1,1-22,2-102,-7 133,-11-139,11 1,-1-18,1 159,-1 0,0 0,0 1,-1-1,0 0,0 1,-1-1,0 1,0 0,-1 0,0 0,0 1,-1-1,1 1,-1 0,-1 0,1 0,-1 1,0 0,0 0,-1 1,1-1,-1 1,0 1,0-1,-1 1,1 1,0-1,-1 1,0 0,1 1,-1 0,0 0,-12 1,15 0,0 0,0-1,0 0,1 1,-1-2,0 1,1 0,-1-1,1 0,-1 0,1-1,0 1,0-1,0 0,0 0,0 0,1 0,0-1,-1 1,1-1,0 0,1 0,-1 0,1 0,0-1,0 1,0-1,0 1,-1-10,-3-12,1 0,1 0,1 0,2-33,0 38,-22-400,17 370,-2 0,-2 1,-19-54,16 61,1 0,2-1,3 0,-4-77,9 68,-9-57,5 69,2 0,2 0,4-51,0 81,0 1,1 0,1 0,0 0,0 0,9-15,-6 13,0-1,-2 0,6-17,-5 11,-4 11,1 0,-1 0,0 0,0 0,-1 0,-1-1,1 1,-1-9,-3 10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5:32.75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1 593,'1'16,"2"-1,0 0,0 1,2-1,-1-1,9 17,11 40,-10 27,-4-19,-5-67,-1-26,0-29,-27-438,0 122,22 343,0 11,0 0,1-1,-1 1,1-1,1 1,-1 0,1-1,0 1,2-8,0 14,0 1,0-1,0 1,0-1,0 1,-1 0,1 0,-1 0,1 1,1 1,-1-1,33 30,2-2,77 48,-115-79,0 0,0 0,0 0,0 0,1 0,-1 1,0-1,0 0,0 0,1 0,-1 0,0 0,0 0,0 0,1 0,-1 0,0 0,0 0,0 0,1 0,-1 0,0 0,0 0,0 0,1 0,-1 0,0 0,0 0,0 0,0-1,1 1,-1 0,0 0,0 0,0 0,0 0,1 0,-1-1,0 1,0 0,0 0,0 0,0 0,0-1,0 1,0 0,0 0,1 0,-1-1,0 1,0 0,0 0,0 0,0-1,-2-17,-10-18,5 22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15:39.42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1,'2'6,"-1"0,2-1,-1 1,1 0,0-1,0 1,0-1,1 0,0 0,0 0,5 4,12 18,5 18,-20-34,0 1,1-1,0 0,1-1,0 0,10 10,-14-18,-1 0,-1 1,1 0,0-1,-1 1,1 0,-1 0,0 0,0 1,0-1,0 0,-1 1,1 0,-1-1,0 1,0 0,0-1,-1 1,1 0,-1 0,0 0,0-1,0 1,-1 0,1 0,-1-1,0 1,0 0,0 0,-1-1,1 1,-1-1,0 0,0 1,-4 5,2-2,1 0,1 0,-1 1,1 0,0-1,1 1,0 0,0 0,1 0,0-1,0 1,2 8,-1-4,-1 1,0-1,-4 24,0-5,6-30,2-19,-3 10,1 1,1-1,-1 0,1 1,6-11,-9 18,0-1,1 0,-1 0,1 1,-1-1,1 0,0 0,-1 1,1-1,0 1,-1-1,1 1,0-1,0 1,-1-1,1 1,0-1,0 1,0 0,0 0,-1-1,3 1,-2 1,0-1,0 1,0-1,1 1,-1 0,0-1,0 1,0 0,0 0,0 0,0 0,0 0,0 0,-1 0,1 0,0 0,-1 1,1-1,-1 0,1 2,1 1,0 0,0-1,-1 1,0 0,0 0,0 0,0 0,-1 0,0 0,1 0,-1 0,-1 0,1 0,-1 0,1 0,-1 0,0 0,-2 5,-2 10,-2 21,2-1,2 1,2 53,3 28,-4 157,0-268,-1-3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7:58.6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1,'850'851,"-834"-836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8:02.5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0,'350'351,"-340"-342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8:07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0,'805'805,"-795"-794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8:16.7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1,'3496'3496,"-3486"-3486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8:22.9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0,'991'991,"-981"-981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1:37.5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0,'515'515,"-509"-509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8:33.8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1,'3450'3449,"-3435"-3434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8:37.9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1,'1714'1713,"-1704"-1703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8:49.2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0,'6480'6481,"-6467"-6468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8:57.7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1,'6090'6090,"-6077"-6078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9:05.0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0,'5850'5850,"-5835"-5835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9:12.3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1,'4870'4870,"-4860"-4860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9:19.2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0,'1650'1650,"-1638"-1638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9:26.6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0,'2481'2481,"-2470"-2469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9:31.1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59:32.6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0,'513'513,"-503"-503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1:45.7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0,'684'684,"-679"-679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7:28.614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4.68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315 0,'0'4,"-4"5,-5 6,-5-1,-4 2,-3-2,2 0,0 3,0-2,-6 0,-1 1,-1-1,0 0,1-2,1-4,4 2,7-3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5.3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429 1,'-2'5,"0"0,0 0,-1 0,0 0,0 0,0-1,-1 1,1-1,-1 0,0 0,-1 0,-6 5,-3 3,-13 13,-2-2,-59 37,51-36,-43 36,69-50,0 0,0 1,1 1,1 0,0 0,0 1,-10 20,11-18,0-3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07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179 1,'-2'37,"-3"-1,-1 0,-2 0,-15 47,7-29,-81 274,82-291,9-23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7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0,'12'213,"0"-9,-12-190,1 9,-1 0,-2 0,-7 42,4-46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8.04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786 1,'1'7,"-1"-1,0 1,0 0,-1 0,1 0,-2 0,1 0,-1-1,0 1,0 0,-1-1,0 0,0 1,0-1,-1-1,0 1,0 0,-5 5,-122 148,63-72,-4-3,-137 125,166-174,-159 144,184-163,18-16,0 0,0 0,0 0,1 0,-1 0,0 0,0 0,0 0,0 0,0-1,0 1,0 0,0 0,0 0,0 0,0 0,0 0,0 0,0 0,0 0,0-1,0 1,0 0,0 0,0 0,0 0,0 0,0 0,0 0,0 0,0-1,0 1,0 0,0 0,0 0,0 0,0 0,0 0,0 0,0 0,0 0,0-1,0 1,0 0,-1 0,1 0,0 0,0 0,0 0,0 0,0 0,0 0,0 0,0 0,0 0,-1 0,27-42,-24 39,208-312,-150 224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9.41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73 0,'0'39,"0"142,-28 226,25-383,-2-2,0 1,-14 33,19-56,0 0,0 0,0 0,0 0,0 0,-1 0,1-1,0 1,0 0,0 0,0 0,0 0,0 0,-1 0,1 0,0 0,0 0,0 0,0 0,-1 0,1 0,0 0,0 0,0 0,0 0,-1 0,1 0,0 0,0 0,0 0,0 0,0 0,-1 0,1 0,0 0,0 0,0 0,0 0,0 0,-1 0,1 1,0-1,0 0,0 0,0 0,0 0,0 0,0 1,0-1,0 0,-1 0,1 0,0 0,0 0,0 1,0-1,0 0,0 0,0 0,0 0,0 1,0-1,0 0,0 0,0 0,1 1,-5-22,2-29,3-292,-1 863,0-491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40.452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401 632,'-1'0,"-1"1,1-1,-1 1,1 0,-1 0,1-1,0 1,0 0,-1 0,1 0,0 0,0 0,0 1,0-1,0 0,0 0,-1 3,-16 30,14-26,-27 57,4 2,-25 90,18-51,-39 164,63-248,8-35,10-40,140-395,-88 274,68-155,-107 288,1 0,1 2,3 0,1 2,52-56,-19 23,-60 70,1 0,-1-1,1 1,-1 0,0 0,1-1,-1 1,1 0,-1 0,1 0,-1 0,0 0,1 0,-1 0,1 0,-1 0,1 0,-1 0,1 0,-1 0,1 0,-1 0,1 0,-1 0,0 0,1 1,-1-1,1 0,-1 0,0 1,1-1,-1 0,1 1,-1-1,0 0,0 1,1-1,-1 0,0 1,1-1,-1 1,0-1,0 0,0 1,0-1,1 1,-1-1,0 1,0-1,0 1,0-1,0 1,0-1,0 1,0-1,-1 1,6 33,-5-33,1 39,-1-1,-2 1,-10 51,-34 116,30-145,2 0,2 1,4 1,-1 80,10-350,-1-69,0 274,0-1,0 0,0 0,0 1,0-1,-1 0,1 1,0-1,-1 1,0-1,1 0,-1 1,0-1,1 1,-1-1,0 1,0 0,0-1,-1 1,-1-2,2 2,-1 1,1 0,0 0,0-1,-1 1,1 0,0 0,-1 0,1 1,0-1,0 0,-1 0,1 1,0-1,0 0,0 1,-1-1,1 1,0 0,-2 1,-6 5,-1 0,1 1,1 1,-13 14,-45 64,4 4,-68 133,72-116,-65 172,100-216,4 1,2 0,2 1,-6 89,22-130,-1-25,1 0,-1 0,0 1,0-1,0 0,0 0,0 0,1 0,-1 0,0 0,0 0,0 1,1-1,-1 0,0 0,0 0,0 0,1 0,-1 0,0 0,0 0,0 0,1 0,-1 0,0 0,0 0,0 0,1 0,-1 0,0 0,0-1,0 1,1 0,-1 0,0 0,0 0,0 0,0 0,0 0,1-1,-1 1,0 0,0 0,0 0,0 0,0-1,0 1,1 0,23-38,-20 31,89-181,107-309,-112 262,-85 227,1-3,0 0,1 0,13-20,-18 31,0-1,0 1,0 0,1-1,-1 1,0 0,0-1,1 1,-1 0,0 0,1-1,-1 1,0 0,1 0,-1-1,1 1,-1 0,0 0,1 0,-1 0,1 0,-1 0,1 0,-1 0,0 0,1 0,-1 0,1 0,-1 0,0 0,1 0,-1 0,1 0,-1 0,1 0,-1 1,0-1,1 0,-1 0,0 1,1-1,-1 0,0 0,1 1,-1-1,0 0,0 1,1-1,-1 0,0 1,0-1,1 1,10 26,-10-23,19 75,-3 2,-3 0,3 105,-13-137,8 280,-9-317,3-16,6-20,24-100,119-420,-137 469,-18 75,0 1,0-1,0 0,0 0,0 0,0 1,0-1,0 0,1 0,-1 0,0 0,0 1,0-1,0 0,1 0,-1 0,0 0,0 0,0 0,1 1,-1-1,0 0,0 0,0 0,1 0,-1 0,0 0,0 0,0 0,1 0,-1 0,0 0,0 0,1 0,-1 0,0 0,0 0,0 0,1-1,-1 1,0 0,0 0,0 0,1 0,-1 0,0 0,0-1,0 1,0 0,1 0,-1 0,0 0,0-1,0 1,0 0,0 0,0 0,0-1,0 1,1 0,7 26,25 126,15 180,-5-20,-32-264,-8-38,-10-31,0-1,-1 1,-1 1,-1-1,-1 1,-18-25,28 43,0 1,0 0,0 0,0 0,0 0,0 0,0 0,0 0,-1 0,1 0,0 0,0 1,-1-1,1 1,-1-1,1 1,0-1,-1 1,1 0,-1-1,1 1,-1 0,1 0,-3 1,1-1,1 1,-1 0,0 1,0-1,1 0,-1 1,1-1,-1 1,1 0,0 0,-4 4,-4 5,1 1,0 1,-13 23,-37 84,-86 251,138-349,-7 28,11-37,0-1,-1 0,0 0,-9 16,13-27,0-1,0 0,-1 0,1 0,0 1,0-1,-1 0,1 0,0 0,-1 0,1 0,0 0,0 0,-1 0,1 0,0 0,-1 0,1 0,0 0,-1 0,1 0,0 0,0 0,-1 0,1 0,0 0,-1 0,1 0,0 0,0-1,-1 1,1 0,0 0,0 0,-1-1,1 1,0 0,0 0,0-1,0 1,-1 0,1 0,0-1,0 1,0 0,0 0,0-1,0 1,0 0,-1-1,1 1,0 0,0-1,0 1,0 0,0 0,1-1,-9-21,-5-38,-3 0,-3 1,-48-104,59 148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2.2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276 71,'-3'28,"0"0,-2 0,-1 0,-18 50,7-23,-33 104,-20 72,59-188,2 0,-6 86,1-538,7 308,-17-182,11 186,9 66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3.12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741 1,'-1'4,"1"0,-1 0,0 0,-1 0,1-1,-1 1,0 0,0-1,0 1,-4 4,-7 13,-110 197,-190 253,261-397,4 2,-59 121,128-235,1 1,28-36,4-6,5-18,-4-3,-5-3,71-206,-110 272,-9 23,-7 18,-337 545,304-485,28-43,-2-1,-1 0,0 0,-28 29,40-48,0 0,0 0,0 0,0 0,0 0,-1 0,1 0,0-1,-1 1,1 0,-1-1,1 1,0-1,-3 1,-10-6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1:53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1,'905'905,"-898"-898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4.74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4763,'1'-2,"-1"1,0-1,1 1,-1-1,1 1,-1-1,1 1,0 0,-1-1,1 1,0 0,0 0,0 0,0-1,0 1,0 0,1 0,-1 1,2-2,32-18,-20 12,182-89,919-369,-821 347,3599-1397,-2621 1004,-945 360,543-343,-405 178,98-65,20 35,-36 85,-446 224,-101 37,1 0,0 0,0 1,0-1,0 1,0-1,0 1,0-1,0 1,0 0,0 0,0 0,0 0,0 0,0 1,0-1,0 1,3 0,-6 1,1 0,-1 0,1 0,-1 0,0 0,0-1,0 1,0 0,0-1,0 1,-1-1,1 1,0-1,-1 1,1-1,-1 0,0 0,1 0,-3 1,-46 34,-1-2,-89 42,110-60,-949 460,-19-35,-992 415,1645-707,-1533 688,1420-610,-446 301,746-416,148-100,20-13,32-18,238-139,-12 30,97-29,2131-785,-1090 501,-1353 428,-28 5,1 1,0 2,0 1,48-2,-73 5,0 1,0 0,0 0,-1 0,1 0,0 0,0 0,0 0,0 0,0 0,0 0,-1 0,1 1,0-1,0 0,0 1,-1-1,1 0,0 1,0-1,-1 1,1-1,0 1,-1 0,1-1,0 1,-1-1,1 1,-1 0,1 0,-1-1,0 1,1 0,-1 0,0 0,1-1,-1 1,0 0,0 2,0 0,-1 0,-1 0,1 0,0 0,-1 0,1 0,-1 0,0 0,-3 3,-23 26,-2-1,-1-2,-2-1,0-2,-39 23,36-23,-76 51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5.64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1824 1,'-6'1,"0"1,1 0,-1 1,0-1,0 1,1 0,0 0,-1 1,-4 4,-13 7,-63 27,-1-3,-2-4,-182 45,-291 23,444-85,41-5,-372 52,940-150,-374 61,247-58,26-6,-367 86,-27 9,-33 11,10-8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8.9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34 156,'-9'14,"-13"33,21-46,1 0,-1 0,1 0,0 1,0-1,0 0,-1 0,1 0,0 0,0 0,1 1,-1-1,0 0,0 0,0 0,1 0,-1 0,1 1,-1-1,1 0,-1 0,1 0,0 0,-1-1,1 1,0 0,0 0,0 0,-1 0,1-1,0 1,0 0,0-1,0 1,0-1,3 1,1 1,1-1,0 0,-1-1,1 1,0-1,-1 0,1-1,0 1,0-1,10-3,60-23,-69 24,30-12,-1-1,0-2,-2-2,0-1,-1-2,-1-1,33-32,-64 55,0 0,0 0,0 1,0-1,-1 0,1 0,0 0,0-1,-1 1,1 0,-1 0,1 0,-1 0,1-1,-1 1,0 0,1-3,-2 4,1-1,0 1,-1-1,1 1,0 0,-1-1,1 1,-1-1,1 1,0 0,-1-1,1 1,-1 0,1 0,-1-1,1 1,-1 0,0 0,1 0,-1-1,1 1,-1 0,1 0,-1 0,1 0,-2 0,-48 8,5 7,1 3,0 1,-43 27,23-13,34-18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9.45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6 386,'-2'77,"-1"-48,2 0,2 1,0-1,8 40,-7-64,0 0,0 0,1 0,-1 0,1 0,0 0,1-1,-1 1,1-1,0 0,0 0,0 0,0-1,1 1,-1-1,1 0,0-1,0 1,10 3,4 0,-1 0,2-1,-1-1,29 3,5-4,-1-2,0-2,0-3,0-2,62-15,3-8,131-52,-144 41,-2-5,-2-4,-3-5,-1-4,104-83,-189 133,-1-1,0 0,-1 0,0-1,0 0,-1-1,7-12,-12 17,0-1,0 0,0 0,-1 0,0-1,-1 1,0 0,0-1,0 1,-1-1,0 1,-1-1,-1-9,-4-19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0.5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5259 1347,'-18'-2,"-1"0,1-1,0-1,0-1,-27-10,-1 0,-550-177,-26-8,-67 18,664 175,0-1,0-1,-32-18,-24-9,-202-76,-152-54,153 83,-3 12,-3 12,-320-22,-38 24,516 46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1.0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1 328,'4'0,"5"0,17 0,36 0,43-4,35-2,34-3,34-8,18-9,22-9,16-5,7-1,-19 3,-28 5,-33 3,-44 7,-44 7,-39 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2.61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1469,'6'1,"0"1,0 0,0 0,0 1,0 0,-1 0,9 6,7 3,-14-8,0 0,-1 1,0 0,0 0,0 0,-1 1,1 0,-1 0,-1 0,1 0,4 10,7 14,16 42,-13-26,17 36,-23-47,2-1,1 0,2-1,1-1,34 44,-44-68,0 0,0-1,0 0,1-1,0 0,1 0,-1-1,1 0,0-1,0 0,1-1,16 3,17 1,83 2,-102-8,12 1,5 0,47-3,-80 0,1 0,-1 0,1-1,-1 0,0-1,0-1,0 1,0-1,-1-1,10-5,-16 6,1 1,-1-1,1 0,-1 0,0 0,-1-1,1 1,-1-1,0 1,0-1,0 0,-1 0,1 0,-1 0,-1 0,1 0,-1 0,0-10,0-12,-2 0,-6-34,5 45,2 8,-1 1,0 0,-1 0,1 0,-1 0,-1 0,1 1,-1-1,-1 1,1 0,-1 0,0 0,0 1,-1 0,1 0,-1 0,0 1,-1-1,1 1,-8-3,-14-6,-1 1,-1 2,-46-11,42 12,30 7,-1 1,0 0,1 0,-1 0,0 1,0-1,1 1,-1 0,0 1,0-1,-6 2,10-1,-1 0,0 0,1 0,-1 0,1 1,-1-1,1 0,0 1,-1-1,1 1,0-1,0 1,0-1,0 1,0 0,0 0,1-1,-1 1,1 0,-1 0,1 0,-1 0,1 0,0 0,0 0,0 0,0-1,1 1,-1 0,1 3,0-1,0-1,0 1,0-1,0 0,1 0,0 1,-1-1,1 0,0-1,0 1,1 0,-1 0,1-1,-1 1,1-1,0 0,0 0,0 0,0 0,0-1,0 1,0-1,1 0,-1 1,1-2,-1 1,4 0,15 4,-1-2,1 0,25-1,-36-2,-4 1,0-1,-1 0,1 0,0-1,0 0,-1 0,1 0,-1-1,1 0,-1 0,0-1,1 0,-1 0,-1 0,1-1,5-4,-6 3,0-1,0 0,-1 0,1-1,-1 1,-1-1,0 1,0-1,0 0,0-1,-1 1,-1 0,1-1,0-8,1-1,-1-1,-1 1,-1-1,0 1,-1-1,-1 1,-6-24,6 33,-1 0,0 0,0 1,-1-1,0 1,0 0,-1 0,1 0,-2 1,1 0,-1 0,0 0,0 0,0 1,-1 0,0 1,-13-7,3 3,-1 1,0 1,0 1,-1 0,0 2,1 0,-1 1,0 1,-1 0,-25 4,16 0,0 1,0 1,1 2,0 1,0 1,-28 14,46-18,0 0,0 1,0 0,-12 11,21-17,-1 1,1 0,0 0,0 0,0 0,0 0,0 0,0 0,0 0,0 0,0 1,0-1,1 0,-1 1,0-1,1 0,-1 1,1-1,0 1,-1-1,1 1,0-1,0 1,0-1,0 1,0-1,0 1,1-1,-1 0,0 1,1-1,-1 1,1-1,-1 0,1 1,0-1,-1 0,1 1,0-1,0 0,0 0,2 2,5 3,1-1,-1 1,1-2,0 1,1-1,-1-1,0 0,1 0,0-1,0 0,0 0,11-1,7 1,-1-2,1-1,33-5,-55 5,0 0,0-1,-1 0,1 0,0 0,-1 0,0-1,0 0,0 0,0-1,0 1,0-1,-1 0,0 0,0-1,0 1,0-1,-1 0,0 0,6-10,-3 0,0-1,-1 1,-1-1,0 0,-1 0,2-24,-5 39,0-1,1 0,-1 0,0 0,0 1,0-1,0 0,0 0,0 0,-1 0,1 1,-1-1,1 0,-1 1,0-1,1 0,-1 1,0-1,0 1,0-1,-2-1,2 2,0 1,0 0,0-1,0 1,0 0,0 0,0 0,0 0,0-1,1 2,-1-1,0 0,0 0,0 0,0 0,0 1,0-1,0 0,0 1,0-1,0 0,1 1,-1-1,0 1,0 0,1-1,-2 2,0-1,1 1,-1-1,1 1,-1-1,1 1,0 0,0-1,0 1,0 0,0 0,0 0,0 0,0 0,1 0,-1 0,1 0,0 0,-1 1,1-1,0 0,0 0,1 0,-1 0,0 0,1 0,-1 0,1 0,-1 0,1 0,0 0,0 0,0 0,0 0,0 0,3 2,0 0,0-2,0 1,0 0,0-1,1 1,-1-1,1-1,-1 1,1 0,0-1,0 0,0 0,8 0,67-1,-76-1,5 1,-1-2,-1 1,1-1,0 0,0 0,0-1,-1 0,0-1,0 0,0 0,0 0,0-1,9-8,-13 10,0 0,0 0,-1 0,1 0,0-1,-1 1,0-1,0 0,0 0,0 0,-1 0,0 0,1 0,-2 0,1 0,0 0,-1-1,0 1,1 0,-2 0,1-1,0 1,-1 0,0 0,0 0,0-1,-3-3,2 4,0 1,0-1,0 1,-1 0,1 0,-1 0,0 0,0 0,0 0,0 1,0 0,-1-1,1 1,-1 1,0-1,1 0,-1 1,0 0,0 0,0 0,0 0,0 0,0 1,0 0,0 0,0 0,0 0,0 1,0 0,0 0,0 0,0 0,0 0,0 1,1-1,-1 1,1 0,-1 1,1-1,0 0,0 1,0 0,0 0,0-1,0 2,1-1,0 0,-1 1,1-1,0 1,1-1,-3 7,4-9,-1 1,1-1,0 0,0 1,-1-1,1 0,0 1,0-1,1 0,-1 1,0-1,0 0,1 1,-1-1,0 0,1 0,-1 0,1 1,0-1,-1 0,1 0,0 0,1 2,1-1,-1 0,1-1,0 1,-1 0,1-1,0 0,0 1,0-1,6 1,6 1,0-1,0-1,20 0,-31-1,15-1,1-1,-1 0,0-1,1-1,-2-1,1-1,-1 0,1-1,-2-1,1-1,26-19,-33 21,0-1,-1-1,0 1,0-2,-1 1,0-2,-1 1,0-1,-1 0,0 0,-1-1,0 0,-1 0,0-1,-1 0,0 1,3-27,-7 36,0 0,0-1,-1 1,0 0,1 0,-1-1,0 1,-1 0,1 0,0 0,-1 0,0 0,0 1,0-1,0 0,0 1,0-1,-1 1,1 0,-1 0,1 0,-1 0,0 0,0 1,0-1,0 1,0 0,0-1,-5 0,-11-4,0 1,0 1,-31-3,43 6,-1 1,1 0,-1 0,1 1,0 0,-1 1,-12 3,19-4,-1-1,1 1,0 0,-1-1,1 1,0 0,0 0,0 0,-1 0,1 0,0 0,0 0,0 0,0 0,1 0,-1 0,0 1,-1 1,2-1,0 0,0-1,0 1,0 0,1-1,-1 1,0 0,1-1,-1 1,1 0,-1-1,1 1,0-1,0 1,0-1,0 0,0 1,0-1,0 0,0 0,2 2,3 2,-1-1,2 1,-1-1,0 0,1 0,0-1,0 0,0 0,0-1,0 0,0 0,9 1,16 1,45 2,-66-6,-1 0,0 1,0-2,-1 0,1 0,0 0,0-1,14-6,-22 8,0-1,-1 0,1 0,0 0,-1 0,1 0,-1 0,1-1,-1 1,1 0,-1-1,0 1,0-1,0 0,0 1,0-1,0 0,1-1,-2 0,1 0,-1 1,0-1,0 0,0 1,-1-1,1 0,-1 1,1-1,-1 1,0-1,0 1,0-1,0 1,0-1,-1 1,-1-3,-3-2,-1 0,0 0,0 0,0 1,-1 0,0 1,0 0,-1 0,1 0,-1 1,0 1,0-1,-1 2,1-1,-1 1,1 0,-1 1,1 0,-1 1,0 0,1 1,-17 2,24-3,1 1,-1-1,1 1,-1 0,1 0,-1-1,1 1,-1 0,1 0,0 0,0 1,-1-1,1 0,0 0,0 1,0-1,0 0,1 1,-1-1,0 1,0 0,1-1,-1 1,1-1,0 1,-1 0,1-1,0 4,9-20,-1-15,-18-8,0 26,9 12,1 0,-1 0,1 0,-1 1,1-1,-1 0,1 0,-1 0,1 1,-1-1,1 0,0 1,-1-1,1 0,-1 1,1-1,0 1,-1-1,1 0,0 1,0-1,-1 1,1-1,0 1,0-1,0 1,0-1,-1 1,1-1,0 2,0-1,0 0,-1 0,1 0,0 0,0 0,-1 0,1 0,0 1,0-1,0 0,1 0,-1 0,0 0,0 0,1 0,-1 0,0 0,1 0,-1 0,1 0,-1 0,1 0,0 0,-1 0,1 0,0 0,0 0,0-1,-1 1,1 0,0-1,0 1,0-1,0 1,0-1,0 1,0-1,0 0,1 1,-1-1,0 0,2 0,0 1,0-1,0 1,0-1,0 0,1 0,-1 0,0-1,0 1,0-1,0 0,0 0,0 0,0 0,4-2,-3 0,1-1,-1 0,0 0,0-1,0 1,-1-1,1 0,-1 0,0 0,-1 0,1 0,-1-1,0 1,0-1,-1 0,0 1,2-11,-3 12,0-1,0 0,0 1,0-1,-1 0,1 1,-1-1,-1 1,1-1,0 1,-1 0,0-1,0 1,0 0,-1 0,0 0,1 1,-1-1,0 1,-1-1,1 1,-5-4,-9-3,0 1,0 0,0 1,-1 1,0 1,-1 0,0 2,0 0,0 1,0 1,-36 0,53 2,0 0,-1 0,1 0,0 1,0-1,0 1,0-1,-1 1,1 0,0 0,0 0,0 0,0 0,1 0,-1 1,0-1,0 0,1 1,-1 0,1-1,-1 1,1 0,0 0,0-1,0 1,0 0,-2 4,3-4,0 0,0 0,0 0,0 0,0 0,0 0,0 0,1-1,-1 1,1 0,-1 0,1 0,0 0,0-1,0 1,-1 0,2-1,-1 1,0-1,0 1,0-1,1 1,-1-1,1 0,-1 0,1 0,0 0,-1 0,1 0,0 0,3 1,-2-1,0 1,0-1,0 0,1 0,-1 0,0 0,0-1,1 1,-1-1,1 0,-1 0,0 0,1 0,-1 0,0-1,1 0,-1 0,0 0,0 0,1 0,3-3,-3 1,-1 0,1 0,-1-1,1 1,-1-1,0 0,0 0,-1 0,1-1,-1 1,0-1,0 1,1-6,3-12,-1 1,-1-1,-2 0,0-1,-1-32,0 22,7-52,-4 56,-1 0,-1-37,-5 54,-3 25,-2 26,2 51,6-103,0-71,-14-117,14 200,0-1,0 0,0 1,0-1,-1 1,1-1,0 1,-1-1,1 1,-1-1,0 1,1 0,-1-1,0 1,0 0,0 0,0-1,-2 0,3 2,-1 0,0 0,0 0,0 0,1 0,-1 0,0 0,1 0,-1 1,0-1,0 0,1 1,-1-1,0 0,1 1,-1-1,1 1,-1-1,0 1,1-1,-1 1,1 0,0-1,-1 1,0 1,-33 61,31-56,-32 80,-25 95,24-66,24-91,12-25,0 0,-1 1,1-1,0 0,0 0,0 0,0 0,-1 0,1 0,0 0,0 0,0 0,0 1,-1-1,1 0,0 0,0 0,0 0,-1 0,1 0,0 0,0 0,0 0,0 0,-1 0,1-1,0 1,0 0,0 0,-1 0,1 0,0 0,0 0,0 0,0 0,0 0,-1-1,1 1,0 0,0 0,0 0,0 0,0-1,0 1,0 0,-1 0,1 0,0 0,0-1,0 1,0 0,0 0,0 0,0-1,-5-45,22-108,-10 105,-3 171,1-106,4-18,10-26,49-130,-68 157,0 0,1-1,-1 1,0 0,1 0,-1 0,1 0,0 0,-1 1,1-1,0 0,-1 0,1 0,0 0,0 1,0-1,0 0,0 1,0-1,0 1,0-1,1 0,-1 2,0 0,0 0,0 0,0 0,0 0,0 0,0 1,-1-1,1 0,0 0,-1 1,1-1,-1 0,0 1,1-1,-1 0,0 1,0-1,0 3,9 75,-4 0,-8 148,0-173,-20 913,23 89,-1-1038,-1 0,-8 32,-1 17,17-101,2 0,1 0,2 0,22-48,-3 6,-22 54,1 1,1-1,24-37,-22 47,-6 17,-9 26,-5-9,-1-1,-1-1,-1 1,-21 29,-63 71,87-112,8-8,0-1,0 1,0-1,0 1,0-1,-1 1,1-1,0 1,-1-1,1 1,0-1,0 0,-1 1,1-1,-1 1,1-1,0 0,-1 1,1-1,-1 0,1 0,-1 1,1-1,-1 0,1 0,-1 0,1 0,-1 0,1 0,-1 0,1 0,-1 0,1 0,-1 0,1 0,-1 0,1 0,-1 0,1 0,-1 0,1-1,-1 1,1 0,-1 0,1-1,0 1,-1 0,1-1,-1 1,1 0,0-1,-1 1,1 0,0-1,-1 1,1-1,0 1,0-1,0 1,-1-1,1 1,0-1,0 1,0-1,0 1,0-1,0 1,0-2,-4-43,4 40,0-21,1-1,1 1,2 0,0 0,2 0,0 1,20-46,-26 70,1-1,-1 0,1 1,0-1,0 0,0 1,0-1,0 1,0-1,0 1,0 0,0 0,1-1,-1 1,0 0,1 0,-1 0,3-1,-4 2,1 1,0-1,0 0,-1 0,1 1,0-1,0 0,-1 1,1-1,0 1,-1-1,1 1,-1-1,1 1,-1-1,1 1,-1 0,1-1,-1 1,1 0,-1-1,0 1,1 0,-1 0,0-1,0 2,4 9,-1 0,-1 0,0 1,0 11,-1 52,4 33,-5-107,0 0,0 1,0-1,1 1,-1-1,0 1,1-1,-1 0,1 1,-1-1,1 0,0 1,-1-1,1 0,0 0,1 1,-2-1,1-1,-1 0,1 0,-1 0,1 0,-1 0,1 0,-1 0,1-1,-1 1,1 0,-1 0,1 0,-1 0,1-1,-1 1,1 0,-1 0,0-1,1 1,-1 0,0-1,1 1,-1 0,0-1,1 1,-1 0,0-1,1 0,23-44,-22 40,21-54,-15 36,2 0,12-24,-21 46,-1 0,0 1,1-1,-1 0,1 0,-1 0,1 1,-1-1,1 0,-1 1,1-1,0 0,-1 1,1-1,0 1,-1-1,1 1,0-1,0 1,0 0,-1-1,1 1,0 0,0 0,0-1,0 1,0 0,0 0,-1 0,1 0,0 0,0 0,0 0,0 1,0-1,0 0,-1 0,1 1,0-1,0 1,0-1,-1 0,1 1,0-1,0 1,-1 0,1-1,-1 1,1 0,0-1,-1 1,1 0,-1 0,1-1,-1 1,0 0,1 0,-1 0,0 0,7 12,-1-1,0 1,3 14,-5-15,7 17,-2 1,-1 0,-2 0,-1 1,3 55,-12-294,4 364,0-164,0 1,1-1,0 1,0 0,1-1,-1 1,2 0,3-9,-6 16,0 1,0-1,0 0,0 0,0 0,0 0,0 0,0 1,0-1,0 0,0 0,0 0,0 0,0 0,0 1,1-1,-1 0,0 0,0 0,0 0,0 0,0 0,0 0,1 1,-1-1,0 0,0 0,0 0,0 0,0 0,1 0,-1 0,0 0,0 0,0 0,0 0,1 0,-1 0,0 0,0 0,0 0,0 0,0 0,1 0,-1 0,0 0,0 0,0 0,0-1,0 1,1 0,-1 0,0 0,0 0,0 0,0 0,0 0,0-1,0 1,1 0,-1 0,0 0,2 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0:32.1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2848 3133,'2'3,"0"1,0 0,0-1,-1 1,1 0,-1 0,0 0,0 0,0 1,0 7,1 7,58 474,-44-309,-11-165,0-23,3-32,2-296,-2 22,-6 278,-2 21,0 1,1-1,0 0,1 1,5-16,-7 26,0 0,0 0,0 0,0 0,0 0,0-1,0 1,0 0,0 0,0 0,0 0,0 0,0 0,0-1,0 1,0 0,0 0,0 0,0 0,0 0,0 0,1 0,-1 0,0-1,0 1,0 0,0 0,0 0,0 0,0 0,0 0,1 0,-1 0,0 0,0 0,0 0,0 0,0 0,0 0,1 0,-1 0,0 0,0 0,0 0,0 0,0 0,0 0,1 0,-1 0,0 0,0 0,0 0,0 0,0 0,0 0,0 0,1 0,-1 1,0-1,5 11,0 16,-5-25,1 4,-1 0,0 0,0-1,0 1,-1 0,1-1,-2 1,1 0,0-1,-4 7,-4-65,9-18,17-138,3-105,4 14,-14 94,-9 140,2-1,23-124,-21 163,-1 0,1-57,-3 14,9 0,-6 49,-2 0,1-26,-5-414,0 469,0 0,0 0,-1 0,0-1,0 1,0 0,-1-1,-6 11,-35 52,36-58,-2 6,8-13,0-1,0 1,0 0,-1 0,1-1,-1 0,0 1,0-1,0 0,-1 0,-4 3,7-6,0 0,1 0,-1 0,0 0,1 0,-1-1,0 1,0 0,1 0,-1-1,0 1,1 0,-1-1,0 1,1 0,-1-1,1 1,-1-1,0 1,1-1,-1 1,1-1,0 0,-1 1,1-1,-1 0,1 1,0-1,0 0,-1 1,1-1,0-1,-10-26,9 25,-2-8,-1-1,2 1,0-1,0 0,1 0,0 0,1 0,1 0,0 0,0 1,1-1,1 0,0 1,0-1,1 1,8-16,-4 11,-1 0,-1 0,0-1,-1 0,4-24,-5 20,1-1,16-39,-16 51,-1 0,-1-1,0 1,-1-1,0 0,0 0,-1 0,-1 0,0 0,0 0,-3-17,0 12,-1-1,-1 1,0 0,-1 1,0-1,-17-26,10 16,2 0,1 0,-12-45,21 67,0 0,1 0,-1 0,0 0,1-1,0 1,0 0,0 0,1-1,-1 1,1 0,0 0,0 0,1 0,-1 0,1 0,0 0,3-5,4-4,1 1,0 0,17-16,-2 1,-24 26,0 0,-1 0,1 0,0 0,0 0,0 0,0 0,-1 0,1 0,1 0,-1 1,0-1,0 0,0 1,0-1,0 1,0-1,1 1,-1 0,0 0,0-1,1 1,-1 0,0 0,2 0,-2 1,0 0,0 0,0 0,0 0,-1 0,1 0,0 0,0 0,-1 0,1 0,-1 1,1-1,-1 0,1 0,-1 1,0-1,0 0,1 1,-1 0,1 13,-1-1,0 1,-2 16,-1-16,0 0,-1 1,-10 25,8-28,2 0,-1 0,2 1,0-1,-2 26,8 140,-5 84,-1-249,0 0,-1 0,-1-1,0 1,0-1,-1-1,-1 1,-15 21,12-20,1 0,1 1,0 0,1 1,-8 27,7-3,1 0,3 0,0 72,6-5,-4 159,1-261,0 1,-1 0,1-1,-1 1,0-1,0 1,-1-1,0 0,0 0,0 0,0 0,-1-1,0 0,0 1,-5 3,-9 7,-1-1,-33 19,34-22,0 0,-27 23,-38 60,76-85,0 1,1 0,0 1,1 0,0 0,0 0,1 0,1 0,-3 19,2-14,0 0,-1-1,-1 1,-10 20,-9 11,14-26,0 0,-24 32,31-48,0 0,0 0,-1-1,0 1,1-1,-2 0,1-1,0 1,-1-1,1 0,-1-1,0 1,0-1,-11 2,-8 2,11-2,0-2,0 1,-20 0,31-3,0 0,0 0,0-1,0 1,-1-1,1 1,0-1,0 0,0 0,0 0,0-1,1 1,-1-1,0 1,1-1,-1 0,1 0,-1 0,1 0,-3-5,5 7,0-1,0 1,0-1,0 1,0-1,0 1,1-1,-1 1,0-1,0 1,1 0,-1-1,0 1,1-1,-1 1,0 0,1-1,-1 1,1 0,-1-1,0 1,1 0,-1 0,1-1,-1 1,1 0,-1 0,1 0,-1 0,1 0,-1 0,1 0,-1 0,1 0,-1 0,1 0,-1 0,1 0,-1 0,1 0,26-2,33 3,-34 0,0-1,34-5,-52 4,0-1,0 1,-1-2,1 1,-1-1,1 0,-1-1,0 0,0 0,-1 0,13-11,48-56,-41 42,36-31,126-114,-188 174,0-1,1 1,-1-1,1 1,-1-1,1 1,-1-1,1 1,-1-1,1 1,0 0,-1-1,1 1,-1 0,1-1,0 1,-1 0,1 0,0 0,0 0,-1 0,1-1,0 1,-1 0,1 1,0-1,-1 0,1 0,0 0,0 0,-1 0,1 1,-1-1,1 0,1 1,-1 1,1 0,-1 0,0 0,0 0,1 0,-1 0,-1 0,1 0,0 1,-1-1,1 3,6 59,-9-38,-1 0,-1 0,-2 0,-16 49,-6 25,22-61,2 1,2 0,5 74,1-25,-6 23,5 102,-3-213,0 1,1-1,-1 0,1 1,-1-1,1 0,-1 1,1-1,0 0,0 0,-1 0,1 0,0 0,0 0,0 0,0 0,0 0,1 0,-1-1,0 1,0 0,0-1,1 1,-1-1,0 1,1-1,-1 0,0 1,1-1,-1 0,1 0,-1 0,0 0,1 0,-1 0,0-1,1 1,-1 0,0-1,2 0,10-2,-1 0,0-1,15-7,-19 8,17-10,17-4,-41 17,0 1,0-1,-1 0,1 1,0-1,-1 0,1 1,0-1,-1 1,1-1,-1 1,1-1,-1 1,1 0,-1-1,1 1,-1 0,0-1,1 1,-1 0,0-1,1 1,-1 0,0 0,0-1,0 1,0 0,0 0,0 0,0-1,0 1,0 0,0 0,0-1,-1 3,-2 37,2-33,-5 276,6-282,0 1,0-1,0 1,0 0,0-1,-1 1,1-1,0 1,-1-1,1 1,-1-1,0 1,1-1,-1 1,0-1,0 0,-2 3,2-4,1 0,-1 0,0 0,1 0,-1 0,0 0,0 0,1 0,-1 0,0 0,1 0,-1 0,0-1,1 1,-1 0,1 0,-1-1,0 1,1-1,-1 1,1 0,-1-1,1 1,-1-1,1 1,-1-1,1 0,-5-5,1 1,0-1,0 0,1 0,-1-1,-3-10,-36-132,33 117,1 0,2-1,1 0,-2-51,-14-56,20 128,0-1,-1 1,0-1,-1 1,0 0,-1 0,0 1,-1-1,0 1,-13-16,12 23,0 0,-1 1,1 0,-1 0,0 0,0 1,0 0,0 1,0 0,-15-1,-13-2,12 0,0 1,0 1,-28 1,42 1,0 1,0 0,1 1,-1 0,0 0,1 1,-1 0,1 1,0 0,-12 8,15-8,0 1,1 0,-1 0,1 1,1 0,-1 0,1 0,0 0,0 1,1 0,0-1,0 1,0 1,1-1,0 0,1 0,-1 1,1-1,1 1,0-1,1 13,12 45,-5-35,-2 1,-1-1,-2 1,0 39,-4-64,-1 0,1 0,-1-1,-1 0,1 1,-1-1,0 0,0 0,0 0,-1 0,-6 6,-14 21,24-31,0 0,-1 0,1 0,0 0,-1 0,1-1,0 1,-1 0,1 0,-1-1,1 1,-1 0,0-1,1 1,-1 0,0-1,1 1,-1-1,0 1,0-1,1 0,-1 1,0-1,0 0,0 1,0-1,1 0,-1 0,0 0,0 0,0 0,0 0,0 0,0 0,0 0,1 0,-1 0,0 0,0-1,0 1,0 0,1-1,-1 1,0-1,0 1,1-1,-1 1,0-1,1 1,-1-1,0 0,1 1,-1-1,1 0,-1 0,1 1,-1-1,1-1,-1 1,0 0,0 0,1-1,-1 1,0 0,0 0,0 0,-1 0,1 1,0-1,0 0,0 0,-1 1,1-1,0 1,0-1,-1 1,1-1,-1 1,1 0,0 0,-1 0,1-1,-1 2,1-1,-1 0,1 0,0 0,-1 0,1 1,0-1,-3 2,3-1,-1 0,0 1,0-1,1 1,-1-1,1 1,0-1,-1 1,1 0,0 0,0 0,0 0,0 0,0 0,1 0,-1 0,1 0,-1 0,1 0,0 0,0 1,0-1,0 0,0 0,0 0,0 0,1 1,0 1,2 9,1 0,1 0,8 18,-4-10,-6-12,0 1,0-1,-1 1,0-1,-1 1,0 0,0 0,-1 0,-1-1,1 1,-2 0,1 0,-1-1,-6 15,-2 2,-2-1,-1-1,-29 41,31-50,9-11,1 0,-1-1,1 1,0 0,-1 0,2 0,-1 0,0 0,1 0,0 0,0 0,0 0,0 0,1 0,-1 0,1 0,0 0,0 0,1 0,-1-1,1 1,0 0,0-1,0 0,0 1,1-1,-1 0,1 0,0 0,0 0,0-1,0 1,0-1,1 0,-1 0,1 0,0 0,-1 0,1-1,0 0,0 0,0 0,0 0,0-1,0 1,0-1,0 0,5-1,-6 1,0-1,-1-1,1 1,0 0,0-1,-1 1,1-1,-1 0,1 0,-1 0,0 0,1 0,-1 0,0-1,-1 1,1-1,0 0,2-4,22-61,-16 39,0-2,-1 0,-2-1,-1 1,4-64,-10 84,5-26,16-61,24-61,28-152,-69 293,1 2,-1 0,2 1,11-24,-11 87,-8 370,21 438,-6-755,-5-51,1 66,10-185,25-103,103-341,-136 482,-11 31,0-1,0 1,0 0,0 0,0 0,0-1,0 1,0 0,0 0,0-1,0 1,0 0,0 0,0 0,0-1,0 1,0 0,1 0,-1 0,0 0,0-1,0 1,0 0,0 0,1 0,-1 0,0-1,0 1,0 0,0 0,1 0,-1 0,0 0,0 0,1 0,-1 0,0 0,0 0,0 0,1 0,-1 0,0 0,0 0,0 0,1 0,-1 0,0 0,0 0,1 0,-1 0,4 14,-1 24,-3 181,-2-87,6 0,22 144,-14-205,40 130,-35-165,-17-36,0 0,0 0,1 1,-1-1,0 0,1 0,-1 1,0-1,1 0,-1 0,0 0,1 1,-1-1,0 0,1 0,-1 0,0 0,1 0,-1 0,1 0,-1 0,0 0,1 0,-1 0,0 0,1 0,-1 0,1 0,-1-1,0 1,1 0,-1 0,0 0,1 0,-1-1,0 1,1 0,-1 0,0-1,0 1,1 0,-1-1,0 1,0 0,0-1,1 1,-1 0,0-1,0 1,0 0,0-1,0 1,0 0,0-1,0 1,0-1,0 1,0 0,0-1,7-27,8-182,-8 73,83-620,-81 707,-7 46,-1 5,-1 27,-34 305,3-38,0 549,18-664,1-71,5-17,-8 183,16 605,2-863,4-23,9-34,-13 32,67-197,47-224,-99 352,24-125,-36 133,-6-136,-3 82,2 48,1 17,2 112,72 707,-60-633,-6 0,-9 151,-1-98,1-168,0 1,-1-1,0 0,-1 0,-1 0,-9 24,-42 72,36-74,11-20,-1 0,0-1,-1 0,-1 0,-24 23,29-32,0 0,-1 0,1 0,-1-1,0 0,-1 0,1-1,-1 0,1 0,-1 0,0-1,0-1,0 1,-12-1,-531 0,238-4,-712 3,996 2,-58 10,16-1,5-1,33-5,-54 3,48-6,-60 12,52-7,-9 3,32-5,0-1,-36 1,38-4,1 2,-1 0,-41 13,41-10,-1 0,1-2,-39 3,48-6,6-2,-1 1,1 0,0 0,-1 1,1 0,-1 0,1 1,0 0,0 0,0 1,0-1,0 2,1-1,-12 8,-10 7,21-18,15-16,51-57,-41 53,-2 0,0-1,25-44,-30 43,1 1,2 0,-1 1,2 1,21-21,94-77,-112 102,11-8,40-41,-31 18,34-53,-66 89,0 0,-1 0,0-1,-1 0,0 1,-1-1,0-1,2-21,-4 26,0 1,-1-1,0 1,0-1,-1 1,0-1,0 1,-1-1,1 1,-1 0,-1-1,1 1,-1 0,0 1,0-1,-8-9,-13-14,21 24,-1 0,1 0,-1 0,0 0,-1 0,1 1,-1 0,0 0,0 0,0 1,-1-1,1 1,-1 1,0-1,0 1,0 0,0 0,0 1,-8-2,10 3,-5-1,0 0,0 0,0 1,0 0,0 1,0 0,0 0,0 1,0 0,-13 6,17-3,18-5,20-9,-22 4,0-1,0 0,0-1,-1 0,0-1,0 0,-1 0,9-12,-12 13,-1 0,-1-1,1 1,-1-1,0 0,-1-1,0 1,0-1,-1 1,0-1,-1 0,1-12,-2 2,-1 1,0-1,-1 1,-6-20,4 15,0 1,-1-29,5 27,-1 15,1-1,0 1,0-1,1 1,0-1,4-12,-4 19,0 1,0-1,1 1,-1-1,1 1,-1 0,1 0,0 0,0 0,0 0,0 0,0 1,0-1,1 1,-1-1,0 1,1 0,-1 0,1 0,0 0,-1 0,1 1,0-1,-1 1,1-1,0 1,3 0,64 0,-46 1,-1-1,28-4,-42 3,-1-1,1 0,-1 0,0-1,1-1,-1 1,-1-1,1 0,11-9,-10 7,0-1,-1 0,0 0,0 0,-1-1,0-1,-1 1,1-1,-2 0,1 0,-1 0,0-1,-1 0,4-16,2-7,-5 20,-1 0,-1 0,0 0,1-19,-4 27,0 1,0 0,-1-1,1 1,-1-1,0 1,-1 0,1 0,-1-1,1 1,-1 0,-1 1,1-1,0 0,-1 0,0 1,-5-5,-10-9,-2 2,0 1,0 0,-1 1,-37-15,54 26,0-1,1 1,-1-1,1 0,0 0,0-1,0 1,0 0,0-1,1 0,-1 1,-2-8,3 7,0 0,0 0,-1 0,1 0,-1 1,0-1,0 1,0 0,-1 0,1 0,-1 0,1 0,-5-2,4 3,1 0,-1 0,1-1,0 1,0-1,0 0,1 0,-1 0,1-1,-1 1,1 0,0-1,0 0,1 1,-1-1,1 0,0 0,0 0,0 0,0 0,1-7,-2-13,1 1,5-41,-1 18,-2 13,0-1,-1-1,-2 0,-1 1,-8-38,8 59,0-1,1 0,0 1,1-1,1-26,1 34,0 0,0 0,0 0,1 0,0 1,0-1,0 1,1-1,-1 1,2 0,-1 0,0 0,1 0,0 1,8-8,-3 5,0 0,0 1,0 0,1 0,0 1,0 1,0 0,14-4,2 2,0 1,34-1,20-4,-42 4,55 0,-61 8,0 2,0 1,-1 1,1 2,40 16,28 7,-96-29,1-1,0 0,0 0,0 0,-1-1,1 1,0-1,0 0,0-1,0 1,0-1,0 0,-1 0,1 0,0-1,-1 0,1 0,6-4,-7 3,-1 0,0-1,1 0,-1 0,0 0,-1 0,1 0,-1 0,0-1,0 1,0-1,0 1,-1-1,0 0,0 0,0 0,-1 0,1-7,-1 3,2-9,0 1,-2-1,0 0,-1 0,-1 0,-7-29,8 45,1 1,0-1,-1 1,1 0,-1 0,0-1,1 1,-1 0,0 0,0-1,0 1,1 0,-1 0,0 0,-1 0,1 1,0-1,0 0,0 0,0 1,-1-1,1 0,0 1,-1-1,1 1,0 0,-1-1,1 1,-1 0,1 0,0 0,-1 0,1 0,-1 0,1 0,0 1,-1-1,1 0,0 1,-1-1,1 1,0 0,-1-1,1 1,0 0,0 0,0 0,0 0,-2 2,-7 6,0 0,1 1,0 0,-9 14,10-13,4-5,-26 39,72-78,-35 25,0 0,1 0,-1 0,1 1,1 0,-1 1,1 0,1 0,-1 1,1 0,-1 0,1 1,1 1,-1 0,0 0,1 1,0 0,-1 1,1 0,0 1,0 0,0 1,-1 0,1 0,0 1,-1 1,17 5,25 16,-1 2,64 43,-107-65,0 0,1 0,-1-1,0 0,1 0,0-1,0 0,-1-1,1 0,12 0,14-1,43-5,-78 5,5-1,0 0,0 0,0 0,-1 0,1-1,0 0,-1 0,1 0,-1 0,0-1,1 0,6-6,-1-1,-1 0,0-1,9-13,10-14,-28 37,1 1,-1 0,0-1,0 1,1-1,-1 1,0 0,1-1,-1 1,0 0,1 0,-1-1,0 1,1 0,-1 0,1-1,-1 1,0 0,1 0,-1 0,1 0,-1 0,1 0,-1 0,1 0,-1 0,1 0,-1 0,0 0,1 0,-1 0,1 0,6 14,-4 26,-3-37,2 29,1 0,1 0,2 0,16 51,56 119,-49-135,-3 2,18 72,83 312,-37-150,-75-248,-3-19,-3 1,-1 0,7 73,-17 195,0-466,5-197,4 300,15-63,2-10,-4-9,-7-1,-7-209,-7 344,0-1,-1 1,0 0,0 0,0 0,-1 0,0 0,0 1,0-1,-1 1,0 0,0 0,0 0,-1 0,-4-3,0 0,0 0,-1 1,1 1,-1 0,-1 0,1 1,-14-5,21 9,0 0,0 0,1 1,-1-1,0 1,0 0,0 0,1 0,-1 0,0 0,0 1,0-1,1 1,-1 0,0 0,1 0,-1 0,-4 3,2-1,0 1,1-1,0 1,0 1,0-1,0 0,1 1,-6 9,-1 6,0 0,2 1,-10 35,17-54,-15 59,3 2,-10 120,16 126,5-139,3-685,-1 511,0 1,0-1,-1 0,1 1,-1-1,0 1,0-1,0 1,0 0,-1-1,1 1,-1 0,0 0,0 0,0 0,0 0,0 0,-1 1,-3-4,-3 0,0 0,0 1,-1-1,0 2,-13-5,16 6,0-1,0 0,0 0,1 0,-1-1,1 0,0 0,1-1,-1 0,-5-8,-5-8,-22-41,5 6,5 10,15 24,-1 1,-23-29,32 45,1 1,-1 0,0 1,0 0,0-1,-1 1,0 1,0-1,0 1,0 0,0 1,0-1,-1 1,-8-1,-12-2,-31-4,-110-4,79 12,-78 4,131 2,-66 20,55-13,-60 23,71-22,-54 13,49-18,0-1,0-2,-47-1,79-4,-2-1,-1 1,1 1,0-1,0 2,-18 4,25-5,0 1,1-1,0 1,-1 0,1 0,0 0,0 1,0-1,0 1,0 0,1 0,-1 0,1 0,0 0,0 0,0 1,0-1,0 1,1-1,-2 5,-6 26,1 0,1 0,2 0,-1 42,6-71,0-1,0 0,0 0,0 1,1-1,0 0,0 0,0 0,0 0,0 0,1 0,0 0,0 0,0 0,0-1,1 1,-1-1,1 0,0 0,0 0,0 0,4 3,0-2,0 0,0-1,0 0,1 0,-1-1,1 1,-1-2,1 1,0-1,0 0,9-1,3 1,0-1,0-1,-1-1,1-1,-1-1,1 0,-1-1,-1-1,1-1,28-16,-28 14,269-126,-270 130,0 0,1 2,0 0,35 0,13-2,109-27,-129 28,0 2,51 3,-55 0,-90-1,13-2,1 2,-1 2,0 1,1 1,-1 2,-38 11,48-10,0-2,0 0,0-2,-47 0,-32 5,53-3,0-2,-58-4,-60 4,163-3,0 0,1 1,-1-1,0 1,1 1,-1-1,1 1,0-1,-1 1,1 0,0 1,0-1,-7 6,7-3,1-1,-1 1,1 0,0 0,1 0,-1 0,1 0,0 1,0-1,-1 11,-3 11,2 1,2-1,0 1,2 0,1 0,1 0,1-1,1 1,17 53,-8-23,-3 1,-3 1,1 113,-8-148,-1 1,-1-1,-1 0,-10 40,10-55,-1-1,0 1,0 0,-1-1,0 0,-1 0,0-1,0 1,-1-1,0 0,-1-1,1 0,-17 11,-4 2,0 2,2 0,1 2,-30 35,35-31,0 0,2 2,2 0,0 1,-13 39,22-53,1 1,1 0,1 0,0 0,2 0,-1 23,-6 34,1-21,7-39,0-1,-2 1,1-1,-2 0,0 0,0 0,-2 0,1-1,-2 0,0 0,-10 14,-56 74,72-100,1 0,-1-1,1 1,-1-1,1 1,-1 0,1-1,-1 1,1 0,0-1,-1 1,1 0,0-1,0 1,-1 0,1 0,0 0,0-1,0 1,0 0,0 0,0-1,0 1,0 0,1 0,-1-1,0 1,0 0,0 0,1-1,0 2,0-1,1-1,-1 1,0-1,1 1,-1-1,1 0,-1 0,1 0,-1 0,1 0,-1 0,1 0,-1 0,3-1,53-17,125-65,-71 31,-95 46,-1 1,1 1,0 0,0 0,0 2,21-1,103 4,-66 2,1491-2,-1559-2,1 1,-1 1,1-1,-1 1,0 1,1-1,-1 1,0 0,0 0,0 1,0-1,-1 1,1 1,7 5,-7-3,0 0,-1 0,0 0,0 1,-1 0,1 0,-2 0,1 0,-1 1,5 14,7 23,-6-20,0 0,-2 0,-1 1,5 44,-11-63,0-1,0 1,0-1,-1 1,0-1,0 1,-1-1,0 0,0 0,0 0,-1 0,0 0,0 0,0 0,-1-1,0 0,0 0,0 0,-1 0,0-1,0 1,0-1,0 0,-7 3,1-1,0-1,0 0,-1 0,1-1,-1-1,0 0,0-1,-19 2,-12-3,-48-3,12-1,54 3,12 2,0-2,-1 0,1-1,0 0,0-1,0 0,1-1,-25-8,36 10,0 1,1 0,-1-1,0 1,0-1,0 1,1 0,-1-1,0 0,0 1,1-1,-1 0,0 1,1-1,-1 0,1 1,-1-1,1 0,-1 0,1 0,0 0,-1 1,1-1,0 0,0 0,0 0,-1 0,1 0,0 0,0 0,0 0,0 0,1 1,-1-3,1 1,1 0,0-1,-1 1,1 0,0 0,0 0,0 0,0 0,0 0,1 1,3-3,6-3,1 1,1 0,20-7,70-11,-44 11,74-27,-114 33,-1-1,-1-1,0-1,0-1,-1 0,0-1,27-26,-37 30,-1 0,0 0,-1 0,0-1,0 0,-1 0,0 0,0 0,-1-1,2-10,0-3,-1-1,-1 1,0-27,-3 23,-2-109,1 132,0 0,0 1,0-1,0 0,-1 0,1 1,-1-1,0 1,0-1,0 1,-1 0,1 0,-1 0,0 0,0 0,0 1,0-1,0 1,0 0,-1 0,1 0,-6-2,5 2,0 1,-1-1,1 1,-1 0,0 0,1 0,-1 0,0 1,0 0,1 0,-1 0,0 1,0 0,1-1,-1 2,1-1,-1 0,-5 4,-24 13,1 2,1 1,1 1,1 2,1 2,-29 31,58-56,-1-1,1 1,0-1,-1 1,1 0,0-1,-1 1,1-1,-1 1,1-1,-1 0,1 1,-1-1,1 1,-1-1,1 0,-1 1,0-1,1 0,-1 0,0 1,1-1,-1 0,1 0,-1 0,0 0,1 0,-1 0,0 0,1 0,-1 0,-1 0,1-2,0 1,1 0,-1 0,0-1,0 1,1 0,-1-1,1 1,0 0,-1-1,1 1,0-1,0 1,-1-3,3-69,-1 59,0 0,-1-1,0 1,-1 0,-1 0,0-1,-1 1,0 1,-1-1,-1 0,0 1,0 0,-2 0,0 0,0 1,-1 0,0 1,-17-18,-3 1,1-1,2-1,1-1,1-1,2-1,1-1,2 0,1-2,2 0,1-1,2 0,2-1,1 0,2-1,2 0,1 0,2-42,2 43,-1 16,1-1,1 0,0 0,2 0,1 1,1-1,1 1,8-23,73-140,-77 166,-1 0,9-27,-16 40,0 0,-1 0,1 0,-1 0,0 0,-1 0,0 0,0-1,0 1,0 0,-1 0,-3-10,3 13,-1 1,0-1,0 1,0-1,0 1,-1 0,1 0,-1 0,1 0,-1 0,0 1,0-1,0 1,0-1,-4 0,-54-16,47 14,-215-35,227 39,-48-6,-178-15,217 20,-1 2,1-1,0 1,0 1,0 0,0 1,1 0,-1 0,1 1,0 1,-1-1,2 2,-1-1,1 2,0-1,0 1,1 0,0 1,0 0,-10 13,0 5,1 0,1 1,1 1,-20 53,27-63,0-1,-1 0,-11 16,13-23,0 0,1 0,0 1,1 0,0 0,1 0,0 0,1 1,0-1,-2 20,-6 93,-1 32,11-117,-2 0,-10 51,8-59,3-12,-2-1,0 1,0-1,-13 28,-28 67,40-100,1 0,0 0,1 1,0-1,-1 15,3-12,-2 1,0-2,-8 22,-3 4,11-31,1 1,-2-1,1 0,-2-1,1 1,-1-1,0 0,-1 0,0 0,-1-1,0 0,0 0,-11 8,17-15,-1 0,1 0,0 0,-1 0,1-1,-1 1,1 0,-1-1,0 0,1 1,-1-1,0 0,1 0,-1 0,1 0,-1 0,0 0,1 0,-1 0,0-1,1 1,-1-1,1 1,-2-2,-1 0,1 0,-1-1,1 1,0-1,0 0,0 0,0 0,1 0,-4-6,0-1,0 0,1 0,0 0,1-1,0 0,-3-16,-18-175,24 171,1 0,2 0,1 0,10-48,-8 60,-2 8,0 1,0-1,-2 0,1 0,-1-21,-1 29,0 1,-1 0,1 0,-1-1,0 1,1 0,-1 0,0 0,0 0,-1 0,1 0,0 0,-1 0,1 1,-1-1,1 0,-1 1,0-1,1 1,-1 0,0-1,0 1,0 0,0 0,0 0,-1 1,1-1,0 0,0 1,-1-1,1 1,0 0,0 0,-4 0,-15-2,9 1,-1 0,0 1,1 0,-1 1,-13 2,22-2,0 0,0 0,0 1,0 0,1 0,-1 0,0 0,1 0,-1 1,1-1,0 1,0 0,0 0,0 0,1 0,-1 1,1-1,0 1,-3 6,2-2,0 0,0 0,1 0,0 0,1 0,-1 0,2 1,-1-1,2 13,14 80,-10-76,-1 1,1 27,-8 10,1-47,1 0,0 1,1-1,1 0,1 0,0 0,9 32,-10-45,1 0,1-1,-1 1,0 0,0-1,1 1,0-1,-1 0,1 0,0 0,0 0,0 0,0-1,1 1,-1-1,0 0,1 0,-1 0,0-1,1 1,-1-1,1 0,-1 0,1 0,-1 0,1 0,-1-1,4-1,3 1,0-1,0 0,0-1,0 0,-1 0,1-1,-1-1,14-8,-11 4,0-2,-1 1,0-2,-1 1,0-1,14-24,39-87,-30 56,-9 14,-3-1,25-98,6-15,-26 91,-13 36,2 1,34-67,125-149,-98 151,-64 85,1 0,1 1,1 1,0 0,1 1,1 1,1 0,24-15,-41 30,-1-1,1 1,0 0,0 0,-1-1,1 1,0 0,0 0,0 0,-1 0,1 0,0 0,0 0,0 0,-1 1,1-1,0 0,0 0,-1 1,1-1,0 0,0 1,-1-1,1 1,0-1,-1 0,1 1,-1 0,1-1,-1 1,1-1,-1 1,1 0,-1-1,1 1,-1 0,0 0,0-1,1 1,-1 0,0 0,0-1,0 1,0 0,0 0,0 0,0-1,0 2,3 43,-5-26,-1-1,-1 1,0-1,-2 0,0 0,-12 26,-62 96,55-101,2 1,-26 60,43-74,0 0,1 0,2 1,1 0,1 0,1-1,4 31,-1 20,-2 361,1-412,4-20,-4-9,1 0,-1-1,0 1,0-1,0 1,0-1,-1 1,0-1,2-6,184-676,-39 120,-135 540,-13 26,0 0,1 0,-1 0,0 0,0 0,1 0,-1 0,0 0,1 0,-1 0,0 0,1 0,-1 1,0-1,0 0,1 0,-1 0,0 0,0 0,1 1,-1-1,0 0,0 0,1 1,-1-1,0 0,0 0,0 1,0-1,0 0,1 0,-1 1,0-1,0 0,0 1,0-1,0 0,0 1,0-1,0 0,0 0,0 1,2 8,-1 0,0 1,0-1,-1 15,-14 103,-4 0,-46 158,-22 136,91-463,14-115,44-175,-60 319,1 1,1 0,9-21,-14 32,1 1,-1-1,0 1,0-1,1 1,-1-1,0 1,1-1,-1 1,0-1,1 1,-1-1,1 1,-1-1,1 1,-1 0,1-1,-1 1,1 0,-1 0,1-1,0 1,-1 0,1 0,-1 0,1-1,0 1,-1 0,1 0,-1 0,1 0,0 0,-1 0,1 1,-1-1,1 0,0 0,-1 0,1 1,-1-1,1 0,-1 0,1 1,-1-1,1 0,-1 1,1-1,-1 1,1-1,-1 1,0-1,1 1,-1-1,0 1,1-1,-1 1,18 37,107 398,-45-142,-57-209,-12-41,22 57,-33-100,0-1,0 1,0-1,1 1,-1-1,0 1,0-1,0 1,1-1,-1 1,0-1,1 1,-1-1,0 0,1 1,-1-1,1 0,-1 1,0-1,1 0,-1 1,1-1,-1 0,1 0,-1 1,1-1,-1 0,1 0,-1 0,1 0,0 0,0 0,12-13,6-31,-19 43,34-104,-4-1,-5-1,-5-1,8-139,-27 243,2 9,3 21,6 39,83 647,-85-657,-10-55,0 0,0 0,0 0,0 0,0 0,0 0,0 0,1 0,-1 0,0 0,0 0,0 0,0 0,0 0,0 0,1 0,-1 0,0 0,0 0,0 0,0 0,0 0,0 0,0 0,1 0,-1 0,0 0,0 0,0 0,0 0,0 0,0 0,0 0,0 1,1-1,-1 0,0 0,0 0,0 0,0 0,0 0,0 0,0 1,0-1,0 0,0 0,0 0,0 0,0 0,0 1,4-21,-1-31,-5-575,0 677,-3 0,-17 85,-39 103,46-186,-54 175,54-186,-2 0,-1-2,-31 49,46-83,-1-1,1 0,-1 0,0-1,-1 1,1-1,-1 0,0 0,0 0,0-1,0 1,-9 3,10-6,0 0,1 0,-1-1,0 1,0-1,1 1,-1-1,0-1,0 1,1 0,-1-1,0 0,0 0,1 0,-1 0,1 0,-1-1,1 0,0 0,-1 0,-3-3,-12-12,1 0,1 0,1-2,1 0,0-1,1-1,-19-38,0 1,21 45,4 15,7 0,-1 0,1 1,0-1,0 1,0-1,1 1,-1 0,1-1,-1 1,1 2,-1 69,0-114,3-1,8-57,2-5,-8 22,-6 79,-3 8,-5 11,-60 167,51-152,6-28,-1-22,-3-21,3-2,2 0,-9-45,-23-76,36 137,-17-42,24 64,0 0,-1 0,1 0,-1 0,0 0,0 1,0-1,0 1,0-1,0 1,-1 0,1 0,-1 0,0 0,1 1,-7-4,7 5,0 0,0 0,0 0,-1 0,1 1,0-1,0 1,0-1,0 1,0 0,0-1,0 1,0 0,0 0,0 1,1-1,-1 0,0 0,1 1,-1-1,1 1,-1 0,1-1,-2 4,-28 49,7 3,3 2,-16 69,11-35,-7-14,25-64,1 1,0 0,1 1,-5 23,8-23,-2 8,3-49,4-795,-7 888,0-22,2 1,2 0,5 47,-1-75,1 0,1-1,0 1,2-1,0-1,18 33,-17-38,1 0,0-1,1 0,0-1,1 0,0-1,1 0,0 0,19 10,-7-6,-1-1,47 17,-58-26,0 0,0-1,1 0,-1-1,1-1,0 0,-1 0,16-2,-21-1,0 0,0 0,-1-1,1 1,-1-1,0-1,1 1,-1-1,-1-1,1 1,-1-1,0 1,0-2,0 1,0 0,-1-1,0 0,6-12,3-6,-2 0,0 0,12-44,-18 43,-4 20,-1 0,1 1,0-1,0 0,0 0,1 1,-1-1,1 1,1 0,-1-1,4-4,-6 9,0 0,1 0,-1 0,1 0,-1 0,1 0,-1 0,0 0,1 0,-1 0,1 0,-1 0,1 0,-1 0,0 0,1 1,-1-1,1 0,-1 0,0 0,1 1,-1-1,0 0,1 0,-1 1,0-1,1 0,-1 1,0-1,0 0,1 1,-1-1,0 0,0 1,0-1,0 1,1-1,-1 1,8 21,-7-21,12 47,-3 0,-1 1,-3 0,1 52,-4-85,1-32,3-35,-3-50,-3 52,12-80,-11 124,-1-1,0 1,1-1,0 1,0-1,5-6,-7 11,1 0,-1 1,1-1,-1 0,1 0,-1 0,1 1,0-1,0 0,-1 1,1-1,0 1,0-1,0 1,-1-1,1 1,0 0,0-1,0 1,0 0,0 0,0 0,0-1,0 1,0 0,0 0,0 0,0 1,0-1,0 0,0 0,-1 0,1 1,0-1,0 0,0 1,0-1,0 1,-1-1,1 1,0 0,0-1,-1 1,2 1,11 13,0 1,-1 0,-1 1,0 1,-1-1,-1 2,8 23,-7-19,191 462,-182-419,-14-43,16 43,-19-61,0-1,0 1,1-1,-1 1,1-1,0 0,0 0,1 0,-1-1,1 1,0-1,0 0,0 0,6 4,-8-7,1 1,-1 0,1 0,-1-1,1 0,0 1,-1-1,1 0,0 0,-1-1,1 1,-1 0,1-1,0 0,-1 1,1-1,-1 0,0 0,1-1,-1 1,0 0,0-1,0 1,1-1,1-2,8-7,-1 0,0-1,10-15,-5 7,17-19,-14 16,0 1,2 0,27-22,-39 36,0 1,-1-2,-1 0,0 0,0 0,0 0,-1-1,-1 0,0-1,0 1,3-14,5-17,11-69,-10-6,-5-1,-10-197,-2 121,1 118,-14-93,10 91,5-133,3 92,1 64,3-1,24-103,0 0,-27 134,0 1,2 0,0 0,2 0,0 0,16-31,-15 49,-3 16,-1 20,-3 468,-25-294,14-141,-4 105,14-114,1-33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1:41.91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226 491,'2'10,"0"0,1-1,0 1,0-1,1 1,0-1,1 0,0 0,1-1,0 0,0 0,0 0,1-1,0 1,1-2,-1 1,12 6,-18-12,-1-1,0 0,1 0,-1 0,0 0,1 0,-1 1,1-1,-1 0,0 0,1 0,-1 0,1 0,-1 0,0 0,1 0,-1 0,1-1,-1 1,0 0,1 0,-1 0,1 0,-1-1,0 1,1 0,-1 0,0 0,1-1,-1 1,0 0,0-1,1 1,-1 0,0-1,0 1,0 0,1-1,-1 1,0 0,0-1,0 1,0-1,0 1,0 0,0-1,0 1,0-1,0 1,0 0,0-1,0 1,0-1,0 1,0 0,0-1,-3-25,-4 6,-2 0,0 1,-2 0,0 1,-16-21,8 13,-19-39,7 10,-64-85,66 98,-8-17,34 55,1 0,0 0,0 0,1-1,-1 1,1 0,0-1,0 1,1-1,-1 1,1-1,0 1,0-5,1 8,-1-1,0 1,1 0,-1 0,1 0,-1-1,1 1,0 0,0 0,-1 0,1 0,0 0,0 0,0 1,0-1,0 0,0 0,0 0,0 1,0-1,0 1,1-1,-1 1,2-1,0 0,0 1,1 0,-1-1,1 1,-1 1,1-1,-1 0,8 3,-2-1,0 1,1 1,-1 0,0 0,13 9,-12-4,0 0,-1 0,0 1,0 1,12 19,25 30,-38-50,0 0,0 1,-1 1,-1-1,0 1,0 0,4 18,17 32,-23-57,0 0,1 0,-1 0,1 0,0-1,0 1,0-1,0-1,1 1,8 3,67 29,-70-31,14 5,-1 1,0 2,-1 0,25 19,-36-23,0 1,-1 0,-1 1,0 0,0 0,-1 1,0 0,13 27,-4 5,-13-31,1 0,0 0,0-1,1 0,12 17,-10-20,-1 1,0 0,-1 0,0 0,-1 1,0 0,0 0,-1 1,-1 0,0 0,-1 0,0 0,-1 0,2 17,6 60,0 8,-10-87,0 1,-1-1,-1 0,0 1,0-1,-1 0,0 0,-1 0,0 0,0-1,-1 0,0 0,-1 0,0 0,-12 12,12-12,0 0,1 0,0 0,1 0,0 1,-3 12,-13 30,17-48,1 0,-1 0,0-1,0 1,0-1,0 1,0-1,-1 0,0 0,1 0,-1-1,0 0,-6 3,-29 22,37-24,-1 0,0 1,1 0,-1-1,1 1,0 0,1 0,-2 5,-13 22,13-32,1 0,0 0,-1 0,1 0,0-1,0 1,0 0,0-1,0 0,1 1,-1-1,0 0,1 0,-1 0,-1-2,-4-4,-1 1,1-1,0 0,1 0,0 0,0-1,1 0,0 0,0 0,1 0,0-1,1 0,0 0,1 0,0 0,-2-20,-1-6,2 0,1 0,3-42,0 60,2 0,-1 0,2 0,1 0,0 1,1 0,1 0,9-18,-11 26,-1-1,0 0,-1 1,0-1,0-1,-1 1,-1 0,1-12,-1-6,-5-50,3 74,0-1,-1 1,1 0,-1 0,0 0,0 0,0 1,0-1,-1 0,0 1,1-1,-1 1,0 0,-1 0,1 0,0 1,-1-1,0 1,-6-4,-8-3,0 1,0 1,-19-5,32 11,1 0,0 0,-1 1,1 0,-1 0,1 0,-1 0,1 1,0 0,-1-1,1 2,0-1,0 0,0 1,-1 0,2 0,-1 0,0 0,0 1,1 0,-1 0,1 0,0 0,0 0,0 0,-5 8,-1 2,0 0,1 1,1 0,0 1,1-1,-7 22,-4 41,14-58,0-1,-2 0,0-1,0 1,-2-1,0 0,-18 30,24-46,1-1,0 0,0 1,-1-1,1 1,0-1,-1 1,1-1,0 0,-1 1,1-1,-1 0,1 1,0-1,-1 0,1 0,-1 1,1-1,-1 0,1 0,-1 0,1 0,-1 1,1-1,-1 0,1 0,-1 0,1 0,-1 0,0-1,1 1,-1 0,1 0,-1 0,1 0,-1 0,1-1,-1 1,-13-22,0-30,13-184,2 211,-2 1403,4-1337,1 0,16 69,1 3,2 47,-19-136,15 47,-13-51,-1 0,0 0,2 35,-3-17,2 0,19 67,2 10,-14-53,-7-38,-1 0,-1 0,0 37,-2 46,-6 141,-6-142,-4 67,15 987,-2-1126,-10 49,6-48,-1 46,4-47,-11 65,11-88,-23 128,21-93,1-1,5 81,1-69,-6 60,-8-47,7-49,0 1,0 28,4 7,1-26,-1 0,-1 0,-2 0,-7 31,3-23,2-1,2 1,2 0,4 53,0 2,-2-62,0-19,-1 1,0-1,0 0,-2 0,0 1,-4 14,5-25,0 0,0 0,-1-1,1 1,-1 0,0-1,0 1,0-1,0 1,0-1,-1 0,1 0,-1 0,1 0,-1-1,0 1,1 0,-1-1,0 0,0 0,0 0,0 0,0 0,-1-1,1 1,0-1,0 0,0 0,0 0,0 0,-4-2,3 2,0-1,-1 1,1-1,0 0,0-1,0 1,0-1,0 0,0 0,1 0,-1 0,0-1,1 1,0-1,0 0,0 0,0 0,0-1,0 1,1-1,0 1,0-1,0 0,0 0,0 0,1 0,-1 0,1 0,-1-8,-2-12,2-1,0 1,1-1,3-25,-1 22,-1-57,6-105,-3 160,2 1,0 0,2 0,15-39,-11 33,-1 0,-2-1,7-58,3-22,-11 70,-3 0,-1 0,-6-77,0 21,4 65,-16-326,-18-105,31 411,-19-108,11 106,-4-99,12 127,-8-49,5 49,-2-48,-4-57,0-9,9 21,5-135,2 228,1 0,11-34,-3 11,-3 17,21-49,-21 60,-1 0,-1-1,-1 0,5-36,11-69,-15 95,-2 0,-1-1,0-44,10-212,4 130,-7 87,-9 46,1 1,2-1,20-56,-15 52,-1 0,11-61,-6 20,-4 15,7-100,-17 136,20-92,-12 69,-6 29,0-1,1-32,-4 45,-2 4,1 0,0 0,0 0,0 0,1 0,-1 0,1 1,-1-1,1 0,0 0,0 0,1 0,1-3,-2 6,-1 0,1 0,0 1,-1-1,1 0,0 0,0 0,-1 1,1-1,-1 0,1 1,0-1,-1 0,1 1,-1-1,1 1,0-1,-1 1,0-1,1 1,-1-1,1 1,-1 0,0-1,1 1,-1 0,0-1,1 1,-1 0,0-1,0 1,0 0,0 1,11 26,-5 0,-2 1,-1 0,-1 32,-1-23,7 40,1-18,-7-36,1-1,2 0,0 0,11 26,-12-34,1 1,-2-1,0 1,-1 0,1 25,-3-25,1 0,1 0,1 0,0 0,9 25,-7-26,16 31,-20-44,0-1,0 1,0-1,1 1,-1-1,0 1,1-1,-1 0,1 1,-1-1,1 0,0 0,-1 0,1 0,0-1,0 1,0 0,0-1,-1 1,1-1,3 1,-3-2,-1 1,1 0,-1-1,1 0,-1 1,1-1,-1 0,0 0,0 1,1-1,-1 0,0 0,0-1,0 1,0 0,0 0,0 0,0-1,-1 1,1 0,0-1,-1 1,1-1,-1 1,1-1,-1 1,0-1,0 1,1-1,-1-2,2-54,-2 50,-3-108,4-133,-1 237,1 1,1-1,0 0,0 0,2 1,-1-1,1 1,1 0,0 0,0 1,1 0,1-1,-1 2,2-1,-1 1,1 0,1 1,0 0,0 0,20-12,-28 19,0 0,0 0,1 0,-1 1,1-1,-1 0,1 1,-1-1,1 1,-1-1,1 1,-1 0,1 0,0 0,-1 0,1 0,-1 0,1 0,-1 0,1 1,0-1,-1 1,3 0,-4 0,1-1,-1 1,1 0,-1 0,1 0,-1 0,0 0,0-1,1 1,-1 0,0 0,0 0,0 0,0 0,0 0,0 0,0 0,0 0,0 0,0 0,-1 0,1 0,0 0,-1-1,1 1,-1 0,1 0,-1 0,1-1,-1 1,1 0,-1 0,0-1,1 1,-1 0,0-1,0 1,0-1,0 1,-17 17,1-1,0 0,-16 25,29-36,-1 1,2 0,-1-1,1 1,0 1,1-1,-1 0,1 1,1-1,-1 1,1 8,-5 46,-22 104,16-113,3 0,-5 104,15 704,2-831,1 0,1-1,1 1,2-1,11 29,3 15,-1-8,8 35,-24-82,0 1,1-1,12 23,-11-28,-1 0,-1 0,0 1,-1 0,-1 0,0 0,2 26,-3-6,-2 0,-2 0,0 0,-3-1,0 1,-15 45,16-65,1-1,0 1,0 0,2 0,0 0,0 0,2 0,-1 0,6 24,5 12,23 65,-13-49,-3-14,-11-35,-1 0,-1 1,3 18,0 5,-6-33,0-1,0 1,-1 0,0 0,0 0,-1 0,0 0,0 0,-1 0,0 0,0 0,-1 0,0-1,-1 1,-4 10,-4 4,-1-1,-1-1,-1 0,-30 32,35-43,-1 0,0-1,0 0,-1-1,0 0,0 0,-1-1,0-1,0 0,-19 5,27-9,0 1,0-1,-1 1,1 0,1 0,-1 0,0 1,0-1,1 1,0 0,-1 0,1 0,0 0,-4 6,3-1,0-1,0 1,0-1,1 1,0 0,1 0,-2 10,-1 14,2 0,1 0,3 37,0-41,-1-25,0 4,0 0,0 0,1 0,0 0,3 9,-4-15,0-1,0 1,0-1,0 1,1-1,-1 0,0 1,0-1,1 0,-1 1,0-1,1 0,-1 1,0-1,1 0,-1 0,0 1,1-1,-1 0,0 0,1 1,-1-1,1 0,-1 0,1 0,-1 0,0 0,1 0,-1 0,1 0,-1 0,1 0,0 0,1-1,0 0,0 0,0 0,-1 0,1-1,0 1,0-1,-1 1,1-1,-1 0,3-2,1-3,2 0,-1 1,1 0,0 0,0 1,1 0,-1 0,1 0,11-4,-17 8,0 0,1 1,-1-1,1 0,-1 1,1-1,-1 1,1 0,-1 0,1 0,-1 0,1 0,-1 0,1 1,-1-1,0 1,1 0,-1 0,1 0,-1 0,0 0,0 0,0 1,0-1,0 1,0-1,0 1,0 0,-1 0,1 0,0 0,-1 0,0 0,1 0,-1 0,0 1,0-1,0 3,18 45,-13-31,1 0,1-1,1 0,0 0,18 25,-24-40,1 0,-1 0,1 0,0-1,0 1,0-1,0 0,0 0,0 0,1-1,-1 1,1-1,-1 0,1 0,8 0,10 0,45-4,-29 1,-28 2,1 0,0 0,-1 1,1 1,-1 0,16 4,-21-4,0 1,0 0,-1 1,1-1,-1 1,1 0,-1 0,-1 0,1 1,0 0,-1 0,6 9,10 15,-10-13,0-1,1 0,14 13,-21-24,0-1,0 1,0-1,1 0,-1 0,1 0,0-1,0 1,0-1,0 0,0-1,1 1,-1-1,9 1,16 0,-19 0,0-1,0-1,-1 1,1-2,0 0,0 0,0-1,13-3,79-35,-62 22,47-13,-42 17,45-22,-15 5,-59 26,1 1,-1 1,1 0,34-1,-28 3,0-1,23-6,-10 3,-1 1,1 1,70 5,-30-1,-69 0,0 1,1-1,-1 1,0 1,-1-1,1 2,0-1,-1 1,0 0,0 0,0 1,7 6,-6-5,0 0,0-1,0 0,1-1,-1 1,1-2,0 1,1-1,17 4,13-7,-28 0,0-1,0 2,0 0,13 3,-22-4,-1 1,1 0,-1 0,1 0,-1 0,0 0,1 0,-1 1,0-1,0 1,0-1,0 1,0 0,0 0,0 0,-1 0,1 0,-1 0,0 0,1 1,-1-1,0 1,0-1,0 3,7 30,-7-25,1-1,0 0,1 0,0 0,8 16,-10-22,1-1,0 1,0-1,0 0,1 1,-1-1,0 0,1 0,0 0,-1-1,1 1,0-1,0 1,0-1,0 0,0 0,0 0,0-1,0 1,0-1,6 1,181-2,-74-2,-111 4,1-2,-1 1,1-1,-1 0,1 0,-1 0,0-1,0 1,0-1,0-1,0 1,0-1,0 0,-1 0,1 0,-1-1,0 1,0-1,0 0,-1 0,6-8,-4 2,-1 1,0-1,-1 0,0 0,-1-1,0 1,0 0,-1-1,0 1,-1-1,0 1,-1-1,0 1,-3-13,3 23,1 0,0-1,0 1,0 0,0 0,0 0,0 0,0 0,0-1,0 1,0 0,0 0,0 0,0 0,0 0,0-1,0 1,0 0,0 0,0 0,0 0,0-1,0 1,0 0,0 0,0 0,0 0,0 0,0-1,1 1,-1 0,0 0,0 0,0 0,0 0,0 0,0 0,1 0,-1-1,0 1,0 0,0 0,0 0,0 0,1 0,-1 0,0 0,0 0,0 0,0 0,0 0,1 0,-1 0,0 0,0 0,0 0,0 0,1 0,-1 0,0 0,0 0,0 1,16 6,7 2,-23-9,1 0,-1 0,1 0,-1 0,0 0,1-1,-1 1,0 0,1 0,-1 0,0-1,1 1,-1 0,0 0,1-1,-1 1,0 0,0-1,1 1,-1 0,0-1,0 1,0-1,0 1,1 0,-1-1,0 1,0-1,0 1,0 0,0-1,0 1,0-1,0 1,0 0,0-1,0 1,0-1,-1 1,1 0,0-1,0 1,0-1,0 1,-1 0,1-1,0 1,0 0,-1-1,1 1,-1 0,-3-9,0 1,-1 0,0 0,0 0,-1 1,0 0,-12-11,11 17,8 12,6 10,7 2,0-1,34 38,-42-53,0-1,0 0,1 0,0-1,1 0,-1 0,1 0,0-1,0 0,0-1,0 1,13 2,-19-6,-1 0,1 0,-1 0,1 0,0 0,-1-1,1 1,-1 0,1-1,-1 1,1-1,-1 0,1 1,-1-1,0 0,1 0,-1 0,0 0,0 0,0 0,0 0,0 0,0 0,0-1,0 1,0 0,0-1,-1 1,1-1,0 1,-1-1,1 1,-1-1,0 1,0-1,1 1,-1-1,0-2,1-11,0-1,-1 1,-1-17,0 18,5-29,-4 43,0 0,0-1,0 1,0 0,0 0,0-1,0 1,1 0,-1 0,0-1,0 1,0 0,1 0,-1 0,0-1,0 1,0 0,1 0,-1 0,0 0,0-1,1 1,-1 0,0 0,0 0,1 0,-1 0,0 0,1 0,-1 0,0 0,1 0,-1 0,0 0,0 0,1 0,-1 0,0 0,1 0,16 20,4 18,-17-28,1-1,0 0,13 16,-16-22,1 0,-1-1,1 0,0 1,0-1,0 0,0 0,0-1,0 1,1-1,-1 1,1-1,-1 0,1-1,5 2,16 0,-17-2,0 1,0 0,0 0,0 1,-1 0,1 0,9 4,-16-5,1-1,0 1,0-1,0 0,0 1,0-1,0 0,0-1,0 1,0 0,-1 0,1-1,0 1,0-1,0 0,0 1,2-3,-3 2,0 1,0-1,0 0,0 1,0-1,0 1,1-1,-1 1,0-1,0 1,0 0,1 0,-1-1,0 1,0 0,0 0,1 0,-1 0,0 1,0-1,1 0,-1 0,0 1,0-1,0 1,0-1,0 1,1-1,-1 1,0 0,0 0,0-1,-1 1,1 0,0 0,0 0,0 0,-1 0,1 0,0 0,-1 0,1 0,0 3,2 7,0 0,-1 1,0 0,-1-1,0 1,-1 0,0 0,-1 0,-2 15,1-15,0-1,1 1,1-1,0 1,0 0,1-1,1 1,0-1,6 19,-7-27,1-1,-1 1,1-1,0 0,0 0,0 0,0 0,0 0,0 0,1-1,-1 1,0-1,1 1,-1-1,1 0,0 0,-1 0,1 0,0 0,0-1,4 1,9 0,0 0,30-3,-8 1,5 6,0 1,47 14,-49-11,-26-4,0 0,-1 1,0 0,0 1,18 12,-22-12,0 0,1-1,0-1,0 0,0 0,1-1,-1 0,1-1,19 2,9-2,61 10,-88-10,0 0,0 1,0 0,0 1,0 0,-1 1,0 1,14 9,-22-12,0 0,0 0,-1 0,1 0,-1 0,0 1,0 0,2 6,-3-7,0-1,0 1,0 0,0-1,1 1,-1-1,1 1,0-1,0 0,0 0,1-1,-1 1,1-1,7 4,20 8,1-2,0-2,1-1,1-1,-1-2,1-1,0-2,0-1,58-4,-82 0,0 0,0-1,0 0,0-1,15-7,23-9,8-3,-51 20,1 0,0 0,0 0,0 1,1 0,-1 0,0 0,1 1,-1 0,1 0,0 1,-1 0,1 0,-1 0,1 1,11 3,21 4,2-2,-1-2,0-1,1-2,43-5,15 1,19 5,128-4,-156-9,-53 5,54-1,-55 9,-18-1,0 0,0-1,1-1,17-3,-32 3,-1 1,0-1,0 0,0 0,0 0,0 0,0 0,-1-1,1 1,0-1,-1 0,1 0,-1 0,1 0,-1 0,0 0,0-1,0 1,0-1,0 1,-1-1,1 0,-1 0,0 0,0 0,0 0,0 0,0 0,0-3,-1 4,0 0,0 0,0 1,0-1,0 0,-1 0,1 0,0 0,-1 1,0-1,1 0,-1 1,0-1,0 0,0 1,0-1,0 1,0-1,0 1,-3-3,-35-20,2 0,60 31,13 10,-28-13,0 1,-1 0,0 0,0 1,0 0,-1 0,0 1,0 0,0 0,-1 0,7 13,-5-6,-1 1,-1-1,0 1,-1 0,5 31,2 17,-6-38,0 1,1 41,-6-60,1 1,-1-1,2 0,-1 0,1 1,0-1,1 0,0-1,0 1,0 0,1-1,0 0,0 0,0 0,10 9,3 1,1 0,1-1,31 18,-46-29,0-1,1 1,-1 0,-1 0,1 0,-1 1,1-1,-1 1,-1 0,1-1,-1 1,1 1,-2-1,1 0,0 0,-1 1,0-1,0 1,-1 9,15 46,-13-56,1-1,1 0,-1 0,1 0,-1-1,1 1,0-1,0 0,0 0,1 0,-1-1,8 3,11 9,-16-10,1 0,-1 0,1-1,0 0,13 3,-14-4,0 0,0 0,-1 0,1 1,-1 0,0 0,0 0,0 1,8 6,-1 4,0 0,-1 1,11 18,-16-22,1 0,0 0,0 0,1-1,1-1,-1 0,22 15,-19-16,0-2,1 1,0-2,1 0,-1 0,1-2,0 1,19 1,-30-5,-1 1,1-1,-1 1,1-1,-1 1,1 0,-1 0,0 0,1 0,-1 1,0-1,2 3,-3-4,0 1,0 0,-1 0,1 0,0 0,-1 0,1 0,-1 0,1 0,-1 0,0 0,1 0,-1 0,0 0,0 0,0 1,1-1,-1 0,-1 2,1 0,-1-1,0 1,0 0,-1-1,1 1,0-1,-1 1,1-1,-1 0,0 0,0 0,0 0,0 0,0 0,0 0,-1-1,1 1,-1-1,-4 3,-11 3,-1 0,1-1,-1-1,-1-1,1-1,-27 2,-122-6,68-2,-2464 3,2368-11,16-1,-184 12,-410-18,267 10,295 11,-410-3,593-2,-51-8,49 5,-50-2,-48 5,-251 5,315 4,-69 15,30-3,48-9,40-6,0-1,0 0,0-1,-1-1,1 0,0-1,-21-3,34 1,0 1,-1-1,1 1,0-1,0 0,0 0,0-1,0 1,1 0,-1-1,1 0,-1 0,1 0,0 0,0 0,0 0,1 0,-1 0,1-1,-1-3,-6-14,2 1,-4-24,8 33,-4-18,1 0,2 0,1 0,1-1,2 1,1-1,1 1,1 0,2 0,1 1,17-46,-11 35,-3-1,0 0,-3-1,3-63,-7 85,1 1,0 0,2-1,9-21,-7 19,-1-1,6-26,0-44,-7 44,15-56,-13 62,-2-1,-2 1,-1-1,-7-79,1 18,5 6,-4-107,-1 186,0 0,-2 1,-8-24,8 26,0 0,0-1,2 1,-3-30,2-5,-14-75,9 80,2 0,0-59,8-1400,-6 1443,-2-1,-2 1,-28-92,-40-71,40 129,31 71,1 1,1-2,1 1,1 0,1-1,5-44,-2 1,0 32,1 0,2 1,16-64,44-101,-59 182,2 1,-6 22,-9 29,-72 214,-118 394,183-578,2 0,3 1,-1 87,16 196,-5-324,4 31,1 0,3 0,17 54,59 155,-72-224,49 162,-53-163,-2 0,-2 0,1 58,-4 25,0-1,-21 203,19-322,0 1,0-1,0 0,0 1,0-1,0 1,-1-1,1 0,0 1,-1-1,1 0,-1 0,0 1,1-1,-1 0,0 0,0 0,0 0,-1 2,1-3,0-1,0 1,0-1,0 1,1-1,-1 1,0-1,1 0,-1 1,0-1,1 0,-1 1,1-1,-1 0,1 0,-1 0,1 1,-1-1,1 0,0 0,-1-1,-21-69,20 64,-44-166,-85-342,43-8,86 507,1 5,-1 0,2-1,0 1,2-19,-2 30,0 1,0-1,0 0,0 0,0 0,0 0,0 0,0 0,0 0,0 0,0 0,0 1,0-1,0 0,0 0,0 0,0 0,0 0,0 0,0 0,0 0,1 0,-1 0,0 0,0 1,0-1,0 0,0 0,0 0,0 0,0 0,0 0,0 0,1 0,-1 0,0 0,0 0,0 0,0 0,0 0,0 0,0 0,0 0,0 0,1 0,-1 0,0 0,0 0,0 0,0 0,0 0,0 0,0 0,0 0,0 0,0-1,1 1,-1 0,0 0,6 17,5 24,238 802,-192-668,273 661,-168-517,-131-266,2-2,3-1,73 80,-102-123,1 1,0-2,0 1,1-1,-1 0,1-1,19 8,-26-12,0 0,0-1,0 1,0-1,0 0,0 1,0-1,0 0,0 0,0 0,1-1,-1 1,0 0,0-1,0 1,0-1,0 0,2-1,-2 1,-1-1,1 0,0 0,0 0,-1 0,1 0,-1 0,0 0,1 0,-1-1,0 1,0 0,-1-1,1 1,0-1,-1 1,0-1,1-4,-1-1,0 0,0 0,-1-1,0 1,-1 0,1 0,-1 0,-1 1,0-1,0 0,0 1,-1 0,0 0,-1 0,1 0,-1 1,-8-9,-12-11,-1 2,-50-38,28 25,4 1,-54-48,88 73,0 0,1-1,0 0,1 0,0-1,-10-23,11 21,2-1,-1 0,2 0,0 0,1 0,1 0,0-1,1 1,1-1,1 1,0-1,5-24,-5 39,0-1,0 0,0 0,1 0,-1 0,1 1,0-1,0 1,0-1,0 1,0 0,0 0,0 0,1 0,-1 0,1 0,0 1,-1-1,1 1,0 0,0 0,0 0,0 0,0 0,0 1,0-1,0 1,0 0,0 0,0 0,0 0,0 1,4 0,14 2,-1 1,0 1,36 13,-37-11,52 12,1-2,121 11,-47-9,-61 1,-62-13,0-1,0-2,29 3,332-6,-185-3,-174 4,1 1,-1 1,0 1,35 13,10 1,4-3,-31-8,58 19,188 70,-215-75,20 9,-141-24,-337 3,-32 1,48-14,-318 6,672-3,0 1,0 1,-16 3,20 1,20-3,27 1,760 2,-200-6,396 20,-2712-48,554 7,1519 23,242-4,-586 2,-4 0,0 0,-1 0,1-1,-1 1,1-1,-1-1,9-2,-19 2,0 0,0 0,-1 1,1-1,0 1,-1 0,-7 0,-125-5,-225-21,189 8,-39-5,166 13,46 11,1 0,0 0,-1 0,1-1,0 1,-1 0,1 0,-1 0,1 0,0 0,0 0,-1-1,1 1,0 0,-1 0,1 0,0-1,0 1,-1 0,1 0,0-1,0 1,-1 0,1 0,0-1,0 1,0 0,0-1,0 1,0 0,-1-1,1 1,0 0,0-1,0 1,0-1,0 1,0 0,0-1,0 1,1-1,14-10,33-7,-43 17,239-63,-205 55,-12 1,-27 8,0 0,0 0,0 0,0 0,0 0,0 0,0 0,-1 0,1 0,0 0,0 0,0 0,0 0,0 0,0 0,0 0,-1 0,1 0,0 0,0 0,0 0,0 0,0 0,0 0,0 0,0-1,0 1,-1 0,1 0,0 0,0 0,0 0,0 0,0 0,0 0,0-1,0 1,0 0,0 0,0 0,0 0,0 0,0 0,0 0,0-1,0 1,0 0,0 0,0 0,0 0,0 0,0 0,0 0,0-1,0 1,0 0,0 0,0 0,0 0,1 0,-1 0,0 0,0 0,-47-3,-157 7,807-3,-579-1,0 2,-1 0,32 7,-54-9,0 0,0 0,1 1,-1-1,0 0,0 1,0-1,1 1,-1 0,0-1,0 1,0 0,0 0,0-1,0 1,0 0,-1 0,1 0,0 0,1 2,-2-2,0 0,0 0,0 0,0 0,0 0,0-1,-1 1,1 0,0 0,0 0,-1 0,1 0,0 0,-1 0,1 0,-1-1,1 1,-1 0,0 0,0 1,-7 5,0-1,1 1,-2-1,-8 5,10-7,-30 18,-43 18,49-26,1 1,-56 38,82-50,0 0,1 0,-1 1,1-1,0 1,0 0,0-1,0 2,0-1,1 0,-3 5,5-7,0-1,0 1,-1 0,1-1,0 1,0-1,1 1,-1 0,0-1,0 1,1-1,-1 1,1-1,-1 1,1-1,0 1,-1-1,1 0,0 1,0-1,0 0,0 1,0-1,1 0,-1 0,0 0,0 0,1 0,-1-1,0 1,1 0,-1-1,1 1,-1 0,1-1,2 1,26 8,1-1,1-1,-1-2,1-1,55-1,-40-1,552 7,-576-9,-27 2,-40 3,-153 10,-231 23,362-27,52-5,21-3,30-2,600-52,-575 38,-52 7,-14 2,-8 1,0 0,-1 1,1 0,0 1,-1 0,-22 3,-1-2,-730 29,684-22,102-2,39-1,922 0,-721-5,-186 1,-69 2,-15 3,-26 4,-379 49,17-4,334-39,54-10,14 0,16-1,0-1,-1-1,1 0,25-3,-7 2,511-2,-534 1,-32-1,-39 2,-1038 21,1028-20,1-2,0 2,0 4,-109 22,158-21,16-7,0 0,0 0,0 1,0-1,-1 0,1 0,0 0,0 0,0 0,0 1,0-1,0 0,0 0,0 0,0 0,0 1,0-1,0 0,0 0,0 0,0 0,0 0,0 1,0-1,0 0,0 0,0 0,1 0,-1 0,0 1,0-1,0 0,0 0,0 0,0 0,0 0,0 0,1 1,-1-1,0 0,0 0,0 0,0 0,0 0,1 0,-1 0,0 0,0 0,0 0,0 0,1 0,-1 0,17 5,0-2,0 0,0-1,0 0,27-2,-9 1,541 5,-560-5,-14 2,-25 5,-34 3,-80 5,81-11,-72 15,203-19,712-22,-756 21,-36 4,-52 5,-421 42,65-8,391-40,45-5,16-1,186-6,-193 12,-33-3,1 0,0 0,0 0,0 0,0 0,0 0,0 0,-1 0,1 0,0 0,0 0,0 0,0 1,0-1,0 0,0 0,0 0,0 0,-1 0,1 0,0 0,0 1,0-1,0 0,0 0,0 0,0 0,0 0,0 1,0-1,0 0,0 0,0 0,0 0,0 0,0 0,0 1,0-1,0 0,0 0,0 0,0 0,1 0,-1 0,0 1,0-1,0 0,0 0,0 0,0 0,0 0,0 0,0 0,1 0,-1 0,0 0,0 1,0-1,0 0,0 0,0 0,1 0,-1 0,0 0,0 0,0 0,0 0,-53 16,-337 46,230-40,134-20,1 2,0 1,0 1,0 1,1 1,-32 15,54-22,-1 0,1 1,-1 0,1-1,0 1,0 0,0 0,0 0,0 0,0 0,0 0,1 1,-3 3,3-5,1 0,0 1,0-1,0 0,0 0,0 0,0 0,0 0,0 0,0 0,0 0,1 0,-1 0,0 0,1 0,-1 0,1 0,-1 0,1 0,-1 0,1-1,0 1,-1 0,2 1,4 2,0 1,0-2,1 1,-1-1,1 1,-1-2,1 1,14 2,26 5,68 4,18 2,-132-16,-1 0,1 0,0 0,0 0,-1 0,1 0,0 0,0 1,0-1,-1 0,1 0,0 1,-1-1,1 0,0 1,-1-1,1 1,0-1,-1 0,1 1,-1 0,1-1,-1 1,1-1,-1 1,1 0,-1-1,1 2,-18 11,-45 7,58-19,-28 7,19-5,0 0,0 0,0 2,1-1,-20 11,32-15,0 1,0-1,-1 0,1 0,0 0,0 1,0-1,0 0,0 0,0 0,0 1,0-1,-1 0,1 0,0 1,0-1,0 0,0 0,0 1,0-1,0 0,0 0,0 1,1-1,-1 0,0 0,0 0,0 1,0-1,0 0,0 0,0 0,0 1,1-1,-1 0,0 0,0 0,0 1,0-1,1 0,-1 0,0 0,0 0,0 0,1 0,-1 0,0 1,0-1,1 0,-1 0,0 0,0 0,1 0,-1 0,0 0,0 0,1 0,-1 0,0 0,0 0,0 0,1-1,-1 1,20 4,48-2,-50-3,0 1,0 1,23 4,-19-2,-1-1,1-1,-1 0,1-2,21-4,16 1,644-60,-566 48,-88 12,46-9,-447 81,11-2,340-66,0 0,0 0,1 0,-1 0,0 0,0 0,1 1,-1-1,0 0,0 0,1 1,-1-1,0 0,0 1,1-1,-1 1,1-1,-1 1,0-1,1 1,-1-1,1 1,-1-1,1 1,-1 0,1-1,0 1,-1 0,1 0,0-1,0 1,-1 0,1 1,0-2,0 1,0 0,0-1,0 1,-1 0,1-1,0 1,0-1,-1 1,1-1,0 1,-1-1,1 1,0-1,-1 1,1-1,-1 1,1-1,-1 1,1-1,-1 0,1 1,-1-1,1 0,-1 0,0 1,1-1,-1 0,1 0,-2 0,-23 7,0-1,-1-1,1-1,-38 0,4 0,-412 32,439-37,54-5,-6 2,-16 4,0 0,0 0,0 0,0 0,0 0,-1 0,1 0,0 0,0 0,0 0,0 0,0 0,0 0,0 0,0 0,0 0,-1 0,1 0,0 0,0 0,0 0,0 0,0 0,0-1,0 1,0 0,0 0,0 0,0 0,0 0,-1 0,1 0,0 0,0 0,0 0,0-1,0 1,0 0,0 0,0 0,0 0,0 0,0 0,0 0,0 0,0-1,0 1,0 0,0 0,0 0,0 0,0 0,-14-3,8 1,1968-8,-1860 15,-88-2,-58-1,-78-1,-182 9,270-6,42-1,57 1,671-1,-562-4,-131 2,-37 0,-9 0,-71 5,-345 4,-68 4,434-9,103-1,1225-8,-1189-1,-142-3,-534-13,565 18,62 1,-15 1,1055-64,-1043 62,-54 1,-23 1,-678-37,656 27,65 11,1 0,-1 0,0-1,0 1,1 0,-1 0,0 0,0 0,1-1,-1 1,0 0,0 0,0 0,0-1,1 1,-1 0,0 0,0-1,0 1,0 0,0 0,0-1,0 1,1 0,-1-1,0 1,0 0,0 0,0-1,0 1,0 0,0-1,-1 1,1 0,0 0,0-1,0 1,0 0,0 0,0-1,0 1,-1 0,1 0,0-1,0 1,0 0,-1 0,1 0,0-1,0 1,0 0,-1 0,1 0,0 0,0-1,-1 1,1 0,20-7,2 2,-1 0,1 1,39-2,-3 0,971-98,-954 96,-65 4,-20 0,-119-15,67 13,-893-92,873 89,63 5,22 0,32-2,-31 5,632-131,-556 107,-77 24,-1 1,0-1,0 0,0 0,0 0,-1 0,1 0,0 0,0-1,-1 1,1 0,0-1,1-2,-3 3,-1 0,1 0,-1 1,1-1,-1 0,1 0,-1 1,1-1,-1 0,0 1,1-1,-1 0,0 1,0-1,1 1,-1-1,0 1,0 0,0-1,0 1,0 0,0-1,0 1,1 0,-1 0,0 0,0 0,0 0,0 0,-2 0,-51-6,-1 1,-80 5,30 0,87-2,18-1,31-7,-26 9,157-38,-57 15,160-58,-262 81,-1 0,1 0,-1 0,1 0,-1-1,0 1,1 0,-1-1,0 0,0 0,3-3,-5 5,0-1,0 1,0-1,0 1,0 0,0-1,0 1,0-1,0 1,0-1,0 1,0 0,0-1,0 1,-1-1,1 1,0-1,0 1,-1 0,1-1,0 1,0 0,-1-1,1 1,0 0,-1-1,1 1,0 0,-1 0,1-1,0 1,-1 0,1 0,-1 0,1-1,-1 1,1 0,-1 0,-9-3,-1 0,0 1,1 1,-17-2,-387 0,181 4,221-2,21-2,39-3,351-20,-1 0,-375 24,-55 7,-731 55,337-34,525-28,134-9,-212 7,-28 1,-37 1,-664 15,670-7,1 1,-1 2,2 2,-58 24,73-26,42-16,-1 0,1-2,23-13,-44 22,0 0,0-1,0 1,0 0,1 0,-1-1,0 1,0 0,0 0,0-1,0 1,0 0,0 0,0-1,0 1,0 0,0-1,0 1,0 0,0 0,0-1,0 1,0 0,0-1,0 1,0 0,0 0,0-1,-1 1,1 0,0 0,0-1,0 1,0 0,-1 0,1 0,0-1,0 1,-1 0,1 0,0 0,0 0,-1 0,1-1,0 1,0 0,-1 0,1 0,0 0,-1 0,1 0,0 0,0 0,-1 0,1 0,0 0,-1 0,1 0,0 0,0 0,-1 0,1 1,-21-4,0 0,0 2,-1 1,-24 2,1 0,-1063 34,1079-35,35 0,54-1,-55 0,1972-1,-1940 2,-73 2,-910 16,562-18,601-2,116 0,751 12,-980-3,-90-3,-24 0,-37 5,0-2,-68 2,68-7,-799 26,389-21,650-9,10-1,471 7,-536 4,-132-9,1 1,-2 0,1 0,0 1,0-1,9 5,-15-6,1 0,-1 0,0 1,0-1,1 0,-1 0,0 1,0-1,1 0,-1 0,0 1,0-1,0 0,0 0,0 1,1-1,-1 0,0 1,0-1,0 0,0 1,0-1,0 0,0 1,0-1,0 0,0 1,0-1,0 0,0 1,-1-1,1 0,0 0,0 1,0-1,0 0,0 1,-1-1,1 0,0 0,0 1,0-1,-1 0,1 0,0 0,0 1,-1-1,1 0,0 0,-1 0,1 0,0 0,-1 1,1-1,0 0,-1 0,1 0,-13 5,1-1,-1 0,0-1,-24 4,-527 30,348-28,75-3,-393 33,514-35,25-1,36 0,412 3,-396-1,-49-1,-14 1,-17 3,-1-1,-1-1,-37 4,45-7,-523 47,207-24,239-14,80-9,24 0,55-1,101-10,-71 2,1317-59,-1324 61,-1376 51,1211-43,349-5,1257-35,-1415 26,-765 5,459 7,-585 13,713-11,136-1,1383 2,-979-7,-425 2,-106-1,-981 1,1272 0,1565-35,-1722 29,-79 6,0 0,0 0,0 0,0 0,0 0,-1 0,1 0,0 0,0 0,0 0,0 0,0 0,0 0,0 0,0 0,0-1,0 1,0 0,0 0,0 0,0 0,0 0,0 0,0 0,0 0,0 0,0 0,0 0,0 0,0-1,0 1,0 0,0 0,0 0,0 0,-20-2,-120-1,51 5,41 0,0-2,-70-9,116 9,1 0,0 0,-1 0,1-1,0 1,-1 0,1-1,0 1,0 0,0-1,-1 0,1 1,0-1,0 0,0 0,0 1,0-1,0 0,0 0,0 0,0 0,1 0,-1 0,0-1,1 1,-1 0,1 0,-1 0,1-1,-1 1,1 0,0 0,0-1,-1 1,1 0,0-3,0 2,0 0,0 1,0-1,0 0,-1 0,1 0,-1 1,1-1,-1 0,0 0,0 1,0-1,0 1,0-1,0 1,0-1,0 1,-1-1,1 1,0 0,-1 0,1 0,-1 0,0 0,1 0,-1 0,-2 0,-34-12,-1 1,0 2,0 2,-1 2,-44-2,33 3,-651-58,673 60,22 4,0-1,-1-1,1 0,0 0,-1 0,1-1,0 0,0 0,0-1,0 0,1 0,-8-5,14 8,-1-1,1 1,0-1,-1 0,1 1,0-1,0 0,0 1,-1-1,1 0,0 1,0-1,0 0,0 0,0 1,0-1,0 0,1 1,-1-1,0 0,0 1,0-1,1 0,-1 1,0-1,1 1,-1-1,1 0,-1 1,0-1,1 1,-1-1,1 1,0-1,-1 1,1 0,-1-1,1 1,0 0,0-1,29-16,-29 17,59-25,99-27,-7 4,-140 44,1 0,0 2,0-1,0 2,0 0,0 0,1 1,18 3,12 4,49 13,-57-11,-14-4,38 10,0-3,105 7,-100-17,-20-3,-1 2,0 3,0 1,85 22,-61-8,0-2,2-4,78 6,215-8,-326-11,13-1,-1 2,88 13,-99-8,1-2,61-2,-61-2,1 2,53 8,60 5,-53-7,-69-5,42 4,-70-6,1 0,-1 0,1 0,-1 0,0 0,1 1,-1-1,0 1,0 0,0 0,0 0,-1 0,1 0,0 1,-1 0,3 2,-4-4,-1 0,1 0,-1 0,1 0,-1 0,1 0,-1 0,1 1,-1-1,0 0,0 0,1 0,-1 0,0 0,0 0,0 1,0-1,-1 0,1 0,0 0,0 0,-1 0,1 0,-1 1,1-1,-1 0,1 0,-1 0,1-1,-1 1,0 0,0 0,1 0,-1 0,0-1,0 1,-2 1,-2 1,0 0,-1-1,1 1,-1-1,0-1,-10 3,-89 11,1-5,-195-6,183-5,-147-2,-244 5,415 6,-119 27,122-19,61-11,0 1,1 1,0 1,0 1,1 2,0 1,-26 16,52-28,-1 0,1 0,0 0,0 0,0 0,0 0,0 0,-1 1,1-1,0 0,0 0,0 0,0 0,0 0,0 0,0 1,0-1,-1 0,1 0,0 0,0 0,0 0,0 1,0-1,0 0,0 0,0 0,0 0,0 1,0-1,0 0,0 0,0 0,0 0,0 1,0-1,0 0,0 0,1 0,-1 0,0 1,0-1,0 0,0 0,0 0,0 0,0 0,0 0,1 0,-1 1,0-1,0 0,0 0,0 0,0 0,1 0,-1 0,0 0,0 0,19 5,29-1,574-13,-405 1,112-3,370-7,-603 17,101 3,-189-1,0 0,0 1,0 0,-1 0,1 1,13 7,-19-9,1 0,0 0,-1 1,1 0,-1-1,0 1,1 0,-1 0,0 0,0 0,0 1,-1-1,1 1,0-1,-1 1,1-1,-1 1,0 0,0 0,1 5,-2-7,0 0,0 1,0-1,-1 0,1 0,0 1,-1-1,1 0,-1 0,1 1,-1-1,0 0,1 0,-1 0,0 0,0 0,0 0,1 0,-1 0,0 0,-1-1,1 1,0 0,0-1,0 1,0 0,0-1,-3 1,-38 8,37-8,-231 12,161-12,-148 21,-157 45,324-59,-46 10,95-16,0 0,0 0,0 1,0 0,1 0,-1 0,1 1,0 0,0 1,-10 9,15-14,1 0,0 0,0 0,0 0,0 1,-1-1,1 0,0 0,0 0,0 1,0-1,0 0,0 0,0 0,0 1,-1-1,1 0,0 0,0 1,0-1,0 0,0 0,0 0,0 1,0-1,0 0,1 0,-1 1,0-1,0 0,0 0,0 0,0 1,0-1,0 0,0 0,1 0,-1 1,0-1,0 0,0 0,14 5,18-1,-31-4,517 4,-281-7,-130 1,112 3,-191 1,1 1,0 2,-1 0,0 2,37 15,-22-1,-31-15,0 1,1-2,19 6,-11-1,-21-10,0 0,0 0,0 1,0-1,0 0,0 0,0 1,0-1,0 0,0 0,0 1,0-1,0 0,0 0,-1 1,1-1,0 0,0 0,0 0,0 1,-1-1,1 0,0 0,0 0,0 1,-1-1,1 0,0 0,0 0,-1 0,1 0,0 0,0 0,-1 0,1 0,0 0,0 0,-1 0,0 0,-46 7,-315-7,-99 5,386 5,-81 21,114-21,-64 7,373-18,115-1,-375 2,3 0,-1 0,0 0,0-1,0 0,0 0,0-1,0 0,-1-1,1 0,-1 0,14-8,-22 11,1 0,-1 0,0 0,0 0,0 0,1-1,-1 1,0 0,0 0,0 0,0 0,1 0,-1-1,0 1,0 0,0 0,0 0,0-1,0 1,0 0,1 0,-1 0,0-1,0 1,0 0,0 0,0 0,0-1,0 1,0 0,0 0,0-1,0 1,0 0,-1 0,1 0,0-1,0 1,0 0,0 0,0 0,0-1,0 1,0 0,-1 0,1 0,0 0,0 0,0-1,-1 1,-15-6,-27 1,41 5,-502-23,33 0,180 5,104 4,-82-1,167 15,-410-13,38 5,81 6,284-10,-20 0,70 12,-241-13,55 2,223 8,22 3,0 0,0-1,0 1,0 0,0 0,0 0,0 0,0 0,0 0,0-1,-1 1,1 0,0 0,0 0,0 0,0 0,0 0,0-1,0 1,0 0,0 0,0 0,0 0,0 0,0 0,1-1,-1 1,0 0,0 0,0 0,0 0,0 0,0 0,0-1,0 1,0 0,0 0,0 0,1 0,-1 0,0 0,0 0,0 0,0 0,0 0,0 0,1 0,-1-1,0 1,0 0,0 0,0 0,0 0,0 0,1 0,-1 0,0 0,0 0,0 0,0 0,1 1,44-10,476-14,-164 12,-254 4,1-5,-2-5,0-4,173-60,-226 60,-48 21,-1 0,1 0,-1 0,1 0,-1-1,1 1,-1 0,1 0,-1-1,1 1,-1 0,1 0,-1-1,0 1,1-1,-1 1,1 0,-1-1,0 1,0-1,1 1,-1-1,0 1,0-1,1 1,-1-1,0 1,0-1,0 1,0-1,0 1,0-1,0 0,-17-7,-35 3,51 5,-275-5,-90-4,-1240-20,1546 29,9 1,34 1,-1-1,0-1,1-1,-1-1,0 0,1-1,-20-6,36 8,-1 1,0-1,1 1,-1-1,1 0,0 0,-1 0,1 0,-1 0,1 0,0 0,0-1,0 1,0 0,0-1,0 1,0-1,0 1,0-1,1 1,-1-1,1 1,-1-1,1-2,4-41,-3 42,0 0,0 0,0 0,0-1,-1 1,1 0,-1-1,0 1,0 0,0-1,0 1,-1 0,1-1,-1 1,0 0,0 0,0-1,0 1,-1 0,1 0,-1 1,0-1,-3-5,-11-2,0 0,0 1,-1 1,0 0,-30-9,7 3,-189-77,4-9,-247-152,429 222,2-2,-49-47,54 45,-1 2,-64-42,96 70,-1 0,0-1,1 1,0-2,0 1,1 0,-1-1,1 0,0 0,1 0,0 0,0-1,-4-9,-1-11,1 1,-5-34,5 19,1 9,2-1,2 0,1 1,5-59,30-130,-22 151,-5 43,0 0,16-36,6-20,-11 23,50-102,1-4,-35 90,-26 60,0 0,-1 0,0-1,-2 0,6-27,12-80,-20 105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00.62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123 222,'1'-7,"1"0,1 0,-1 1,1-1,0 1,6-8,-2 0,2-4,-1 1,2 1,23-30,-30 41,1 1,0 0,0 0,1 1,-1-1,1 1,0 0,0 0,0 1,0-1,0 1,1 0,-1 1,1-1,-1 1,1 0,8 0,-9 1,24 1,-24 5,-15 8,7-12,-1 1,0-1,1 0,-1 0,0 0,0 0,0-1,-1 0,1 1,0-2,0 1,-1 0,1-1,0 0,-1 0,1 0,-1 0,1-1,-5-1,-44 1,53 1,-1 0,0 0,1 0,-1 0,0 1,1-1,-1 0,0 0,1 0,-1 0,0 1,1-1,-1 0,1 1,-1-1,1 0,-1 1,1-1,-1 1,1-1,-1 1,1-1,-1 1,1-1,0 1,-1-1,1 1,0 0,-1-1,1 1,0-1,0 1,0 0,0-1,-1 1,1 1,1-1,0 1,-1 0,1 0,0 0,0 0,0-1,0 1,0-1,0 1,1 0,-1-1,3 2,-1 0,0 0,0 0,0-1,1 1,-1-1,1 0,-1 0,1-1,0 1,-1-1,1 1,0-1,0-1,5 2,-6-3,0-1,0 1,0-1,0 0,-1 0,1 0,-1 0,1 0,-1-1,0 1,0-1,0 1,0-1,0 0,-1 1,1-1,-1 0,0 0,2-4,17-28,-19 34,0 0,0 0,1 0,-1 0,0 0,0 0,0 0,1 0,-1 1,0-1,1 1,-1-1,1 1,-1-1,1 1,-1 0,1-1,-1 1,1 0,-1 0,1 0,1 1,-2-1,-1-1,0 1,1 0,-1 0,1 0,-1 0,1 0,-1 0,1 0,-1 0,1 0,-1 0,1 0,-1 0,0 0,1 1,-1-1,1 0,-1 0,1 0,-1 1,0-1,1 0,-1 0,1 1,-1-1,0 0,1 1,-1-1,0 0,0 1,1-1,-1 1,0-1,0 0,0 1,1-1,-1 1,0-1,0 1,0-1,0 1,0-1,0 1,0-1,0 0,0 1,0-1,0 1,0-1,0 1,0-1,-1 1,1-1,0 1,0-1,0 0,-1 1,1-1,0 1,-1-1,1 0,0 1,-1-1,-1 2,0 0,0 0,-1 0,1-1,-1 1,1-1,-1 1,1-1,-5 2,-5-1,8-2,1 1,0 0,-1-1,1 1,0 0,0 1,-1-1,1 0,-5 5,8-6,0 0,0 0,-1 0,1 0,0 0,0 0,0 0,0 0,0 1,0-1,0 0,0 0,0 0,0 0,0 0,-1 0,1 1,0-1,0 0,0 0,0 0,0 0,0 0,0 1,0-1,0 0,0 0,0 0,0 0,1 0,-1 0,0 1,0-1,0 0,0 0,0 0,0 0,0 0,0 0,0 1,0-1,0 0,1 0,-1 0,0 0,0 0,0 0,0 0,0 0,0 0,1 0,-1 0,13 4,13 0,-7-4,-14-1,-1 1,1 0,0 0,-1 0,1 1,0 0,-1 0,1 0,-1 0,1 0,3 3,-7-3,-1-1,0 0,0 1,1-1,-1 1,0-1,0 0,0 1,0-1,0 1,0-1,1 1,-1-1,0 0,0 1,0-1,-1 1,1-1,0 1,0-1,0 1,0-1,0 0,0 1,-1-1,1 1,0-1,0 0,-1 1,1-1,0 0,0 1,-1-1,1 0,-1 1,1-1,0 0,-1 0,1 1,0-1,-1 0,1 0,-1 0,1 0,-1 1,-20 9,-35 1,49-10,-1-1,0 2,1-1,-1 1,1 1,-11 3,15-4,0 0,1 0,-1 0,1 0,-1 0,1 1,0-1,0 1,0-1,0 1,1 0,-1 0,1 0,-1 0,1 0,0 0,0 0,1 0,-1 0,0 4,1-6,0 0,0 1,0-1,0 0,0 1,1-1,-1 1,0-1,1 0,-1 1,1-1,-1 0,1 0,0 0,0 1,-1-1,1 0,0 0,0 0,0 0,0 0,2 1,-2-1,0-1,0 1,0-1,-1 1,1 0,0-1,-1 1,1 0,0 0,-1-1,1 1,-1 0,1 0,-1 0,1 0,-1 0,0 0,1 0,-1-1,0 1,0 0,0 0,0 0,0 0,0 0,0 0,0 0,0 0,0 0,-1 0,1 0,0 0,-1 0,1 0,0 0,-1 0,1-1,-1 1,0 0,1 0,-1-1,0 1,1 0,-1-1,0 1,0 0,1-1,-3 1,0 3,-30 28,24-26,19-21,-21 25,6-7,0 0,1 0,0 0,0 1,0 0,0 0,1 0,0 0,-1 1,1-1,-4 10,7-14,0 0,0 0,0 0,0 1,0-1,0 0,0 0,0 1,0-1,0 0,0 0,0 0,0 1,0-1,0 0,0 0,0 1,0-1,0 0,1 0,-1 0,0 1,0-1,0 0,0 0,0 0,0 0,1 1,-1-1,0 0,0 0,0 0,1 0,-1 0,0 0,0 1,0-1,1 0,-1 0,0 0,1 0,11-3,11-11,-21 12,5-3,0 0,-1 0,0-1,0 0,-1 0,1-1,-1 1,-1-1,1 0,5-14,-9 21,-1-1,0 0,1 1,-1-1,0 0,0 0,0 1,1-1,-1 0,0 1,0-1,0 0,0 0,0 1,0-1,-1 0,1 1,0-1,0 0,0 0,-1 1,1-1,0 1,-1-1,1 0,0 1,-1-1,1 1,-1-1,1 0,-1 1,1 0,-1-1,0 1,1-1,-1 1,0 0,1-1,-1 1,0 0,1 0,-1-1,0 1,1 0,-1 0,0 0,1 0,-1 0,0 0,0 0,1 0,-1 0,0 0,0 1,1-1,-1 0,0 0,1 1,-2-1,-1 1,-1 1,1-1,-1 0,1 1,-1 0,1-1,0 1,0 1,0-1,-5 5,-9 18,12-18,0 1,0-1,-1-1,0 1,-10 8,13-13,-1 1,0-1,1 0,-1-1,0 1,0-1,0 0,0 0,0 0,0 0,-1-1,1 1,0-1,0 0,-5-1,5 0,1 1,-1-1,0 1,1 0,-1 1,1-1,-1 0,1 1,-7 1,9-1,0 1,0-1,0 0,0 0,0 0,0 1,0-1,1 0,-1 1,0-1,1 0,-1 1,1-1,0 1,-1-1,1 1,0-1,0 1,0-1,0 1,0 0,0-1,0 1,1-1,0 3,0 0,0 0,0-1,0 1,1 0,0-1,0 1,0-1,0 1,0-1,1 0,-1 0,1 0,0 0,0-1,0 1,0-1,0 0,1 1,5 1,-6-2,0 0,-1-1,1 0,0 0,0 0,0 0,0 0,0 0,0-1,0 0,0 1,1-1,-1 0,0-1,0 1,0 0,0-1,0 0,0 0,0 0,0 0,0 0,-1 0,1-1,3-1,-6 2,1 1,-1-1,1 0,-1 1,1-1,-1 0,0 0,1 1,-1-1,0 0,1 0,-1 1,0-1,0 0,0 0,0 0,0 1,0-1,0 0,0 0,0 0,0 1,0-1,-1 0,1 0,0 0,0 1,-1-1,1 0,-1 1,1-1,0 0,-2 0,-21-27,9 13,12 12,0-1,1 1,-1 0,1-1,0 0,0 1,0-1,1 1,-1-1,1 0,0 0,0 1,0-1,0 0,1 0,0 1,-1-1,1 1,1-1,-1 0,0 1,1 0,3-7,7-8,0 0,1 1,18-19,9-13,-10-7,-26 47,-1 1,1-1,0 1,1 0,0 0,0 0,1 1,0 0,0 0,1 0,0 1,0 0,10-7,-15 13,0-1,0 1,0-1,-1 1,1 0,0 0,0 0,0 0,0 0,0 0,0 0,0 0,0 1,-1-1,1 1,0 0,0-1,0 1,-1 0,1 0,0 0,-1 0,1 1,-1-1,0 0,1 1,-1-1,0 0,0 1,0 0,0-1,0 1,0 0,1 3,-1-3,1 0,-1 0,-1 0,1 0,0 0,0 0,-1 0,0 0,1 0,-1 1,0-1,0 0,0 0,0 1,0-1,-1 0,1 0,-1 0,1 0,-1 1,0-1,0 0,0 0,0 0,0-1,0 1,0 0,-1 0,1 0,-3 2,-51 22,48-24,1 0,-1 1,1 0,0 0,0 0,0 1,0 0,1 0,-1 1,1-1,0 1,-4 6,3-3,0 1,1 0,0 0,0 1,1-1,1 1,0 0,0 0,0 1,2-1,-1 0,1 13,-4 0,0-1,-1 1,-1-1,-1-1,-1 1,-20 32,18-34,1 0,0 0,2 1,0 0,2 0,-8 43,11-50,0 0,0 0,-2-1,-5 14,6-19,1 0,-1 0,2 1,-1-1,1 1,0-1,1 1,0 0,0 0,1 0,0 0,2 10,-2-18,0-1,1 1,-1-1,0 1,0-1,0 1,1-1,-1 1,0-1,0 1,1-1,-1 0,0 1,1-1,-1 1,1-1,-1 0,0 1,1-1,-1 0,1 0,-1 1,1-1,-1 0,1 0,-1 0,1 0,-1 1,1-1,-1 0,2 0,17-8,17-23,-34 30,3-5,-1 1,1-1,-1 1,-1-1,1 0,-1-1,0 1,0 0,-1-1,1 0,-2 0,1 1,1-15,8-29,-3 33,-2 7,-13 17,-7 9,1 1,0 1,-12 25,20-33,1 0,0 0,1 0,0 1,1-1,0 1,0-1,1 20,1-18,2 30,-1-41,-1 1,1-1,-1 1,1-1,0 1,0-1,-1 0,1 1,0-1,0 0,0 0,0 0,1 1,-1-1,0 0,0-1,1 1,-1 0,0 0,1 0,-1-1,1 1,1 0,1 0,-1 0,0 0,1 0,-1 1,0-1,0 1,0 0,0 0,0 0,0 1,-1-1,1 1,-1-1,1 1,-1 0,0 0,0 0,2 5,-1-1,0 1,-1-1,0 0,-1 1,0-1,0 1,0 12,-2-49,-5 11,6 18,-1-1,1 1,0 0,-1-1,1 1,0 0,-1 0,1-1,0 1,-1 0,1 0,0 0,-1 0,1-1,-1 1,1 0,0 0,-1 0,1 0,-1 0,1 0,-1 0,1 0,0 0,-1 0,1 0,-1 0,1 1,0-1,-1 0,1 0,-1 0,1 0,0 1,-1-1,1 1,-2 0,1 0,-1 0,1-1,-1 1,0 0,1 0,-1-1,1 1,-1-1,0 0,0 1,1-1,-1 0,0 0,0 0,1 0,-3-1,-5-2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2:53.2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0,'4054'4054,"-4050"-4050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2:02.3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1,'834'834,"-829"-829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25.435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164 417,'0'67,"0"-40,0-23,0-8,0-186,0 234,0-33,0-31,-1-23,0 23,1 0,4-38,-3 52,0 0,1 0,-1 0,2 0,-1 0,0 0,1 1,0-1,1 1,-1 0,1 0,0 0,7-7,112-89,-111 92,-13 16,-13 18,-109 124,109-128,22-28,26-32,-32 36,0 1,0 0,0-1,1 1,-1 0,1 0,-1 0,1 1,5-4,-8 5,0 0,1 0,-1 0,0 0,1 0,-1 0,0 0,1 0,-1 0,0 0,0 0,1 0,-1 0,0 0,1 0,-1 0,0 0,1 0,-1 1,0-1,0 0,1 0,-1 0,0 0,0 1,1-1,-1 0,0 0,0 1,0-1,1 0,-1 0,0 1,1 21,-4-10,0 0,0 0,-1-1,0 1,-1-1,0 0,-11 17,15-27,1-1,0 1,0-1,0 1,-1-1,1 0,0 1,0-1,-1 1,1-1,0 0,-1 1,1-1,-1 0,1 1,0-1,-1 0,1 0,-1 1,1-1,-1 0,1 0,-1 0,1 0,0 0,-1 1,1-1,-1 0,0 0,-3-13,7-22,8-5,3 1,1 0,2 1,32-53,-92 153,26-40,2 0,0 2,-12 27,11-19,12-24,0 0,0 0,1 0,0 1,0-1,1 1,0 0,-1 10,2 1,0 0,1 0,1 0,1-1,1 1,0-1,2 1,10 28,-15-48,0 1,0-1,0 0,0 1,0-1,0 1,1-1,-1 1,0-1,0 0,0 1,1-1,-1 1,0-1,1 0,-1 1,0-1,1 0,-1 1,0-1,1 0,-1 0,1 0,-1 1,1-1,-1 0,0 0,1 0,-1 0,1 0,-1 0,1 0,-1 0,1 0,-1 0,1 0,-1 0,1 0,-1 0,0 0,1 0,14-20,1-33,-36 134,14-64,1 1,0 0,1 0,1 1,0-1,2 1,0 20,8-38,-7-1,1-1,-1 1,1 0,-1 0,0 0,1-1,-1 1,1 0,-1 0,1 0,-1 0,1 0,-1 0,0 0,1 0,-1 0,1 0,-1 0,1 0,-1 0,1 0,-1 1,0-1,1 0,-1 0,1 0,-1 1,0-1,1 0,-1 1,1-1,-1 0,0 1,0-1,1 0,-1 1,0-1,0 1,1-1,-1 0,0 1,0-1,0 1,0-1,1 1,-1-1,0 1,0-1,0 0,0 1,0-1,0 1,0-1,-1 1,1-1,0 1,24 206,-24-230,-1 10,1-1,0 1,5-27,-5 39,0 1,0 0,0-1,0 1,0 0,0-1,0 1,0 0,0-1,0 1,0 0,0-1,0 1,0 0,1-1,-1 1,0 0,0 0,0-1,0 1,1 0,-1 0,0-1,0 1,1 0,-1 0,0-1,1 1,-1 0,0 0,0 0,1 0,-1 0,0-1,1 1,-1 0,0 0,1 0,-1 0,0 0,1 0,-1 0,11 14,3 25,-8-7,-6-21,-9-22,-39-113,48 125,0-1,0 0,0 0,0 0,0 0,0 0,0 0,0 1,0-1,0 0,-1 0,1 0,0 0,0 0,0 0,0 0,0 0,0 0,0 1,0-1,-1 0,1 0,0 0,0 0,0 0,0 0,0 0,0 0,-1 0,1 0,0 0,0 0,0 0,0 0,0 0,0 0,-1 0,1 0,0 0,0 0,0 0,0 0,0 0,0 0,-1-1,1 1,0 0,0 0,0 0,0 0,0 0,0 0,0 0,0 0,0-1,-1 1,1 0,0 0,0 0,0 0,0 0,-3 21,1 28,4 130,-2-193,-1 0,-1-1,-4-21,6 36,0 0,0 0,0 0,0 1,-1-1,1 0,0 0,0 0,0 0,0 0,0 0,0 0,0 0,0 0,0 0,0 0,0 0,-1 0,1 1,0-1,0 0,0 0,0 0,0 0,0 0,0 0,0 0,-1 0,1 0,0 0,0 0,0 0,0 0,0 0,0 0,0 0,0-1,0 1,-1 0,1 0,0 0,0 0,0 0,0 0,0 0,0 0,0 0,0 0,-5 20,0 28,4 34,1-60,1-58,-1 2,0 1,-2-1,-11-51,13 85,0 0,0 0,0 0,0 0,0 0,0 0,0 0,0 0,0 0,0 1,0-1,0 0,0 0,0 0,0 0,0 0,-1 0,1 0,0 0,0 0,0 0,0 0,0 0,0 0,0 0,0 0,0 0,0 0,-1 0,1 0,0 0,0 0,0 0,0 0,0 0,0 0,0 0,0 0,0 0,-1 0,1 0,-2 20,1 26,8-23,-4-30,-2-40,-6-6,4 20,-2 1,-2 0,-9-32,40 174,12 26,-29-124,-3-21,1-38,-3 21,-3 26,-1 0,1 0,-1 0,1 0,0 0,-1 0,1 0,-1 0,1 0,0 0,-1 1,1-1,-1 0,1 0,-1 1,1-1,-1 0,1 1,-1-1,1 1,-1-1,1 0,-1 1,0-1,1 1,-1-1,0 1,1 0,-1-1,0 1,0-1,0 1,1-1,-1 1,0 1,14 26,-13-26,10 26,-1-1,7 34,0 0,-15-151,-2 83,0 0,0 0,-1 0,0 0,0 0,0 1,-1-1,0 0,-5-9,7 16,-1 0,1 0,0 0,0 0,-1 0,1 0,0 0,-1 1,1-1,0 0,0 0,-1 0,1 0,0 0,0 1,-1-1,1 0,0 0,0 0,0 1,-1-1,1 0,0 0,0 1,0-1,0 0,0 0,-1 1,1-1,0 0,0 0,0 1,0-1,0 0,0 1,0-1,0 0,0 1,0-1,0 0,0 0,0 1,0-1,1 0,-1 1,0-1,-3 20,3-1,-2 1,0-1,-1 0,-10 29,13-48,0 0,0-1,0 1,0 0,0-1,0 1,-1 0,1-1,0 1,0 0,0-1,-1 1,1 0,0-1,-1 1,1 0,0 0,0 0,-1-1,1 1,0 0,-1 0,1 0,0 0,-1-1,1 1,-1 0,1 0,0 0,-1 0,1 0,0 0,-1 0,1 0,-1 0,1 0,0 0,-1 0,1 0,0 1,-1-1,1 0,0 0,-1 0,1 0,0 1,-1-1,1 0,0 0,-1 1,1-1,0 0,0 1,-1-1,1 0,0 1,0-1,0 0,0 1,-1-1,1 0,0 1,-12-41,10 30,2 10,0-1,0 1,0-1,0 1,-1-1,1 1,0-1,0 1,0-1,0 1,-1-1,1 1,0 0,0-1,-1 1,1-1,0 1,-1 0,1-1,0 1,-1 0,1-1,-1 1,1 0,0 0,-1-1,1 1,-1 0,1 0,-1 0,0-1,-5 16,2 24,32-131,-14-3,-10 56,-4 31,-1 11,-5 36,5-28,-1 1,0-1,0 0,-8 20,10-30,-1 0,1 0,0-1,-1 1,1 0,-1 0,1 0,-1-1,1 1,-1 0,0 0,1-1,-1 1,0-1,0 1,1-1,-1 1,0-1,-1 1,-9-8,-5-33,11 26,4 21,0 17,4 61,-2-78,0 1,1-1,0 0,0 0,0 0,1 0,0 0,0-1,6 8,-9-13,0 0,1 0,-1-1,1 1,-1 0,1-1,-1 1,1-1,-1 1,1-1,0 1,-1-1,1 1,0-1,-1 1,1-1,0 0,0 1,0-1,-1 0,1 0,0 0,0 1,0-1,-1 0,1 0,0 0,0 0,0-1,-1 1,1 0,0 0,0 0,0-1,-1 1,1 0,0-1,0 1,-1-1,1 1,0 0,-1-1,1 0,-1 1,1-1,-1 1,1-1,-1 0,1 1,-1-1,1-1,15-10,-15 12,-1 1,1-1,0 0,0 0,-1 0,1 1,0-1,-1 0,1 1,0-1,-1 0,1 1,-1-1,1 1,0-1,-1 1,1-1,-1 1,0 0,1-1,-1 1,1 0,-1-1,0 1,1 0,-1-1,0 1,0 0,0-1,0 1,0 0,1 0,-1-1,0 1,-1 0,1 0,0-1,0 2,2 36,-2-35,-2 31,1-25,1 0,-1 0,1 0,1 0,0-1,0 1,3 11,-4-19,1 0,-1 0,0-1,0 1,1-1,-1 1,1 0,-1-1,0 1,1-1,-1 1,1-1,-1 1,1-1,-1 1,1-1,0 0,-1 1,1-1,0 0,-1 1,1-1,0 0,-1 0,1 0,0 0,-1 1,2-1,21-10,16-29,-36 37,4-7,-5 6,1 0,0 0,-1 0,1 0,0 1,1-1,5-3,-8 6,-1 1,1-1,-1 0,0 1,1-1,-1 0,0 1,1-1,-1 0,0 1,1-1,-1 1,0-1,0 0,1 1,-1-1,0 1,0-1,0 1,0-1,1 1,-1-1,0 1,0-1,0 1,0-1,0 1,-1-1,1 1,0-1,0 1,0-1,0 1,0-1,-1 1,1-1,0 1,0-1,-1 1,-5 27,4-23,1 0,-1 1,0-1,0 0,-1 0,1 0,-1 0,0-1,-6 7,57-101,-36 71,-15 29,-19 31,-19 14,30-43,0 1,1 1,0 0,2 0,-1 1,2 0,-9 24,16-39,0 0,0 0,0 0,0 0,0 0,0 0,1 0,-1 0,0 0,0 0,0 0,0 0,0-1,0 1,0 0,0 0,1 0,-1 0,0 0,0 0,0 0,0 0,0 0,0 0,0 0,1 1,-1-1,0 0,0 0,0 0,0 0,0 0,0 0,0 0,0 0,1 0,-1 0,0 0,0 0,0 0,0 0,0 1,0-1,0 0,0 0,0 0,0 0,0 0,0 0,0 0,0 0,0 1,0-1,0 0,0 0,0 0,0 0,0 0,0 0,0 0,0 1,0-1,14-12,12-18,1-10,-20 28,1 0,-1 1,2 0,0 0,0 1,16-13,-25 23,0 0,0 0,0 0,0 0,0 0,0 0,0 0,0 0,1 0,-1 0,0-1,0 1,0 0,0 0,0 0,0 0,0 0,1 0,-1 0,0 0,0 0,0 0,0 0,0 0,0 0,1 0,-1 0,0 0,0 1,0-1,0 0,0 0,0 0,0 0,1 0,-1 0,0 0,0 0,0 0,0 0,0 0,0 1,0-1,0 0,0 0,0 0,0 0,0 0,1 0,-1 0,0 1,0-1,0 0,0 0,0 0,0 0,0 0,0 0,0 0,0 1,0-1,0 0,-1 0,1 0,-2 16,-8 14,8-22,0-3,0 1,0-1,-1 1,1-1,-1 0,0 0,-6 7,11-31,7-10,-3 14,4-8,-20 36,1 8,8-17,0 0,-1 0,1 0,-1 0,0-1,0 1,-1 0,1-1,-5 5,16-46,1 19,0 1,2 1,26-32,-32 41,-28 81,10-48,-1-1,-1 0,-2-1,0-1,-2 0,-34 33,40-46,18-25,18-22,61-85,-90 129,1 1,-1-1,-1 1,1-1,-1 0,-8 8,13-14,1 0,-1 1,1-1,-1 0,1 1,-1-1,0 0,1 1,-1-1,1 0,-1 0,0 0,1 0,-1 0,0 0,1 0,-1 0,1 0,-1 0,0 0,1 0,-1 0,0 0,1-1,-1 1,1 0,-1 0,1-1,-2 0,1 0,-1-1,1 0,0 0,0 0,0-1,0 1,1 0,-1 0,0 0,1-1,-1 1,1 0,0-4,0-70,1 61,0 0,-1 0,-1 0,0 0,-5-23,6 37,0 1,0-1,0 0,0 0,0 0,-1 0,1 0,0 1,0-1,-1 0,1 0,0 0,-1 1,1-1,-1 0,1 1,-1-1,1 0,-1 1,0-1,1 1,-1-1,0 0,1 1,-1 0,0-1,0 1,1-1,-1 1,0 0,0 0,0-1,1 1,-1 0,0 0,0 0,-1 0,-25 22,2 1,24-22,1-1,-1 1,0-1,0 0,1 1,-1-1,0 0,0 1,0-1,0 0,1 0,-1 0,0 0,0 0,0 0,0 0,0 0,0 0,1 0,-1 0,0 0,0-1,0 1,0 0,1-1,-1 1,0 0,0-1,0 0,-4-4,-1-1,2 0,-1 0,1 0,0 0,0-1,0 1,1-1,0 0,1 0,-1 0,-1-12,-3-16,-3-49,6 47,-5-33,-11-136,23 169,2 29,3 26,6 55,-4 0,2 81,-8-90,6 319,-12-668,3-112,-1 396,0-1,0 1,0 0,0-1,0 1,0 0,0-1,1 1,-1 0,0-1,1 1,-1 0,1 0,-1-1,1 1,0 0,0 0,0-1,0 2,0 0,-1 0,1 0,-1 1,1-1,0 0,-1 0,1 1,-1-1,1 0,0 1,-1-1,1 1,-1-1,1 1,-1-1,0 1,1-1,-1 1,0-1,1 1,-1-1,0 1,1 1,24 52,-24-51,29 88,20 101,-34-126,-1 20,-11-41,-48-296,44 386,-1-35,0 8,1-108,0 0,0 0,0-1,0 1,0 0,0 0,0 0,0 0,0 0,0 0,0 0,0-1,0 1,0 0,0 0,0 0,0 0,0 0,0 0,0 0,0 0,0-1,0 1,0 0,0 0,0 0,0 0,-1 0,1 0,0 0,0 0,0 0,0 0,0 0,0 0,0 0,-1 0,1-1,0 1,0 0,0 0,0 0,0 0,0 0,0 0,-1 0,1 0,0 0,0 1,0-1,0 0,0 0,0 0,0 0,-1 0,1 0,0 0,0 0,0 0,0 0,0 0,0 0,-9-19,-8-27,-20-110,34 297,4-6,-14-245,-46-177,50 266,6 38,4 40,36 283,-37-371,1 0,7-36,1-22,-4-38,-5 1158,1-1015,1 1,1-1,0 0,2 0,0 0,10 23,-7-21,-1 1,-1-1,-1 1,4 28,-7 10,-3-386,2 336,0 0,1 0,-1-1,1 1,5 10,3 9,6 36,-3 0,7 79,-19-132,0 0,0-1,1 1,1-1,5 15,-3-78,-4-30,-3-143,-4 187,4 39,3 26,3 59,-4-49,1-1,2 1,2-1,10 42,-17-158,-33-37,35 120,0 0,0 0,0 0,0 0,0 0,0 0,0 0,-1 0,1 0,0 0,0 0,0 0,0 0,0 0,0 0,0 0,-1 0,1 0,0 0,0 0,0 0,0 0,0 0,0 0,1 27,5 37,-1-22,23 141,-35-276,-32-185,70 425,3 2,-16-47,17 129,-57-333,18 118,3-15,4-17,2 12,2 12,8 21,-10-17,11 11,-13-18,-11-16,7 10,1 0,0 1,0-1,-1 0,1 1,-1-1,1 0,-1 1,1-1,-1 1,1-1,-1 1,1-1,-1 1,1-1,-1 1,0 0,1-1,-1 1,0 0,0-1,1 1,-1 0,0 0,0 0,1 0,-1-1,0 1,0 0,1 1,-1-1,0 0,0 0,1 0,-2 1,-16 22,18-22,0 1,-1-1,1 0,-1 1,0-1,1 0,-1 1,0-1,0 0,0 0,0 0,0 0,0 0,0 0,0 0,0 0,0 0,0 0,-1-1,1 1,0 0,-1-1,1 1,-1-1,1 1,0-1,-1 0,-1 0,1 0,1-1,-1 0,1-1,0 1,-1 0,1 0,0-1,0 1,0 0,0-1,0 1,0-1,0 1,1-1,-1 0,0 1,1-1,-1 0,1 1,0-1,0 0,-1 0,1 1,0-1,0 0,1 0,-1 1,0-1,1 0,-1 0,1 1,-1-1,1 1,0-1,0 0,0 1,-1-1,2 1,0-2,-1 2,0 1,-1-1,1 0,0 1,0-1,0 1,0-1,0 1,0 0,0-1,0 1,0 0,0 0,0-1,1 1,-1 0,0 0,0 0,0 1,0-1,0 0,0 0,0 0,0 1,0-1,0 1,0-1,0 1,0-1,0 1,0-1,0 1,-1 0,1-1,0 1,0 0,-1 0,1 0,0 0,-1 0,1 0,-1-1,1 1,-1 0,0 0,1 1,-1-1,1 2,-1-1,2 0,-1 1,0-1,0 0,1 0,-1 0,1 0,0 0,0 0,-1-1,1 1,3 2,-4-4,-1 0,0 0,1 1,-1-1,0 0,1 0,-1 0,1 0,-1 1,0-1,1 0,-1 0,1 0,-1 0,0 0,1 0,-1 0,1 0,-1 0,0 0,1-1,-1 1,1 0,-1 0,0 0,1 0,-1 0,0-1,1 1,-1 0,0 0,1-1,-1 1,0 0,0-1,1 1,-1 0,0-1,0 1,1 0,-1-1,0 1,0 0,0-1,0 1,0-1,0 1,1 0,-1-1,0 1,0-1,0 1,0 0,-1-1,1 1,0-1,0 1,0-1,-7-24,-18 3,24 22,-1-1,1 0,0 1,0-1,-1 0,1 0,0 0,0 0,0 0,0 0,0 0,0 0,0 0,0-1,0 1,1 0,-1 0,0-1,1 1,-1-1,1 1,0-1,-1 1,1-1,0 1,0-1,0 1,0-1,0 1,0 0,0-1,1 1,0-3,-1 1,1 0,-1 0,0 1,0-1,0 0,0 0,0 0,-1 0,1 0,-1 0,0 1,1-1,-1 0,-1 1,1-1,0 0,-1 1,1-1,-1 1,-2-3,0 1,-1 0,1 1,-1-1,0 1,0 0,0 0,0 1,0 0,-10-3,-7-1,0 2,0 0,-1 1,-27 1,42 2,0 1,1-1,-1 1,0 1,1-1,-1 1,1 1,-1-1,1 1,-8 5,-2 2,0 2,-22 19,-14 10,53-40,0-1,-1 1,1-1,-1 0,1 1,0-1,-1 1,1-1,-1 0,1 1,-1-1,1 0,-1 0,1 1,-1-1,0 0,1 0,-1 0,1 0,-1 0,0 0,1 0,-1 0,1 0,-1 0,1 0,-1 0,0 0,1 0,-1 0,1-1,-1 1,1 0,-1 0,1-1,-1 1,1 0,-1-1,1 1,-1-1,1 1,0 0,-1-1,1 1,-1-1,1 1,0-1,0 1,-1-1,1 0,0 1,0-1,0 1,0-1,-1 1,1-1,0 0,0 1,0-1,0 1,0-1,1 0,3-47,-3 39,6-74,5-26,-12 109,0 0,0 0,0 0,0 0,0 1,0-1,0 0,0 0,0 0,0 0,0 0,0 0,0 0,0 0,0 0,0 0,0 0,0 0,1 0,-1 0,0 0,0 0,0 0,0 0,0 0,0 0,0 0,0 0,0 0,0 0,0 0,0 0,1 0,-1 0,0 0,0 0,0 0,0 0,0 0,0 0,0 0,0 0,0 0,0 0,0 0,0 0,0 0,0 0,0 0,1 0,-1 0,0-1,0 1,0 0,0 0,0 0,0 0,4 12,3 18,3 237,52-422,-12 16,-6-2,31-173,-14 22,-55 253,-2-1,-1 1,-2-1,-6-46,6 85,-1 0,0 0,0-1,-1 1,1 0,0-1,0 1,-1 0,1 0,0 0,-1-1,1 1,-1 0,0 0,1 0,-1 0,0 0,0 0,1 0,-1 0,0 0,0 0,0 0,0 1,0-1,-2 0,2 1,0 0,0 1,-1-1,1 0,0 1,0-1,0 1,0-1,0 1,0 0,0 0,0-1,0 1,0 0,0 0,1 0,-1 0,0 0,1 0,-1 0,0 0,1 0,-1 0,1 0,0 0,-1 1,1 0,-8 20,2 0,0 0,1 1,2 0,-2 25,5 120,1-88,-16 328,9-294,6-93,1-1,1 0,1 1,1-1,9 28,-6-24,-1 1,5 45,-11-67,0 1,0-1,0 1,1-1,-1 1,1-1,0 1,0-1,1 0,-1 0,0 1,1-1,0 0,2 3,-1-4,1 1,-1 0,1-1,0 0,0 0,0 0,0 0,0-1,0 1,9 1,-2-1,1 1,-1 0,0 1,0 0,0 1,0 0,-1 1,1 0,10 9,-20-13,0-1,-1 1,1 0,0-1,-1 1,1 0,-1-1,0 1,1 0,-1 0,0-1,0 1,0 0,0 0,-1 2,1-3,0 1,-1-1,1 1,0-1,0 1,0-1,1 1,-1-1,0 1,0-1,1 1,-1-1,1 0,-1 1,1-1,0 1,1 1,-2-3,1 0,-1 0,1 0,0 0,-1 0,1 0,-1 0,1 0,-1 0,1-1,-1 1,1 0,-1 0,1 0,-1-1,1 1,-1 0,1-1,-1 1,0 0,1-1,-1 1,1-1,-1 1,0 0,0-1,1 1,-1-1,0 1,0-1,1 1,-1-1,0 1,0-2,9-17,-8 18,-1 0,0-1,0 1,1 0,-1 0,0-1,0 1,0 0,-1 0,1 0,0-1,0 1,-1 0,1 0,0 0,-1-1,0 1,1 0,-1 0,1 0,-1 0,0 0,0 0,0 0,0 0,1 1,-1-1,0 0,-1 0,1 1,0-1,0 1,0-1,-2 0,0 0,1 0,0 1,-1-1,1 1,-1 0,1 0,0 0,-1 0,1 0,-1 0,1 1,-1-1,1 1,0-1,-1 1,-3 2,5-2,0-1,-1 1,1 0,-1-1,1 1,0-1,-1 1,1-1,-1 0,1 0,-1 0,1 0,-1 0,0 0,1 0,-1 0,1-1,-1 1,1 0,0-1,-1 1,1-1,-1 0,1 1,0-1,0 0,-1 0,-1-2,2 2,-1 0,0 0,0-1,0 1,0 0,-1 1,1-1,0 0,0 0,-4 0,5 1,1 0,0 0,0 0,-1 0,1 0,0 0,0 0,-1 0,1 0,0 0,0 0,-1 0,1 0,0 0,0 0,-1 0,1 0,0 0,0 0,-1 0,1 0,0 1,0-1,0 0,-1 0,1 0,0 0,0 1,0-1,-1 0,1 0,0 0,0 1,0-1,0 0,0 0,0 0,-1 1,1-1,0 1,7 9,16 8,-22-17,1 0,0 0,0-1,-1 1,1-1,0 1,0-1,0 0,0 0,0 0,0 0,-1 0,1 0,0 0,0-1,0 1,0-1,-1 1,1-1,0 0,0 0,-1 0,2-1,2-2,0 0,-1 0,0-1,0 0,5-8,17-19,-17 26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5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93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1,'0'4,"0"5,0 5,0 4,0 3,0-2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37.09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31 0,'10'422,"-4"-327,-3-58,-2-32,-1-15,0-241,-16 470,1-59,11-139,-2-39,-1-39,5-134,3 288,26 171,-25-260,1-15,-1-1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40.43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52 0,'-2'0,"0"2,-2 0,-3 4,-5 0,-1 2,1-2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7.41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198 292,'2'-10,"-7"28,-4 3,1 0,1 0,-5 30,6-24,-8-126,5 112,0 11,-31 88,56-149,-6 15,0-1,8-33,-16 45,-7 31,3-3,13-35,1 0,-12 18,1 0,-1 0,0 0,0 0,0-1,1 1,-1 0,0 0,0 0,1 0,-1 0,0 0,0 0,1 0,-1 0,0 0,0 0,1 0,-1 0,0 0,0 0,1 0,-1 0,0 0,0 0,1 1,-1-1,0 0,0 0,0 0,1 0,-1 0,0 1,0-1,0 0,1 0,-1 0,0 1,2 3,0 0,-1 0,1 0,-1 0,0 0,0 1,0 5,3 19,-1 1,-2-1,-1 1,-1-1,-1 0,-2 1,-12 45,17-76,-1 0,0 0,0 0,0 0,1 0,-1 0,0 0,0 0,-1 0,1 0,0 0,0 0,0 0,-1 0,1 0,0 0,-1 0,1 0,-1 0,1 1,-2-2,2 1,-1 1,1 0,-1 0,0-1,1 1,-1 0,1 0,-1 0,0 0,1 0,-1 0,1 0,-1 0,0 0,1 0,-1 1,1-1,-1 0,0 0,1 1,-1-1,1 0,-1 0,1 1,-1-1,1 1,-1-1,1 0,0 1,-1-1,1 1,-1-1,1 1,0-1,-1 1,1-1,0 1,0 0,0-1,-1 1,1-1,0 2,-36 81,36-84,0 1,0 0,0 0,0 0,0 0,-1 0,1 0,0 0,0 0,0-1,0 1,0 0,0 0,0 0,-1 0,1 0,0 0,0 0,0 0,0 0,0 0,0 0,-1 0,1 0,0 0,0 0,0 0,0 0,0 0,-1 0,1 0,0 0,0 0,0 0,0 0,0 0,0 0,-1 0,1 0,0 1,0-1,0 0,0 0,0 0,0 0,0 0,0 0,0 0,-1 0,1 1,0-1,0 0,0 0,0 0,0 0,0 0,0 0,0 1,0-1,0 0,0 0,0 0,0 0,0 0,0 1,0-1,0 0,0 0,0 0,-2-16,2-20,1 22,-1 6,1-1,0 1,0-1,1 1,0-1,3-8,-5 17,0 0,0 0,0 0,0 0,0 0,0 0,0-1,0 1,1 0,-1 0,0 0,0 0,0 0,0 0,0 0,0 0,0 0,0 0,0 0,1 0,-1 0,0 0,0 0,0 0,0 0,0 0,0 0,0 0,0 0,1 0,-1 0,0 0,0 0,0 0,0 0,0 0,0 0,0 0,1 0,-1 0,0 0,0 0,0 0,0 0,0 0,0 0,0 0,0 0,0 1,0-1,0 0,1 0,-1 0,0 0,0 0,0 0,0 0,0 0,0 1,0-1,0 0,0 0,0 0,0 0,0 0,5 14,1-1,-6-12,0-1,0 0,0 0,0 0,0 0,0 0,0 0,0 1,0-1,0 0,0 0,0 0,0 0,0 0,0 0,0 1,0-1,0 0,1 0,-1 0,0 0,0 0,0 0,0 0,0 0,0 0,0 0,1 0,-1 1,0-1,0 0,0 0,0 0,0 0,0 0,0 0,1 0,-1 0,0 0,0 0,0 0,0 0,0 0,0 0,1 0,-1-1,0 1,0 0,0 0,0 0,0 0,0 0,1 0,-1 0,0 0,0 0,0 0,0 0,0-1,6-11,0 0,-1-1,0 0,4-20,10-27,-15 62,0 15,1 17,-5 9,-11 82,4-56,7-92,-2-1,0 1,-1 0,-11-40,15 70,0 0,-1 0,0 1,0-1,0 0,-1 0,-3 11,1 3,-3 26,1-10,0 69,5-92,2 0,0 0,0 0,1 0,1-1,0 1,1-1,10 18,63 121,-78-151,1 0,-1 0,0 0,1 0,-1 0,0 0,1-1,-1 1,1 0,-1 0,1 0,0-1,-1 1,1 0,0-1,-1 1,1-1,0 1,0-1,-1 1,1-1,1 1,3-17,-7-33,-7 8,-2 0,-2 1,-1 0,-30-58,44 99,0-1,0 0,0 0,0 0,0 0,0 0,0 0,0 1,0-1,0 0,0 0,0 0,0 0,0 0,0 0,0 0,0 0,0 1,0-1,0 0,0 0,-1 0,1 0,0 0,0 0,0 0,0 0,0 0,0 0,0 0,0 0,-1 0,1 0,0 0,0 0,0 0,0 0,0 0,0 0,-1 0,1 0,0 0,0 0,0 0,0 0,0 0,0 0,0 0,-1 0,1 0,0 0,0 0,0 0,0 0,0 0,0 0,0 0,0-1,0 1,0 0,-1 0,1 0,0 0,0 0,0 0,0 0,0-1,-4 19,-1 27,5-42,-6 41,3-30,1 0,1 0,0 28,5-82,-1 18,-3 22,0 0,0 0,0 0,0 0,0 0,0 0,1 0,-1 0,0 0,0 0,0 0,0 0,3 48,11 67,-7-73,-2 0,-1 61,-3-102,-1-1,0 0,0 0,0 1,0-1,0 0,1 1,-1-1,0 1,0-1,0 0,0 1,0-1,0 0,0 1,0-1,0 0,0 1,0-1,0 0,-1 1,1-1,0 0,0 1,0-1,0 0,-1 1,1-1,0 0,0 1,0-1,-1 0,1 0,0 1,-1-1,1 0,0 0,0 0,-1 1,1-1,0 0,-1 0,-8-17,-5-31,13 45,-8-30,6 25,1 21,11 189,-9-513,3 353,9 43,1 3,-8-44,9 61,-14-105,0 0,0 0,0 0,0 0,1 0,-1 0,0 0,0 0,0 0,0 0,0 0,0 0,0 0,0 0,0 0,0 0,0 0,0 0,0 0,0 0,0 0,0 0,0 0,0 0,1 0,-1 0,0 0,0 0,0 0,0 0,0-11,2-4,2 29,9 60,-9-56,-8-52,-14-181,21 274,5 253,-12-297,-4-22,-9-30,16 32,-12-27,-2-8,-1 1,-2 1,-1 1,-2 0,-27-34,48 71,0-1,0 1,-1-1,1 1,0-1,0 1,-1-1,1 1,0-1,-1 1,1 0,-1-1,1 1,-1-1,1 1,0 0,-1 0,1-1,-1 1,0 0,1 0,-1-1,1 1,-1 0,1 0,-1 0,1 0,-1 0,0 0,1 0,-1 0,1 0,-1 0,1 0,-1 1,1-1,-1 0,0 0,1 0,-1 1,1-1,0 0,-1 1,1-1,-1 0,1 1,-1-1,1 1,0-1,-1 0,1 1,0-1,-1 1,1-1,0 1,0-1,-1 1,1 0,0-1,0 1,0-1,0 1,0-1,0 1,0-1,0 1,0 0,0 0,-4 45,4-43,5 156,4-175,2-16,-4-46,-6 57,0 0,2 0,8-33,-11 53,0 1,0 0,0 0,0 0,0 0,0-1,0 1,0 0,0 0,0 0,0 0,0 0,0-1,0 1,0 0,1 0,-1 0,0 0,0 0,0 0,0-1,0 1,0 0,0 0,1 0,-1 0,0 0,0 0,0 0,0 0,0 0,0 0,1 0,-1 0,0-1,0 1,0 0,0 0,1 0,-1 0,0 0,0 1,0-1,0 0,0 0,1 0,-1 0,0 0,0 0,0 0,0 0,0 0,1 0,-1 0,0 0,0 0,0 1,0-1,8 13,4 20,11 73,9 120,-33-327,26 218,10 196,-38-369,3-1,10-86,-11 141,1 1,1-1,-1 1,0-1,0 1,0-1,1 1,-1-1,1 1,0 0,-1-1,1 1,0-1,-1 1,1 0,0 0,2-2,-2 3,-1 0,1 0,-1 0,1 0,0 0,-1 0,1 1,-1-1,1 0,0 0,-1 1,1-1,-1 0,1 1,-1-1,1 0,-1 1,1-1,-1 1,1-1,-1 1,0-1,1 1,-1-1,0 1,0-1,1 2,22 51,-15-19,-6-22,1 0,1-1,0 1,0-1,7 13,-11-26,-1 0,1 0,0 0,0 1,0-1,0 0,0 0,0 0,1 0,-1 0,0 1,1-1,0 0,-1 0,1 1,1-3,5-2,-8 27,1-32,0 0,-1 1,0-1,-3-10,0-11,-4-38,-8 137,14-49,2-13,-1 0,1-1,-1 1,0 0,0-1,-4 10,1-20,1 0,-1 0,1-1,1 1,-3-8,5 13,0 0,-1 0,1 0,0-1,0 1,-1 0,1 0,0 0,-1 0,1 0,-1 0,1 0,-1 0,0 0,1 0,-1 0,0 0,0 0,0 0,0 1,0-1,-1-1,-2 25,8 27,26-168,-30 118,0 0,0 0,0 0,0 0,0 0,0-1,0 1,0 0,0 0,0 0,0 0,0 0,0-1,0 1,0 0,0 0,0 0,0 0,0 0,0 0,0-1,1 1,-1 0,0 0,0 0,0 0,0 0,0 0,0 0,0 0,1 0,-1-1,0 1,0 0,0 0,0 0,0 0,1 0,-1 0,0 0,0 0,0 0,0 0,0 0,1 0,-1 0,0 0,0 0,0 0,0 0,0 0,0 1,1-1,-1 0,0 0,5 11,2 16,-6 14,4 20,-5-61,0 0,0 0,0 1,0-1,0 0,0 0,0 0,0 0,0 1,0-1,0 0,0 0,0 0,0 0,0 1,0-1,1 0,-1 0,0 0,0 0,0 0,0 1,0-1,0 0,0 0,1 0,-1 0,0 0,0 0,0 0,0 1,0-1,1 0,-1 0,0 0,0 0,0 0,0 0,1 0,-1 0,0 0,0 0,0 0,0 0,1 0,-1 0,0 0,0 0,0 0,0 0,1 0,-1 0,0-1,0 1,0 0,0 0,1 0,8-13,7-21,-16 33,24-58,-25 116,-2-35,5-28,-1 2,-1 1,1 0,0 0,0 0,0 0,0 0,1 0,-1 0,1 1,0-1,0 0,0 1,2-3,-12 40,2-14,2-6,23-30,55-76,-74 91,0 0,0 0,0 0,0 0,0 0,0 0,0 0,0 0,0-1,0 1,0 0,1 0,-1 0,0 0,0 0,0 0,0 0,0 0,0 0,0 0,1 0,-1 0,0 0,0 0,0 0,0 0,0 0,0 0,1 0,-1 0,0 0,0 0,0 0,0 0,0 0,0 0,0 0,0 0,1 0,-1 0,0 1,0-1,0 0,0 0,0 0,0 0,0 0,0 0,0 0,0 0,0 0,1 1,-1-1,0 0,0 0,0 0,0 0,0 1,2 12,-1 14,-2-19,-1-1,1 1,-1-1,0 0,-1 0,0 0,0 0,-1 0,1-1,-1 1,-8 8,29-64,-7 31,-1 0,0 0,-2 0,0-1,5-23,-20 70,-1 0,-2-1,-27 49,12-24,42-121,2 40,-18 29,0 0,0 0,0 0,0 0,0 0,0 0,0 0,0 1,0-1,0 0,0 0,0 0,0 0,0 0,0 0,0 0,0 0,0 0,0 0,0 1,0-1,0 0,1 0,-1 0,0 0,0 0,0 0,0 0,0 0,0 0,0 0,0 0,0 0,0 0,0 0,0 0,0 0,1 0,-1 0,0 0,0 0,0 0,0 0,0 0,0 0,0 0,0 0,0 0,0 0,1 0,-1 0,0 0,0 0,0 0,0 0,0 0,0 0,0 0,0 0,0 0,0 0,0 0,0 0,0 0,1 0,-1 0,-7 18,-5 5,-1-1,-22 28,0-1,120-171,-79 119,-7 16,-8 17,1-16,5-7,-1 0,0-1,0 1,0-1,-1 0,1 0,-2 0,-5 5,25-57,7-8,-6 19,-1-1,-2-1,7-41,-18 78,-1-1,0 1,0 0,0 0,0 0,0-1,0 1,0 0,0 0,1-1,-1 1,0 0,0 0,0-1,0 1,0 0,0-1,-1 1,1 0,0 0,0-1,0 1,0 0,0 0,0 0,0-1,0 1,-1 0,1 0,0-1,0 1,0 0,0 0,-1 0,1 0,0-1,0 1,-1 0,1 0,0 0,0 0,-1 0,-12 7,-21 27,22-23,5-4,-2-1,1 0,-1-1,0 0,0-1,-1 0,1 0,-18 4,24-7,1 0,0-1,-1 1,1-1,-1 1,1-1,-1 0,1 0,-1 0,1 0,-1 0,1-1,-1 1,1-1,-1 1,1-1,0 0,-1 0,1 0,0 0,0-1,0 1,0-1,0 1,0-1,0 0,0 1,1-1,-1 0,1 0,-1 0,1-1,0 1,-1 0,1 0,1-1,-1 1,0-1,0-3,-4-36,2 1,2-1,5-46,-1-5,-4 70,1 0,1 0,2 0,0 0,1 1,1-1,11-30,-6 28,-2 0,-1-1,-1 0,-1 0,1-32,-5 51,1 0,0 1,0-1,1 0,-1 1,1 0,1 0,4-7,-7 11,-8 24,-4 13,0-18,2 1,-14 35,-10 19,34-151,2-21,-3 128,1-17,0 1,-1-1,-1 0,0 1,-1-1,-3 14,1-84,8-10,3 174,-3-77,-4-28,1 0,-1-1,1 1,-1 0,1 0,-1-1,1 1,-1 0,1 0,-1-1,0 1,1 0,-1-1,0 1,1-1,-1 1,0 0,1-1,-1 1,0-1,0 1,1-1,-1 1,0-1,0 1,0-1,0 0,18-53,-12 26,-4 18,0 34,2-10,2-32,2-31,-7 33,0 3,-1 27,5 46,-2-22,-3-32,-3-13,-21-72,25 88,-1 1,0-1,0 0,-1 1,-3 13,1-12,0-10,0-46,4 37,0 28,-3 28,-16-76,3-2,8 13,-2 0,0 1,-1 0,-20-25,30 41,0-1,0 1,0 0,0 0,-1-1,1 1,0 0,0 0,0-1,-1 1,1 0,0 0,0 0,-1 0,1-1,0 1,-1 0,1 0,0 0,0 0,-1 0,1 0,0 0,-1 0,1 0,0 0,-1 0,1 0,0 0,0 0,-1 0,1 0,0 0,-1 0,1 0,0 0,-1 0,1 1,0-1,0 0,-1 0,1 0,0 0,0 1,0-1,-1 0,1 0,0 1,0-1,0 0,-1 0,1 1,0-1,0 0,0 1,0-1,0 0,0 1,0-1,0 0,0 0,0 1,0 0,-4 31,-1-3,3-35,0-1,1 1,0-1,0 0,0-9,-5-73,4 0,11-100,40-44,-37 181,24-55,-24 74,-4 15,1 0,0 1,2 0,17-22,19-32,-43 62,1 0,0 0,1 1,0 0,0 0,1 1,7-8,-47 69,11-24,37-52,5 5,-19 17,-1-1,1 1,-1 0,1 0,-1 0,1 0,0 0,-1 0,1 0,-1 0,1 0,-1 0,1 0,-1 1,1-1,-1 0,1 0,-1 0,1 1,-1-1,1 0,-1 1,1-1,-1 0,1 1,-1 0,1 0,0 1,-1-1,1 0,-1 1,1 0,-1-1,0 1,0-1,0 1,1-1,-2 1,1 0,0-1,0 1,0-1,-1 1,1-1,-1 1,1-1,-1 1,0-1,1 1,-1-1,0 0,0 1,-2 1,3-3,0 0,16-19,-10 14,-9 14,-17 29,15-30,1-1,0 1,0-1,1 1,0 0,1 1,-4 13,4-3,2-10,-1 1,0-1,-1 0,0 0,0 0,-7 16,9-31,0 1,0-1,-1 0,1 1,-1-1,-1 0,1 1,-3-7,-4 12,4-1,2-11,-1-6,0 1,-1 0,-1 0,0 0,-1 1,-1 0,-15-27,20 40,-17-34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9.14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412 234,'5'-30,"-4"28,0 0,0-1,0 1,-1-1,1 1,-1-1,0 1,0-1,0 1,0-1,0 1,0-1,-1 1,1-1,-1 1,0-1,1 1,-1-1,0 1,-1 0,1 0,-3-4,-3 0,0 0,0 0,-1 0,0 1,0 0,-1 1,1 0,-1 0,-11-2,-18-10,-94-43,118 55,1 0,-1 1,0 1,0 0,0 0,0 2,-18 1,27-1,-9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0:38.30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259 416,'-2'7,"0"0,0 0,-1-1,0 1,0-1,0 1,-1-1,-7 8,0 3,-13 21,-2-1,-1-2,-2-1,-2-1,-47 40,306-235,-58 45,-120 83,87-43,-33 19,-77 45,0 0,53-16,11-4,-78 28,0 0,0 1,1 1,-1 1,1 0,19-1,90 6,-46 0,-47-5,0 0,35-9,-34 5,60-3,888 11,-935-4,56-10,-57 5,63-1,-65 8,0-2,70-12,-16 0,-60 10,0-2,65-19,-71 18,1 1,0 1,0 2,0 1,0 1,48 5,7-1,-79-3,28-1,1 2,0 2,59 11,-10 1,1-3,0-4,145-5,-172-3,-41-1,1-1,0-1,-1-1,1 0,22-10,-21 8,0 0,1 1,-1 0,23-1,379 4,-206 5,453-3,-622-2,55-10,34-2,842 12,-475 5,630-3,-967-14,-109 7,57 0,35 5,160 6,-260 0,83 21,-41-6,93 9,-33-5,-139-21,-1 0,1 1,0 1,-1 0,13 6,-18-6,0-1,0 2,0-1,-1 0,1 1,-1 0,0 0,0 0,-1 1,5 8,2 6,-2-1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0:42.94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31 0,'0'53,"2"9,-4 0,-14 94,7-88,4 0,5 136,3-74,-3-70,5 122,-3-162,1 0,1 0,1 0,1 0,0-1,18 35,2 7,-21-47,0-1,1-1,0 1,11 15,-14-24,0 0,1 0,0 0,-1-1,1 1,0-1,1 0,-1 0,0-1,1 0,0 1,-1-1,1-1,0 1,0-1,5 1,80 5,-74-7,0 0,0 1,0 1,0 0,0 2,16 5,23 15,-31-11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2:32.91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6134 310,'-2'27,"-1"0,-1-1,-2 1,0-1,-15 36,11-35,2-1,0 1,2 0,1 0,-1 32,7 466,1-508,0 0,0-1,2 1,0-1,8 21,-8-25,1 0,-2 1,1-1,-2 1,0 0,0-1,-1 1,-1 0,0 0,-3 16,0-15,0 0,-1 0,-1 0,-1-1,0 1,0-2,-2 1,1 0,-2-1,1-1,-21 20,19-19,0 1,1 0,0 0,1 1,1 0,0 0,1 1,0 0,1 0,1 0,0 0,-2 28,-6 14,-2 26,0 1,11-70,0 0,0 1,1-1,1 1,0 0,2-1,1 20,6 0,21 55,-20-67,-1 1,-1-1,-1 1,-1 1,3 43,-10 34,-1-64,2-1,2 1,8 57,-3-73,0 0,17 36,-13-36,-2 2,8 27,12 37,-21-69,0 0,-2 0,0 0,-1 1,0 0,0 31,-4-46,0 0,0-1,-1 1,1-1,-1 1,0-1,0 1,0-1,-1 0,1 0,-1 1,0-1,0 0,0 0,0-1,0 1,-1 0,-3 3,1-3,1 0,-1-1,0 1,0-1,0 0,0 0,0-1,0 0,0 0,0 0,-8 0,50-2,15-1,-39 1,-18 1,-19-2,-1 0,-31-9,-43-4,91 14,-1 1,1 0,0 0,0 1,-1 0,1 1,0 0,0 0,-9 4,13-4,0 0,1 1,-1-1,0 1,1 0,-1 0,1 1,0-1,0 1,1-1,-1 1,-2 5,-25 57,2-4,-11-10,27-37,0 1,-16 31,15-20,-15 55,-4 12,26-79,2 0,0 1,0 0,2-1,-2 22,3-20,-1-1,0 1,-2-1,-8 29,-2-18,0-1,-1 0,-38 47,-18 30,52-65,17-32,-1 1,-1 0,1-1,-1 0,0 0,-6 6,7-9,0-1,0 1,0-1,0 0,0 0,-1 0,1-1,-1 1,0-1,1 0,-1 0,0 0,0 0,0-1,-5 0,9 0,-24 2,1-1,-42-4,59 3,0-1,-1-1,1 1,0-1,0 0,0-1,0 1,0-1,1 0,-1 0,1-1,0 0,0 0,0 0,-4-6,2 1,0-1,1-1,0 1,0-1,-3-11,6 14,1 0,-2 1,1-1,-1 1,0 0,-1 0,0 0,0 1,0 0,-1 0,0 0,-8-7,-29-16,32 20,0 1,-1 0,0 1,0 0,-1 1,1 0,-19-5,-10 1,-82-10,110 19,0 1,0 0,0 0,1 1,-1 1,0 1,1-1,-1 2,1 0,-23 11,19-4,2 1,-1 1,2 1,-1 0,2 1,0 0,-14 24,24-35,0 0,0 1,0-1,0 0,1 0,0 1,0-1,0 1,1-1,-1 1,1-1,1 6,-1-8,0-1,0 1,0-1,0 1,0 0,1-1,-1 1,1-1,-1 1,1-1,0 1,-1-1,1 1,0-1,0 0,0 1,0-1,0 0,0 0,1 0,-1 0,0 0,1 0,-1 0,0 0,1 0,-1-1,1 1,-1-1,1 1,0-1,-1 1,1-1,-1 0,4 0,1-1,-13 0,-20 3,-31 9,43-9,0 1,0 0,1 1,-1 1,1 0,-17 10,9-5,-1 0,0-1,-46 10,46-14,0 2,1 0,0 1,-28 15,4 3,28-18,1 1,1 1,-21 17,31-22,1 0,0 1,0-1,1 1,-1 0,1 0,1 0,-1 1,1-1,0 1,1 0,-4 12,-4 32,10-47,-1-1,1 1,0 0,0-1,0 1,0 0,1-1,-1 1,1-1,0 1,3 5,-4-8,1 0,0-1,-1 1,1-1,0 1,0-1,0 1,-1-1,1 1,0-1,0 0,0 0,0 1,0-1,0 0,0 0,-1 0,1 0,0 0,0 0,0 0,0 0,0 0,0 0,0-1,0 1,0 0,-1-1,1 1,0-1,0 1,0-1,-1 1,1-1,0 1,0-1,-1 0,1 1,-1-1,1 0,0 0,28-32,-24 27,-1 1,0 0,-1 0,1 0,-1 0,0-1,-1 1,4-9,-10 15,1 0,0 1,0-1,0 1,0 0,0 0,0 0,0 0,-3 4,-8 7,-1-1,0 0,-1-1,0-1,-1 0,-33 13,39-19,-1 0,0 0,1-1,-1-1,-1 0,1 0,0-1,0-1,-1 0,1-1,-24-4,30 3,0-1,1 0,-1 0,1 0,0 0,0-1,0 0,0 0,0 0,1-1,0 1,0-1,-6-9,5 7,0 0,0 1,-1-1,0 1,0 1,-1-1,-11-7,9 9,0 0,-1 1,1 1,-1-1,1 1,-1 1,0 0,1 0,-1 1,0 0,-12 2,0 1,0 1,0 1,-39 15,-14 15,52-23,-1-1,-28 9,-11 9,54-24,0 0,0 0,-1-1,0 0,0-1,-15 3,24-6,0 0,-1 0,1 0,0-1,0 1,-1 0,1-1,0 1,0-1,0 0,0 1,-1-1,1 0,0 1,0-1,0 0,1 0,-1 0,0 0,0 0,0 0,1 0,-1 0,0-1,0-1,-14-37,10 25,4 11,-1 0,0 0,1 0,-2 1,1-1,0 1,-1-1,1 1,-1 0,0 0,0 0,0 0,0 1,-1-1,1 1,-1 0,1 0,-9-3,7 4,0 0,1 0,-1 1,0 0,0 0,0 0,0 0,0 1,0 0,0 0,0 0,0 1,0 0,1-1,-8 6,-21 10,-47 32,69-41,-1 1,2 0,-1 1,1 0,1 1,0 0,-9 14,7-10,0-1,-26 26,12-14,39-34,0 0,0 1,0 0,1 1,23-6,-5 1,62-30,-84 35,0 0,1 1,-1 1,1 0,0 1,1 0,22-3,3 4,48 3,-64 1,1-2,-1 0,0-1,1-1,-1-1,0-1,34-11,92-47,-138 58,0 1,0 0,0 0,0 1,0 0,17 0,-17 2,0-1,-1 0,1-1,0 0,-1-1,11-3,-20 6,0 0,1 0,-1 0,0 0,0 0,0 0,0 0,1 0,-1-1,0 1,0 0,0 0,0 0,1 0,-1 0,0 0,0 0,0 0,0 0,0-1,1 1,-1 0,0 0,0 0,0 0,0 0,0-1,0 1,0 0,0 0,0 0,0 0,1-1,-1 1,0 0,0 0,0 0,0 0,0-1,0 1,0 0,0 0,0 0,-1 0,1-1,0 1,0 0,0 0,0 0,0-1,-12-3,-17 0,-385 1,210 6,183-1,-1 1,1 1,0 1,1 1,-1 1,-32 16,13-6,23-11,1 1,-1 1,2 1,-1 0,1 1,1 0,-20 18,-6 4,33-27,-1 0,1 1,0 0,1 0,-12 14,8-8,-1 0,0 0,-18 14,22-21,0 1,0 0,0 0,1 1,0-1,0 1,1 1,0-1,0 1,1 0,0 0,0 0,1 0,-5 17,3 20,2 1,5 90,1-35,-2-32,-3 82,2-149,0 1,-1 0,1-1,-1 1,0-1,0 1,0-1,0 0,0 1,0-1,-1 0,1 0,-1 0,1 0,-1 0,0 0,0 0,0-1,0 1,0 0,0-1,0 0,-1 0,1 1,0-1,-1-1,-2 2,-8 1,0-1,0 0,-1 0,-18-1,-28 3,55-2,-1 0,1 1,-1-1,1 1,0 0,-8 6,-25 12,36-20,1-1,0 0,0 0,-1 0,1 0,0 0,0 0,0 0,-1-1,1 1,0 0,0-1,0 1,-1-1,1 1,0-1,0 1,0-1,0 0,0 0,0 1,0-1,0-1,-23-28,3 2,18 26,1 1,-1-1,1 0,-1 1,0-1,0 1,0 0,0 0,1 0,-1 0,0 1,-1-1,1 1,0 0,0-1,0 2,0-1,0 0,-3 1,-1 1,1 1,0 0,0 0,0 0,0 1,-8 6,-31 16,44-25,0-1,0 1,0-1,0 0,0 1,-1-1,1 0,0 0,0 0,0 0,-1 0,1 0,0 0,0 0,0-1,0 1,0 0,-1-1,1 1,0-1,0 1,0-1,0 1,0-1,0 0,-1-1,-19-28,20 26,-1 0,0 1,0-1,-1 1,1 0,0 0,-1 0,0 0,0 0,0 0,-4-2,-2 1,0-1,0 1,-1 1,0 0,1 0,-18-2,22 5,1 0,0 0,0 0,0 1,0-1,0 1,-1 0,1 0,1 1,-1-1,0 1,0 0,0 0,1 0,-1 0,1 1,0 0,0-1,-3 5,-2 0,0 1,1 0,0 0,0 1,1 0,1 0,-1 1,1-1,1 1,0 0,0 0,1 1,0-1,-1 12,3-11,-1-1,-1 1,1 0,-2-1,1 0,-11 19,11-25,1 0,-1-1,1 0,-1 0,0 1,0-2,-1 1,1 0,-1-1,1 1,-1-1,0 0,0 0,0-1,0 1,0-1,0 0,0 0,-9 1,-11 0,0 0,0-2,0-1,-1-1,1 0,1-2,-29-8,39 7,-1 1,2-1,-1-1,1 0,0-1,0-1,1 1,-1-2,2 0,0 0,0-1,0 0,-15-22,-105-162,99 143,9 12,-30-38,39 63,-2 1,0 0,0 1,-1 1,-1 0,-33-15,32 16,15 8,-1 0,0 0,0 0,0 1,0-1,0 1,-1 0,1 0,0 1,-1-1,1 1,0 0,-1 0,-7 2,9-1,0 0,0 0,1 0,-1 1,0-1,0 1,1 0,-1 0,1 0,-1 0,1 0,0 0,0 1,0-1,0 1,0-1,1 1,-1 0,1 0,-2 4,-1 1,1 0,0 0,1 0,0 1,0-1,-1 16,3-22,0 1,0-1,1 1,-1-1,1 1,0-1,0 1,0-1,0 0,0 1,0-1,1 0,-1 0,1 0,0 0,-1 0,1 0,0-1,0 1,0 0,0-1,0 0,0 1,1-1,-1 0,0 0,4 1,6 1,0 1,0-2,1 1,-1-2,1 0,0 0,14-2,-15 0,0 1,0 1,0 0,0 0,-1 1,1 0,0 1,14 6,0 3,-10-6,0 2,0 0,-1 1,21 15,-31-19,0 0,0 0,-1 0,1 1,-1-1,-1 1,1 0,-1 0,0 0,0 1,-1-1,0 1,0-1,0 1,0 7,2 22,-3 1,-2 48,1-85,0 0,0 0,-1 0,1 0,0 0,0 0,0 1,0-1,0 0,0 0,0 0,0 0,0 0,0 0,-1 0,1 0,0 0,0 0,0 0,0 1,0-1,0 0,0 0,-1 0,1 0,0 0,0 0,0 0,0 0,0 0,0 0,-1 0,1 0,0 0,0 0,0 0,0 0,0 0,0-1,0 1,-1 0,1 0,0 0,0 0,0 0,0 0,0 0,0 0,0 0,0 0,-1-1,1 1,0 0,0 0,0 0,0 0,0 0,0 0,0 0,0-1,0 1,0 0,-12-14,-11-18,23 31,-24-46,-58-82,72 115,-1 1,-1 1,0 0,0 0,-1 1,0 1,-1 0,-1 1,1 0,-19-7,10 6,0-1,1-1,0-1,1-2,-30-25,47 35,-1-1,1 1,0-1,1 0,0 0,-1 0,2-1,-1 1,1-1,0 0,1 1,-1-1,1 0,1 0,-1 0,1 0,1-9,1-16,2 0,11-43,-11 54,4-24,-3-1,-2 1,-1-1,-9-75,-6 32,7 55,-3-64,8 49,-14-97,6 67,4 0,6-123,2 66,-3-1080,2 1167,10-56,2-45,-16 19,3-96,6 176,14-55,-12 66,-2-1,5-79,-12 101,0-13,0 0,3 0,10-57,-6 46,-2 1,-1-1,-3 0,-4-54,0-1,1-18,5-137,10 168,-8 55,4-48,-6 40,8-43,-5 45,3-58,4-50,0 12,-13 130,0 0,0-1,0 1,0 0,1-1,-1 1,1 0,-1-1,1 1,0 0,0 0,0 0,0 0,0 0,1 0,-1 0,0 0,1 0,-1 1,1-1,0 0,0 1,0 0,3-3,0 2,0 1,0 0,0 0,0 0,1 0,-1 1,0 0,0 0,0 0,11 2,27 7,70 22,-72-18,0-2,44 6,-66-14,-1 1,1 1,-1 1,0 0,21 12,-25-13,1 0,0-1,0-1,0 0,0-1,20 1,98-6,-54 0,50 3,333-17,115 4,-359 15,-95-2,40-2,163 21,-175-8,187-9,-156-4,-70 2,-98 0,-15 0,-60 0,-1138 0,1093 4,-106 19,-48 3,-551-21,432-8,302 2,-112 4,158-1,1 2,0 1,0 1,-33 13,39-13,18-5,1 0,0 0,0 0,-1 1,1 0,0 0,0 0,1 1,-1-1,0 1,-6 6,12-8,0 0,0 0,0-1,0 1,1 0,-1-1,0 1,0-1,1 1,-1-1,0 1,1-1,-1 0,0 0,1 0,-1 0,3 0,400 5,-215-9,-11-9,-18 0,377 11,-283 3,-36 12,-44-1,-72-8,0 6,107 23,141 23,-305-50,52-1,-1602-8,792 5,686-1,1 2,-35 7,32-4,-48 3,-86 4,-33 1,177-15,0 1,1 1,-1 1,0 0,1 2,-1 0,1 1,-21 8,37-12,0 0,0 0,0 0,1 0,-1 0,0 1,0-1,1 1,-1-1,1 1,-1-1,1 1,0 0,0 0,-1 0,1-1,0 1,0 3,0-3,1-1,0 1,0-1,1 1,-1-1,0 1,0-1,1 1,-1-1,1 1,-1-1,1 0,0 1,-1-1,1 0,0 1,0-1,0 0,2 2,1 1,1 1,0-1,1-1,-1 1,1-1,-1 0,1 0,0-1,0 0,10 3,46 3,1-2,0-3,90-7,-38 1,888 0,-586 4,-375-3,1-3,45-10,-32 5,39-2,0 4,100 4,-167 2,0 0,40-9,-2-1,-10 5,10-3,93-1,-120 10,58-11,21-1,645 9,-391 7,508-3,-875 0,0 0,0 0,0 0,0 1,0 0,0 0,0 0,0 0,0 1,-1 0,1 0,0 0,-1 0,0 1,6 4,-8-4,1 0,-1 0,0 1,1-1,-2 1,1-1,0 1,-1 0,1 0,-1 0,0 0,-1 0,1 0,-1 0,1 0,-1 0,-1 0,1 0,-1 6,0-7,0 0,1 0,-1 0,0 0,0 0,-1-1,1 1,0 0,-1-1,0 1,1-1,-1 1,0-1,-1 0,1 0,0 0,0 0,-1 0,1-1,-1 1,0-1,1 1,-1-1,0 0,-4 1,-9 2,0 0,0-1,-26 2,18-3,-127 10,-248-13,189-11,-159-4,-935 17,1085-15,16-1,-90-1,164 5,-202 9,156 5,-106 13,104 5,-195-2,338-17,-63 10,61-6,-55 1,62-7,-1 1,0 2,1 1,-51 13,70-15,0 2,1-1,0 2,0-1,0 1,0 0,1 1,0 0,0 0,0 1,1 0,0 0,0 1,1 0,0 0,0 0,-6 15,5-11,4-6,0 0,0 0,1 0,-1 1,-1 10,4-16,-1 1,1-1,0 0,0 1,0-1,1 0,-1 1,0-1,0 0,1 0,-1 1,1-1,-1 0,1 0,-1 1,1-1,0 0,0 0,-1 0,1 0,0 0,0 0,0 0,0 0,0-1,0 1,0 0,1 0,-1-1,0 1,0-1,0 1,1-1,1 1,22 4,1-2,-1 0,0-1,1-2,36-3,1 0,376 1,-422 0,1 0,-1-1,-1-1,1 0,-1-1,1-1,19-10,-19 8,0 1,1 0,0 2,0 0,0 1,21-2,18 4,-27 2,0-1,57-11,-39 4,1 3,0 1,93 7,-41 0,14-5,121 5,-129 9,66 3,1613-16,-1746-1,59-10,-57 6,53-2,-52 8,1-3,62-10,-9-7,-31 4,-1 4,2 3,79-2,325 13,-459-2,0 0,1 2,-1-1,0 2,0-1,-1 2,1 0,15 7,-24-10,0 0,0 1,0-1,-1 1,1 0,0 0,-1 0,1 0,-1 1,0-1,0 1,0-1,0 1,0 0,-1 0,1-1,-1 1,0 0,0 1,0-1,0 0,0 0,-1 0,1 0,-1 1,0-1,0 0,0 0,0 1,-1-1,1 0,-1 0,0 0,0 1,0-1,-2 3,2-3,-1 0,0-1,0 1,0 0,-1-1,1 1,-1-1,1 0,-1 0,0 0,0 0,0 0,0-1,0 1,0-1,0 0,0 0,0 0,-1 0,1-1,0 1,-5-1,-13 2,0-1,-33-3,26 0,-210 2,-98-4,191-9,-81-2,85 15,27-2,-1 5,-213 32,241-22,-1-4,0-4,-119-9,46 1,-602 33,-160 23,739-51,-163-5,243-10,67 6,-46-1,-313 9,383-1,1 0,0 1,-1 1,1 0,0 0,0 1,0 1,0 0,1 0,0 1,0 1,0 0,0 1,1 0,0 0,1 1,-1 0,2 1,-1 0,-8 12,16-21,0 1,0 0,1 0,-1 0,0 0,0 0,1 0,-1 1,1-1,-1 0,1 0,-1 0,1 0,0 1,-1-1,1 0,0 0,0 1,0-1,0 0,0 0,0 1,1-1,-1 0,0 0,1 1,-1-1,0 0,1 0,0 0,-1 0,1 0,0 0,-1 0,1 0,0 0,0 0,0 0,0 0,0 0,0-1,0 1,0 0,0-1,0 1,0-1,0 1,1-1,-1 0,0 1,0-1,1 0,1 0,10 3,1-2,0 0,27-1,-29 0,27-3,-1-1,0-2,41-12,48-7,-54 18,144 7,-93 4,1676-4,-1602 14,6 1,512-16,-672-2,77-12,-55 4,286-62,-294 58,83-10,-72 14,-46 6,0 1,28-1,364 6,-407-1,-1 0,1 0,-1 1,0 0,1 0,-1 1,0 0,0 0,0 1,0 0,0 0,9 6,-11-5,0 1,-1-1,1 1,-1 0,0 0,0 0,-1 1,1-1,-1 1,-1 0,1 0,-1 0,0 0,3 11,-5-12,2 0,-1-1,0 1,1-1,0 0,0 1,0-1,0 0,1 0,0-1,0 1,0 0,6 5,-6-7,1 0,-1 0,0-1,0 0,1 1,-1-1,1 0,-1 0,1-1,-1 1,1-1,0 0,-1 0,1 0,0 0,-1 0,1-1,6-2,-8 3,33-5,-27 11,-16 11,3-13,1 0,-1 0,1-1,-1 0,0 0,0 0,0 0,-1-1,1 0,-1 0,1 0,-1 0,0-1,-11 1,-11 0,-52-3,44 0,-43 1,-212-8,223 3,1-3,-87-23,99 19,0 2,-109-5,-116 17,110 1,157-3,-20-1,-1 1,1 2,0 2,-55 12,26-1,-109 12,107-20,-104 26,119-21,-2-3,0-1,-59 0,96-7,-103 10,-47 2,-40-12,-315-40,485 34,-512-94,503 90,-1 2,-59-2,70 7,-65-10,-29-1,60 11,-219 5,262 2,0 1,1 1,0 1,1 1,0 1,0 1,-27 18,-17 7,49-27,-111 61,111-59,1 1,0 0,1 2,1-1,-18 22,16-14,1 0,0 1,2 1,1 0,0 0,2 1,1 1,1 0,0 0,-3 30,0-9,7-33,1-1,0 1,-1 21,27-72,-12 23,8-13,1 1,1 1,2 1,30-27,111-80,-88 74,-47 35,1 1,2 2,0 1,0 2,2 1,0 1,1 2,0 2,1 1,0 2,1 1,0 2,49-1,432 7,-447 3,0 4,134 31,-73-12,162 32,-219-44,-52-9,1-1,0-2,0 0,26-1,9-2,82 11,25 1,1345-13,-1459-2,0-2,0-3,90-26,-84 20,-7 5,0 2,0 3,1 2,75 6,-53-1,86-7,-86-10,-55 10,1 0,31-2,-37 5,-1 1,0 0,0 1,0 1,0 0,0 1,0 0,14 6,-21-6,0 0,-1 0,1 1,-1-1,0 1,0 1,0-1,-1 1,0 0,0 0,0 0,0 0,-1 1,1 0,-2-1,1 1,0 0,2 11,-1 10,-4-23,0-1,0 1,1 0,-1-1,1 1,0 0,0-1,0 1,0-1,1 1,0-1,-1 0,5 5,-6-8,1 0,-1 0,1 1,-1-1,1 0,-1 0,1 0,-1 0,1 0,0 0,-1 0,1-1,-1 1,1 0,-1 0,1 0,-1 0,1-1,-1 1,1 0,-1-1,1 1,-1 0,0-1,1 1,-1 0,1-1,-1 1,0-1,1 1,-1-1,0 1,0-1,1 1,-1-1,0 1,0-1,0 0,11-25,-10 22,8-19,-1-1,-1 0,-2 0,0-1,-2 1,0-1,-2-49,-1 73,0 1,0-1,0 0,0 0,0 0,0 1,-1-1,1 0,0 0,0 1,-1-1,1 0,0 0,-1 1,1-1,0 0,-1 1,1-1,-1 0,0 1,1-1,-1 1,1-1,-1 1,0-1,1 1,-1-1,0 1,1 0,-1-1,0 1,0 0,0 0,1 0,-1-1,0 1,0 0,0 0,1 0,-1 0,0 0,0 1,0-1,1 0,-1 0,0 0,0 1,1-1,-2 1,-44 26,26-13,15-12,1 0,-1 1,0-1,1 1,-1 0,1 1,0-1,0 1,1 0,-1 0,1 0,0 0,0 1,0-1,0 1,1 0,0 0,0 0,0 0,1 0,-1 0,1 0,0 0,1 1,-1-1,1 0,0 1,1-1,-1 0,1 1,0-1,0 0,1 0,1 5,5 13,3 8,-2 1,-1 1,8 63,-16-89,1 1,-1-1,0 1,-1-1,1 1,-1-1,-1 1,0-1,0 0,0 1,-1-1,0 0,0-1,-1 1,0-1,0 1,-1-1,1 0,-1-1,-1 1,1-1,-1 0,-7 5,5-6,-1 0,0 0,0-1,0 0,0-1,0 0,-1 0,1-1,0-1,-1 1,1-1,-1-1,1 0,-1 0,1-1,0 0,-1-1,1 0,1 0,-1-1,0 0,1 0,0-1,-9-7,-11-10,0 1,-41-22,55 36,-1 0,0 1,0 1,0 0,0 1,-1 1,-24-2,-246-21,10 23,161 4,71 2,-1 1,-70 17,-45 5,-83-7,107-8,-201-9,161-4,-239-33,323 24,-214-28,274 33,-46-13,-22-4,-98-16,119 21,-1 3,-85-4,59 7,72 6,-53-2,-549 9,627-1,0 1,0 0,0 0,0 0,0 1,0 1,1-1,-1 1,1 1,-9 4,-2 4,1 1,-31 28,40-33,6-6,-284 263,231-195,42-51,0 0,-21 19,47-46,0 1,0 0,0 1,1 0,20-6,96-30,-95 31,239-49,-62 18,-112 20,197-18,134 36,-228 7,-8-5,220 4,-232 11,136 2,-292-16,-1 2,0 1,-1 1,1 0,45 15,93 19,-43-11,-60-15,0-3,1-2,0-3,96-7,-20 0,646 4,-741-2,0-2,0-2,50-13,-76 13,0 0,0 0,-1-2,0 0,27-19,-25 15,1 1,0 1,32-14,-34 18,0 0,0-1,0-1,-1-1,19-14,-27 17,1 0,-1-1,-1 1,1-2,-1 1,0-1,-1 0,0 0,0-1,0 1,3-11,-5 10,-2 4,1-1,0 1,0 0,1 0,-1 1,5-6,-7 10,0 0,0 0,1 0,-1 0,0 0,1 0,-1 0,0 0,0 0,1 0,-1 0,0 0,1 0,-1 0,0 1,0-1,1 0,-1 0,0 0,0 0,0 1,1-1,-1 0,0 0,0 0,0 1,1-1,-1 0,0 0,0 1,0-1,0 0,0 0,0 1,0-1,0 0,1 1,-1-1,0 0,0 0,0 1,0-1,0 0,-1 1,1-1,0 0,0 0,0 1,0-1,0 0,0 1,2 19,-1 395,-3-197,2-215,0-1,0 1,0-1,0 1,0 0,-1-1,1 1,-1-1,1 1,-1-1,0 1,0-1,0 0,-1 1,1-1,0 0,-1 0,1 0,-1 0,-3 3,2-3,0-1,0 0,0 0,0 0,-1-1,1 1,0-1,0 1,0-1,-1 0,1 0,0 0,0-1,0 1,-1-1,1 0,-3-1,-63-17,35 8,0 2,-1 2,0 1,-40-2,-240-18,-857 24,571 5,-1049-3,1457-15,16 1,-442 13,296 3,305-5,20-5,29-9,19 4,0 1,1 3,79-4,-12 1,698-41,1859 55,-2621-4,54-10,29-2,602 11,-379 6,-354-3,0 0,0 0,0 1,0 0,-1 0,1 1,0-1,-1 1,1 0,-1 1,1-1,-1 1,0 0,7 6,-6-3,0 0,0 1,-1 0,1-1,-2 2,1-1,-1 0,0 1,4 13,8 32,-2 0,-3 1,-2 0,2 62,-2-28,-7-74,-1-5,1-1,-2 1,1 0,-1 0,-1 0,-1 11,1-18,1 0,-1 0,0 0,0-1,0 1,0 0,0 0,0 0,0-1,0 1,-1-1,1 1,-1-1,1 1,-1-1,0 0,1 0,-1 0,0 0,0 0,0 0,0 0,0-1,0 1,0-1,0 1,0-1,0 0,0 0,0 0,0 0,-3 0,-24-2,0-2,0-1,0-1,-40-15,37 11,-1 1,1 2,-53-5,-80 10,-66-5,-127-5,104 7,91-8,-68-2,-1369 16,1211-30,15 1,-421 28,336 1,446-1,0-1,1-1,-1 0,1-1,-18-7,27 9,0 0,1 0,-1 0,0 0,1-1,0 0,-1 1,1-1,0 0,0 0,0 0,0 0,-2-4,3 5,1-1,-1 1,1-1,0 1,-1-1,1 0,0 1,0-1,0 1,0-1,0 1,1-1,-1 1,0-1,1 1,-1-1,1 1,0-1,-1 1,1-1,0 1,0 0,0 0,0-1,0 1,2-2,1 0,-1-1,1 1,0 0,0 1,1-1,-1 1,0 0,1 0,0 0,5-2,57-11,-42 10,40-7,126-6,71 16,-156 2,1 0,220 6,-266-2,-1 3,0 3,78 23,-77-13,-12-4,73 14,508 63,-543-84,298 15,1515-25,-1780-5,-108 5,-1-1,1 0,-1-1,0 0,0-1,0 0,0-1,11-6,-21 10,0 1,0 0,0-1,0 1,0-1,0 0,0 1,0-1,0 0,0 0,0 1,-1-1,1 0,0 0,0 0,-1 0,1 0,-1 0,1 0,-1 0,1 0,-1 0,0-1,1 1,-1 0,0 0,0-2,-1 2,0-1,0 1,0 0,0 0,0 0,-1 0,1 1,0-1,-1 0,1 0,-1 1,1-1,-1 1,1-1,-1 1,1 0,-3-1,-73-4,-1058 7,1111-2,1 1,-1 1,-34 8,49-8,0 0,0 1,0 1,1-1,-1 1,1 1,0 0,0 0,1 0,-1 1,1 0,-6 8,-5 2,17-16,0 1,1-1,-1 0,0 1,0 0,1-1,-1 1,0-1,1 1,-1 0,1 0,-1-1,1 1,-1 0,1 0,-1 0,1-1,0 1,-1 1,3-1,0 0,0 0,0 0,0 0,0-1,0 1,0-1,0 0,0 1,0-1,1 0,-1 0,4-1,901 2,-394-4,-494 3,141 6,-142-4,-1 1,0 1,1 0,-1 2,-1-1,32 17,-42-18,0 0,-1 0,1 1,-1-1,-1 1,1 0,0 0,-1 1,6 9,27 61,-14-27,-13-31,2 0,0 0,1-2,0 1,2-2,25 22,-16-7,-16-20,0 0,0-1,0 0,16 12,-23-20,0 0,1 1,-1-1,1 0,0-1,-1 1,1 0,0 0,0-1,-1 1,1-1,0 1,0-1,0 0,0 0,-1 0,1 0,0 0,0 0,0 0,0-1,0 1,-1-1,1 1,0-1,0 0,-1 0,1 0,-1 1,1-2,0 1,-1 0,0 0,1 0,1-3,0 0,-1 0,1 0,0-1,-1 1,0-1,0 1,-1-1,1 0,-1 0,0 0,0 1,-1-1,1-6,-4-75,1 51,0 1,1 22,0 0,1 1,0-1,3-20,5 43,-1 8,0 24,-2 1,-2-1,-1 0,-8 74,5-111,1 0,-2 0,1 1,-1-1,1 0,-2 0,1 0,-1-1,0 1,0-1,0 1,-1-1,1 0,-2 0,1-1,0 1,-9 6,-4 0,-1 0,1-1,-2-1,-23 8,41-17,-51 20,-61 15,92-32,1 0,-1-2,1 0,-42-5,7 0,-141 5,-105-4,167-10,-55-2,90 13,-306 10,92 46,174-26,-2-6,0-6,-148-2,-3-13,-268-4,291-25,172 14,-131-1,-331 17,519 0,-62 11,-28 1,62-13,18-1,-1 2,-61 11,91-9,0 0,0-2,0 0,0-1,-39-4,56 2,0-1,0 0,0 1,0-2,0 1,0 0,1-1,-1 1,1-1,0 0,0 0,0 0,0-1,0 1,1-1,0 0,-1 1,1-1,1 0,-1 0,1 0,-1-1,0-5,-3-8,2-1,0 1,1-1,0-20,5-350,-3 384,0 0,0 0,1 0,-1 0,1 0,0 0,1 0,-1 0,1 0,0 1,0-1,0 0,1 1,0 0,0 0,0 0,6-7,-2 6,-1 1,1-1,0 1,0 0,0 1,0 0,1 0,-1 1,1-1,15-1,36-2,1 2,0 3,0 2,88 14,28 0,-62-12,-46-2,-1 2,104 19,-64-1,0-5,0-4,150-4,1258-11,-807 5,-544-16,-3 0,385 15,-500 1,55 10,34 2,-75-14,-19-1,0 2,43 8,-73-8,1 2,-1 0,1 0,-1 1,0 0,0 1,-1 0,1 1,-1 0,0 1,15 13,-23-19,0 1,0 0,-1 0,1 0,0 0,-1 0,1 0,-1 1,0-1,1 0,-1 1,0-1,-1 1,1-1,0 1,-1 0,1-1,-1 1,0 0,0-1,0 1,0 0,-1-1,1 1,-1-1,1 1,-1 0,0-1,0 0,0 1,0-1,0 1,-1-1,1 0,-1 0,0 0,1 0,-1 0,0 0,0 0,-3 1,-4 5,-1 0,0-1,-1 0,0-1,0 0,0-1,-17 6,-8-3,-1-2,1-1,-1-2,1-1,-73-7,13 2,-1034 2,1085 4,-58 9,-33 2,-873-12,489-4,-366 2,850-2,-62-11,58 7,-43-2,-76 10,-73-4,158-11,53 8,0 1,-28-1,31 4,0 1,1 1,-1 0,-28 7,43-8,-1 1,0 0,0 1,1-1,-1 1,1-1,-1 1,1 0,-1 0,1 1,0-1,0 1,0-1,1 1,-1 0,1 0,-1 0,1 1,0-1,0 0,0 1,1-1,-1 1,1 0,0 0,0-1,0 6,0-7,1-1,0 1,0 0,0-1,0 1,0 0,1 0,-1-1,0 1,1 0,-1-1,1 1,0-1,0 1,-1-1,1 1,0-1,0 1,0-1,0 0,1 1,-1-1,2 1,0 0,1 1,0-1,0 0,0-1,0 1,0-1,0 0,0 0,6 1,10 0,0-2,0 1,23-4,-39 2,604-29,-383 28,671 22,-592 21,-42-3,615 5,242-44,-1094 2,-1 2,0 1,0 1,0 1,43 17,-29-10,40 9,12-8,109 4,-140-14,-49-2,1 0,-1 0,0 1,0 1,0-1,0 1,0 1,-1 0,17 12,-8-4,0 1,-1 1,23 27,-38-41,-1 1,0-1,1 1,-1-1,0 1,0 0,0 0,0-1,0 1,0 0,0 0,-1 0,1 0,0 0,-1 0,0 0,0 0,1 0,-1 0,-1 0,1 0,0 0,0 0,-1 0,1 0,-1 0,1 0,-1 0,0 0,0-1,0 1,0 0,0 0,0-1,-2 3,-6 4,1-1,-1 0,0 0,0-1,-16 7,-3 4,-108 69,97-60,9-7,1 1,-28 26,50-39,0 0,0 0,0 1,1 0,0 1,0-1,1 1,0 0,1 1,0-1,-5 17,0 12,2-16,2 1,0 0,2 0,0 0,1 45,2-66,0 0,0 0,1 0,-1 0,0 0,1 0,-1 0,1 0,0 0,-1 0,1 0,0 0,0 0,0 0,1-1,-1 1,0 0,1-1,-1 1,3 1,-2-2,-1-1,1 1,0-1,-1 0,1 0,-1 1,1-1,0 0,-1-1,1 1,-1 0,1 0,0-1,-1 1,1-1,-1 1,1-1,-1 0,1 0,1 0,6-6,-1 1,1-1,-1 0,0-1,0 0,7-10,27-36,2-1,-1-3,-4-1,39-76,-17-26,-38 87,-20 62,0 0,0 1,1-1,0 1,1 0,1 0,-1 1,2-1,12-15,-3 6,-2 0,0 0,-1-1,17-40,-18 37,0 1,1-1,26-32,-38 54,0 1,0 0,0 0,0 0,1-1,-1 1,0 0,1 0,-1 1,0-1,1 0,-1 0,1 1,-1-1,1 1,0-1,-1 1,1-1,-1 1,1 0,0 0,3 0,-3 1,1 0,0 0,-1 0,1 0,-1 0,1 1,-1-1,0 1,1 0,-1-1,0 1,3 4,5 7,1 1,-2 0,14 26,-16-27,20 25,-22-32,0 0,-1 0,1 0,-1 1,0 0,4 11,-8-17,0-1,0 0,-1 1,1-1,0 0,0 1,-1-1,1 0,0 1,-1-1,1 0,0 1,-1-1,1 0,-1 0,1 0,0 1,-1-1,1 0,-1 0,1 0,0 0,-1 0,1 0,-1 0,1 0,-1 0,1 0,0 0,-1 0,1 0,-1 0,1 0,-1 0,1 0,0-1,-1 1,1 0,-1 0,1-1,-28-6,24 6,-88-25,43 11,0 2,-1 2,-1 2,-90-4,132 13,1 0,0 1,-1-1,1 2,0-1,0 1,0 1,0-1,-14 8,16-6,1 0,-1 0,1 1,0-1,1 1,-1 0,1 1,0-1,0 1,0-1,1 1,-5 13,-16 42,-27 111,45-145,1 0,2 1,1-1,2 37,16 110,-7-105,-1 71,-8-129,0 0,0 0,-1 0,-1 0,0 0,-5 14,6-22,0 0,-1 0,0 0,0 0,0-1,0 1,0 0,0-1,-1 0,1 1,-1-1,0 0,1 0,-1-1,0 1,0 0,0-1,0 0,-1 0,1 0,0 0,0 0,-1-1,-5 1,-11 1,0-1,0 0,-38-5,51 3,0 0,0 0,1-1,-1 0,0-1,1 0,0 0,0 0,0 0,0-1,1 0,-1 0,1-1,-9-9,9 7,0 0,-1 0,0 1,-1-1,1 1,-1 0,0 1,-1 0,1 0,-1 1,0 0,0 0,-1 0,1 1,-1 1,1-1,-1 1,0 1,0 0,-10 0,-369 1,167 2,-962-2,956 14,22 0,3 0,-3 0,-973-12,567-4,608 2,0 1,0-1,-1 0,1 0,0 0,0 0,0-1,0 1,0-1,0 0,-1 0,2 0,-1 0,0-1,0 1,0-1,0 0,1 1,-1-1,1 0,0-1,-1 1,1 0,0-1,0 1,1-1,-1 0,0 1,1-1,0 0,-1 0,1 0,0 0,1 0,-1 0,0 0,1-1,0 1,0 0,0-6,1-230,3 86,-4 143,-1 2,1 0,1 0,-1 0,1 0,4-15,-4 20,0 1,0 0,1 0,-1-1,0 1,1 0,-1 0,1 1,0-1,-1 0,1 0,0 1,0-1,0 1,1 0,-1 0,0 0,0 0,1 0,-1 0,0 0,1 1,4-1,22-3,0 2,46 1,-41 2,46-5,89-10,206 10,83-5,-170-5,-145 9,-2-7,29-1,58-4,-79 5,50-16,-136 17,128-6,1379 19,-1553-1,0 0,0 2,-1 0,1 1,-1 0,0 2,0 0,-1 0,25 15,-38-19,1-1,-1 1,0-1,0 1,0 0,0 0,0 0,0 0,-1 0,1 0,-1 1,1-1,-1 0,0 1,0-1,0 1,0-1,-1 1,1-1,-1 1,1 0,-1 3,0-1,-1-1,0 1,0-1,-1 0,1 0,-1 0,0 0,0 0,0 0,0 0,-1 0,-4 5,0-1,0-1,-1 1,1-1,-2-1,1 1,-1-1,0-1,0 0,0 0,-1-1,-10 4,-11-3,-1-2,1-1,-1-1,-40-5,-6 2,-173 3,-188-4,287-9,-44-2,-29 0,-51 0,102 16,-240-4,285-12,-41-1,-35 2,-10-1,-393 15,585 1,-1 0,-33 8,-30 3,46-8,1 2,0 2,-73 26,44-13,50-16,0 1,0 1,-29 16,41-20,0 1,1-1,-1 1,1 0,0 0,1 1,0 0,-1 0,2 0,-1 0,1 1,-5 11,8-17,0 1,1 0,-1 0,1 0,-1 0,1-1,0 1,0 0,0 0,0 0,0 0,0 0,1 0,-1 0,1-1,-1 1,1 0,0 0,-1-1,1 1,0 0,0-1,0 1,0-1,1 1,-1-1,0 1,1-1,-1 0,1 0,-1 0,1 0,-1 0,1 0,0 0,0 0,-1-1,1 1,0-1,0 1,3 0,10 2,0 1,1-2,28 2,-40-4,328-4,-147-23,-130 17,-1 1,63-1,587 12,-359 26,14 1,-9-16,-39 0,-193-12,933-28,-954 12,-61 9,61-4,30-4,-86 8,52-1,-85 7,-5 0,0 1,1-1,-1 0,1-1,-1 1,1 0,-1-1,0 0,1 0,-1 0,0 0,0 0,6-4,-9 5,0-1,0 1,0 0,1-1,-1 1,0 0,0-1,0 1,-1 0,1-1,0 1,0 0,0-1,0 1,0 0,0-1,0 1,0 0,-1 0,1-1,0 1,0 0,0 0,-1-1,1 1,0 0,0 0,-1-1,1 1,0 0,-1 0,1 0,0 0,-1-1,1 1,0 0,-1 0,1 0,0 0,-1 0,1 0,0 0,-1 0,1 0,0 0,-1 0,1 0,-1 0,-18-3,-3 5,1 0,0 1,0 1,1 2,-24 7,-46 12,-134 9,-298 5,474-36,-1089 29,585-11,414-15,66-3,-135 20,108-8,-1-4,-1-5,-107-8,72 1,85-1,-58-11,70 7,0 2,0 1,-51 3,76 2,1 0,0 1,0 0,0 1,1 0,-1 1,1 1,0 0,1 0,-1 1,1 1,1 0,-1 0,1 1,1 0,0 1,0 0,1 1,0-1,0 1,2 1,-1 0,1 0,1 0,0 0,1 1,-4 22,6-24,1 1,-1 1,-1-1,1 0,-9 20,9-29,1 0,-1 0,0 0,0 0,0-1,0 1,0 0,0-1,-1 0,1 0,-1 1,0-1,0-1,1 1,-1 0,-1-1,1 0,0 1,0-1,0 0,0-1,-5 1,-16 2,0-2,-35-4,-27 2,81 2,1 1,-1-1,1 1,-1 0,1 0,0 0,0 0,0 1,0 0,1-1,-1 1,1 1,-1-1,1 1,0-1,0 1,1 0,-1 0,1 0,0 0,0 0,0 1,-1 4,-3 7,0 1,1 0,1 0,-3 35,4-25,2 1,5 49,-3-67,0 0,2 0,-1 0,1 0,0-1,1 1,0-1,1 0,0 0,0 0,7 7,2 6,0 1,-2 0,-1 0,-1 1,-1 0,6 27,-7-26,8 26,-4-12,1-1,25 50,-4-4,-28-65,1-2,0 1,1-1,19 29,-18-33,0 0,1-1,0 0,1-1,0 0,0-1,2 0,-1-1,1 0,0-1,1-1,0 0,0-1,1 0,-1-1,1 0,1-2,-1 0,0 0,1-2,15 1,-15-2,0 0,0-2,0 1,0-2,0 0,0-1,-1-1,1 0,-1-1,-1-1,17-9,-10 5,0 2,2 0,-1 1,1 1,0 1,32-4,-14 6,0 2,54 3,-59 1,0-1,-1-3,62-9,-67 5,-13 3,0 0,0-2,0 0,23-11,-35 13,1 0,-1 0,0-1,0 0,0 0,0-1,-1 1,0-1,0 0,0 0,0 0,-1-1,0 1,0-1,0 0,1-7,6-19,-3-1,7-57,-11 66,0 0,1 0,1 1,1 0,1 0,20-44,-15 53,-1 0,2 1,-1 0,2 0,0 2,0 0,1 0,19-9,-16 8,35-16,-40 22,-1-1,1 0,-1 0,11-10,-7 5,0 0,0 1,1 1,1 1,33-13,-38 16,-1-1,0 0,0-1,13-11,-17 12,0 0,1 1,0 0,0 1,0-1,1 2,0-1,18-4,35-3,-1 3,118-2,-129 9,75-14,-59 7,61-17,-40 7,26-11,-85 21,-1 1,2 1,49-4,-73 10,0 1,-1-1,1 0,-1 0,1-1,-1 0,0 0,1 0,-1 0,0-1,0 0,-1 0,1 0,-1-1,1 1,7-9,2-1,-1 3,1 1,0 0,1 1,0 0,19-6,23-13,-57 27,1 0,-1 0,0 0,1 0,-1 0,1 0,-1 0,0 0,1 0,-1-1,0 1,1 0,-1 0,0 0,0-1,1 1,-1 0,0 0,1 0,-1-1,0 1,0 0,0-1,1 1,-1 0,0-1,0 1,0 0,0-1,0 1,1 0,-1-1,0 1,0 0,0-1,0 1,0-1,0 1,0 0,0-1,0 1,-1 0,1-1,0 1,0 0,0-1,-21-6,-32 3,22 3,-268-14,-226 2,328 15,72-3,-139 3,258-1,0-1,-1 1,1 1,0-1,-11 5,17-6,0 0,0 0,0 0,0 0,-1 0,1 0,0 0,0 0,0 0,-1 0,1 0,0 0,0 1,0-1,0 0,0 0,-1 0,1 0,0 0,0 0,0 0,0 1,0-1,0 0,0 0,-1 0,1 0,0 1,0-1,0 0,0 0,0 0,0 0,0 1,0-1,0 0,0 0,0 0,0 1,0-1,0 0,0 0,0 0,0 0,0 1,0-1,0 0,0 0,1 0,-1 0,0 1,0-1,0 0,0 0,0 0,1 0,26 6,71-3,0-4,0-4,151-27,-138 14,0-5,109-37,-184 50,0 2,1 2,0 2,0 1,67 3,-54 1,-1-2,72-12,-101 9,0 0,0 2,0 0,0 1,0 1,0 1,32 5,-50-5,1 0,0 0,-1 0,1 1,-1-1,1 1,-1-1,0 1,1 0,-1 0,0 0,0 0,0 0,-1 0,1 1,-1-1,3 5,-2-1,1 0,-2 0,1 0,-1 0,1 0,-2 0,1 13,-1-6,-1 1,-1-1,0 1,0-1,-2 1,-9 24,7-26,0 0,-1-1,0 0,-1-1,0 0,-1 0,-11 10,-77 56,52-42,-17 7,-1-2,-91 41,25-14,103-52,6-4,1 1,-29 22,34-25,0-1,0 0,-1-1,0 0,0-2,0 0,-1 0,1-1,-1-1,-27 0,-470 0,251-4,241 3,0 1,1 1,-1 1,1 1,0 1,0 0,-21 11,13-4,1 1,0 1,1 2,-29 22,-156 128,196-154,1 1,0 0,0 1,2 0,-14 21,20-26,1 0,0 0,1 0,0 1,1-1,0 1,0 0,1 0,1 0,-1 20,4 40,23-113,-13 13,21-45,60-98,-34 71,21-33,-66 115,0 0,1 1,0 0,26-21,10 1,100-56,-37 26,-83 50,44-18,-13 6,-60 29,0 0,0 1,0-1,0 0,0-1,-1 1,1 0,0 0,-1-1,1 1,-1-1,1 0,1-3,-3 5,0-1,0 1,0-1,0 1,-1-1,1 1,0-1,0 1,-1-1,1 1,0 0,0-1,-1 1,1-1,0 1,-1 0,1-1,-1 1,1 0,0-1,-1 1,1 0,-1 0,1-1,-1 1,1 0,-1 0,1 0,-1 0,1 0,-1 0,1 0,-2 0,-67-5,51 4,-231-24,205 18,32 4,1 1,-1 1,0 0,0 0,-16 2,12 1,-44 5,-113 27,136-25,0-1,-1-2,-55 2,-119-9,77-2,-3 1,-150 5,173 14,59-7,-55 16,102-24,1 1,-1-1,1 2,-1-1,1 1,0 0,1 1,-1 0,1 0,0 1,0 0,1 0,-1 0,1 1,1 0,-1 0,1 1,1-1,-1 1,1 0,0 0,1 1,-3 10,-7 24,-9 40,21-76,0-1,1 1,-1-1,1 1,1-1,-1 1,1-1,0 1,0-1,3 8,-2-11,-1-1,1 1,-1-1,1 0,0 0,-1 0,1 0,0 0,0 0,1 0,-1-1,0 1,1-1,-1 0,0 0,1 0,0 0,-1 0,1 0,0 0,4 0,63 2,-52-4,131 13,-104-6,0-2,48-3,-78-3,-1 0,1-2,-1 1,0-2,14-6,-12 5,0 0,1 1,22-4,31-1,-9 1,90-2,373 12,-538-1,0-2,0 1,0-2,0 0,1 0,-27-11,-72-44,74 37,-41-18,65 34,0 0,0 1,-1 0,0 1,1 0,-30 0,-418 29,396-19,36-5,1 1,-1 1,1 1,0 2,-36 14,42-14,23-7,0 0,0 0,0 0,-1 0,1 0,0 0,0 0,0 0,0 0,0 0,-1 1,1-1,0 0,0-1,0 1,0 0,-1 0,1 0,0 0,0 0,0 0,0 0,0 0,-1 0,1 0,0 0,0 0,0 0,0 0,0-1,0 1,0 0,-1 0,1 0,0 0,0 0,0 0,0-1,0 1,0 0,0 0,0 0,0 0,0 0,0-1,0 1,0 0,0 0,0 0,0 0,0-1,1-1,1-1,0 1,0 0,0 0,1 0,-1 0,0 0,1 1,-1-1,6-2,27-11,1 1,0 1,1 3,0 1,41-5,-25 4,164-22,331-7,-381 38,45-3,-210 4,1 0,0 0,-1 0,1-1,-1 1,1-1,-1 0,0 0,1 0,-1 0,0 0,1 0,-1 0,0-1,0 1,0-1,2-2,-3 2,0 1,0-1,0 0,0 1,-1-1,1 0,-1 0,1 0,-1 0,0 0,1 1,-1-1,0 0,0 0,0 0,-1 0,0-3,-1-3,0 1,-1 0,0 0,0 0,-1 1,0-1,0 1,0 0,-1 0,-7-6,-6-5,-1 1,-1 1,-1 1,0 1,0 1,-27-11,-143-48,156 63,1 2,-1 1,0 2,-1 1,1 2,-43 4,-21 0,-68 10,110-6,-60-1,30-9,-92 4,174-2,0 1,0 0,0 0,0 1,0 0,0 0,0 0,0 0,1 1,-1-1,1 1,0 1,0-1,-6 7,-1 3,0 0,1 1,-9 17,10-17,3-4,2 0,-1 0,1 0,1 0,0 1,1-1,-1 1,2 0,-1 11,4 107,1-64,-2-39,1 1,1-1,2 0,0 0,2 0,1-1,0 0,2-1,1 0,18 30,-24-46,-2 0,1 1,-1 0,-1-1,0 1,0 0,0 0,0 17,-1-7,0-17,-1 1,1-1,-1 0,1 0,0 0,0 1,0-1,0 0,0 0,1 0,-1-1,0 1,1 0,-1 0,1-1,0 1,0-1,0 0,-1 1,1-1,0 0,1 0,-1 0,0 0,4 1,6 1,-1-1,1 0,22 1,-25-2,85 0,1-3,99-17,-116 11,21-5,-48 5,63-1,-337 28,31-5,4 0,61-3,88-10,0 3,-1 1,-73 19,34 8,62-24,-1 0,1-2,-1 0,0-1,-1-1,1 0,-26 1,33-4,-1-1,0-1,0 1,1-2,-1 0,-11-3,20 4,1 0,-1 0,1 0,-1 0,1-1,0 1,0-1,-1 0,1 0,0 1,1-1,-1 0,0-1,0 1,1 0,-1 0,1-1,0 1,0-1,0 1,0-1,0 1,0-1,1 0,0 1,-1-1,1 0,0 0,0 1,0-1,0 0,2-3,-1-6,0 0,2 0,-1 0,2 0,-1 0,7-11,-10 21,1 0,0 0,1 0,-1 0,0 0,0 0,1 1,-1-1,1 0,0 1,0-1,-1 1,1-1,0 1,0 0,0 0,0 0,0 0,0 0,1 1,-1-1,0 1,0-1,1 1,-1 0,0 0,0 0,1 0,-1 0,0 0,1 1,-1-1,0 1,0-1,0 1,0 0,0 0,0 0,3 2,16 10,-1 1,0 0,-1 2,-1 0,21 24,21 18,-36-37,1 0,0-2,44 24,-56-37,1 1,0-2,0 0,1 0,0-2,-1 1,1-2,0 0,25-1,-33 0,-1-1,1 0,-1 0,1 0,0-1,-1 0,1-1,-1 0,0 0,1 0,-1 0,0-1,0 0,-1-1,1 1,-1-1,1 0,-1 0,0-1,-1 1,1-1,-1 0,0-1,5-7,16-11,-10 16,-15 8,1 0,-1 0,0-1,1 1,-1 0,0 0,0 0,1 1,-1-1,0 0,1 0,-1 0,0 0,1 0,-1 0,0 0,0 0,1 1,-1-1,0 0,0 0,1 0,-1 1,0-1,0 0,1 0,-1 1,0-1,0 0,0 0,0 1,0-1,1 0,-1 1,0-1,0 0,0 1,0-1,0 1,-1 4,-1 1,1 0,-1-1,0 1,0-1,-1 1,0-1,0 0,0 0,-1 0,1 0,-6 4,2 0,-1 2,-19 25,-26 47,47-73,0 1,1 0,1 0,0 1,0-1,1 1,1 0,0 0,-1 19,3-28,0 0,0 0,0-1,1 1,0 0,-1 0,1 0,0 0,0 0,1-1,-1 1,1 0,-1-1,1 1,0-1,0 0,0 0,0 1,2 1,1-1,0 0,1 0,-1 0,0 0,1-1,0 0,-1 0,1-1,6 2,11 0,-1-1,1-1,44-5,-32 1,64-14,-85 13,-1 0,-1 0,1-1,-1 0,1-1,-2-1,23-16,-19 12,0 0,0 1,1 1,1 0,-1 2,1-1,1 2,-1 0,1 1,27-3,-23 3,0-1,21-9,-27 8,2 2,-1-1,0 2,26-3,-37 7,24-3,-29 3,0 0,0 0,0 0,0 0,0 0,-1 0,1 0,0-1,0 1,0 0,0-1,-1 1,1-1,0 1,0-1,-1 1,1-1,0 1,-1-1,1 0,0 1,-1-1,1-1,-1 2,-1-1,0 0,0 0,0 0,0 0,0 1,0-1,0 1,0-1,0 0,-1 1,1 0,0-1,0 1,0 0,-1 0,1-1,0 1,0 0,-3 1,-34-4,34 3,-302-3,178 3,121 1,1 0,0 0,0 0,0 0,0 1,0 0,0 0,1 1,-1-1,1 1,-10 7,-55 50,34-27,-22 12,39-31,1 0,0 1,-24 26,20-18,-1-1,-2-1,-35 24,32-25,0 2,-39 39,54-47,0 1,1 1,-18 29,25-36,1 1,0 0,1 0,0 0,0 0,1 0,0 1,0 17,2 10,1-28,-1-28,0-91,2-62,2 147,1 1,15-46,-4 17,-6 16,2 1,16-34,-23 58,0 0,1 1,0 0,1 0,0 0,0 1,1 0,1 0,-1 1,17-12,-15 16,0 0,0 0,0 1,1 1,-1-1,1 2,0-1,15 1,18-3,53-5,-74 9,-1-1,1-1,-1-1,0-2,1 0,39-15,-48 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2:09.0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0,'447'447,"-442"-441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3:28.7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5217 36,'5'2,"1"0,-1 1,0-1,0 1,0 1,0-1,-1 1,1-1,-1 1,0 1,7 7,0 0,56 47,3-2,107 66,-144-98,-1 2,-1 2,-2 0,-1 2,42 60,41 44,-57-75,71 104,-81-83,-35-62,1 1,1-1,24 31,-19-31,-2 2,12 22,-13-21,29 38,-21-33,26 44,10 15,166 221,-211-286,-1 0,-1 1,13 46,3 5,-19-55,-1 1,6 37,-11-45,1 1,0-1,1 1,0-1,1 0,0 0,1-1,0 1,1-1,0 0,11 14,-4-11,-1 0,0 1,-1 0,-1 1,0 0,-1 1,0 0,-1 0,7 24,-14-35,1 0,0 0,0-1,0 1,0 0,1-1,0 1,0-1,0 0,0 0,1 0,-1 0,8 4,-9-6,1-1,-1 0,1 0,0 0,-1 0,1-1,0 1,0-1,-1 1,1-1,0 0,0 0,0-1,-1 1,1 0,0-1,-1 0,1 1,0-1,-1 0,1-1,-1 1,1 0,-1-1,0 1,1-1,1-2,10-7,0 0,-1-2,-1 0,0 0,0-1,-2 0,1-1,-2 0,0-1,-1 0,12-34,-11 21,-1-1,-1-1,-2 1,-1-1,-1 0,-1-33,-1 42,0 0,10-37,-7 41,-1 0,-1 0,1-36,-4 47,0 0,0 1,0-1,-1 1,0-1,0 1,-1 0,1 0,-1 0,-1 0,1 0,-1 1,0-1,-9-8,4 4,-1 1,0 1,-1 0,1 0,-2 1,1 0,-20-8,1 5,-60-14,85 23,-163-48,165 48,0 0,-1 0,1 0,0 0,0 0,0 1,-1 0,1-1,0 1,-1 0,1 1,0-1,-1 1,1-1,0 1,0 0,0 0,0 1,0-1,0 0,0 1,0 0,0 0,1 0,-1 0,1 0,-1 0,1 1,0-1,0 1,0 0,0-1,0 1,1 0,-1 0,1 0,0 0,0 1,0-1,0 0,1 0,-1 1,1-1,0 0,0 0,0 1,0-1,1 0,-1 1,1-1,0 0,0 0,0 0,0 0,0 0,2 3,7 14,0-2,1 1,1-1,1-1,1 0,0-1,1-1,0 0,28 20,15 6,99 50,-59-36,-42-23,-47-27,-37-21,-185-123,188 121,11 8,6 3,0 1,0 1,-1 0,0 0,-17-7,24 12,0-1,0 1,-1-1,1 1,0 0,0 0,-1 0,1 0,0 0,0 1,-1-1,1 0,0 1,0 0,0 0,0-1,0 1,0 1,0-1,0 0,0 0,0 1,0-1,1 1,-1-1,1 1,-1 0,1 0,0 0,-1-1,0 4,0-1,1-3,0 1,1-1,-1 1,0-1,0 1,1-1,-1 0,0 0,0 1,-1-1,1 0,0 0,0 0,0 0,-3 1,3-4,-1 1,1-1,0 0,0 0,0 0,0 1,0-1,0 0,0 0,1 0,-1 0,1-1,-1 1,1 0,0-2,-39-186,20 86,-57-176,-24-4,67 207,20 47,-15-42,10 18,3 0,2 0,3-1,2-1,-1-60,7 83,0 1,-10-40,2 16,9 51,0 1,0-1,0 1,-1 0,0-1,0 1,0 0,-1 0,1 0,-1 1,0-1,0 1,0-1,0 1,-1 0,1 0,-1 0,0 1,0-1,0 1,0 0,0 0,0 1,-10-3,-8-2,0 1,-1 2,-42-2,43 4,18 0,-20-1,0 1,-1 1,1 1,-43 8,63-8,0 0,0 0,0 0,0 1,0 0,0 0,1 0,-1 0,0 0,1 1,0 0,0-1,0 1,-5 7,6-7,0 1,1-1,0 1,0-1,0 1,0 0,0-1,1 1,0 0,-1 0,1-1,1 1,-1 0,1 0,-1-1,1 1,0 0,0-1,4 7,5 14,2-2,0 1,2-2,0 0,1 0,29 29,-1 0,-24-27,11 11,-2 1,-1 2,-2 0,-1 2,20 46,42 105,-99-218,-14-51,-5-15,-145-367,173 453,0-1,-1 1,0 0,0 0,-1 0,0 1,0 0,-1 0,1 0,-2 1,1 0,-1 0,0 1,0 0,0 1,0-1,-12-3,-11-3,0 0,0 3,-55-9,70 16,0 0,0 2,0 0,0 1,0 0,1 2,-1 0,-20 8,15-5,-1-1,0-1,-31 3,-210-7,127-3,-117-18,188 12,24 2,-49-15,61 13,0 1,-1 1,-57-3,45 10,0 2,1 1,-1 2,1 2,0 1,1 3,1 1,-1 2,-36 20,45-22,-1-1,0-2,0-1,-1-2,-54 6,-38 11,85-14,-1-2,-57 3,57-8,-1-3,1-1,-1-2,1-2,-79-20,114 23,-1-1,2 1,-1-1,0 0,0 0,1-1,0 0,0 0,0 0,0 0,1-1,-1 0,1 0,0 0,1 0,-1-1,1 1,0-1,1 0,-1 0,1 0,-2-7,9 13,6 11,17 20,-20-22,6 6,0 0,-1 0,0 1,-2 1,0 0,-1 0,0 1,8 24,-8-13,-1 2,-1-1,-1 1,-2 0,1 40,-6-68,0 0,0 0,0 1,0-1,0 0,0 0,1 0,0 0,0 1,0-1,0 0,0 0,0-1,1 1,-1 0,1 0,0-1,0 1,0-1,0 1,0-1,1 0,-1 0,1 0,-1 0,1 0,0-1,0 1,0-1,0 0,0 0,0 0,0 0,0 0,0-1,4 1,0 1,0 0,0 0,0 0,-1 1,10 5,-15-7,1 0,-1 0,1 0,-1 0,1 1,-1-1,0 0,0 1,0-1,0 1,0-1,0 1,0 0,0 0,0-1,-1 1,1 0,-1 0,1 0,-1-1,0 1,0 0,0 0,0 3,5 72,0-81,1 1,0 0,0 0,0 0,0 1,0 0,0 0,11-1,-9 1,16-5,-7 1,1 1,0 1,0 0,1 2,25-1,-40 3,0 0,0 0,0 1,0 0,0-1,0 2,-1-1,1 0,0 1,-1-1,1 1,-1 0,0 0,0 1,0-1,0 1,0-1,0 1,0 0,-1 0,1 0,-1 1,0-1,0 0,-1 1,1-1,0 1,-1 0,0 0,0-1,1 7,0 3,0 0,-1 1,0-1,-1 0,-1 1,0-1,0 0,-2 0,0 0,0 0,-1 0,0 0,-1-1,-1 0,0 0,-1 0,0-1,0 0,-1 0,-1-1,0 0,0-1,-16 13,55-61,-20 24,0 1,1 0,1 1,0 0,17-14,29-18,-39 29,1 1,0 1,23-12,13-8,-48 28,1 0,0 0,0 1,1 0,-1 1,1 0,0 0,0 1,1 0,16-2,-13 4,-1-2,1 1,-1-2,0 0,0 0,19-10,73-46,-77 43,39-17,1 3,1 3,97-26,-97 33,-42 14,0 1,36-3,25-5,-57 9,0 2,1 0,44 3,-154 0,-5 0,-123-15,67 1,95 12,0-2,-72-17,-11-4,87 18,0-1,-46-15,56 16,0 1,0 1,0 2,-1 1,0 1,1 1,-42 7,62-6,0 1,1 0,-1 0,0 1,1 1,-1-1,1 1,0 1,0 0,-15 12,1 2,2 0,-27 33,16-17,30-34,1 0,0 0,0 0,0-1,0 1,0 0,1 1,-1-1,0 0,0 0,1 0,-1 0,0 1,1-1,0 0,-1 1,1-1,0 0,-1 1,1-1,0 0,0 1,0 1,1-2,0-1,0 1,0 0,0 0,0-1,0 1,0-1,0 1,0-1,0 1,0-1,0 0,0 1,0-1,0 0,1 0,-1 0,0 0,0 0,2 0,13-1,-1-1,28-6,76-22,-41 10,144-20,-28 39,-20 1,-162-1,-2-2,1 1,0-1,0-1,-1 0,0-1,0 0,0 0,9-7,44-21,-62 33,0 0,1 0,-1-1,0 1,1-1,-1 1,0-1,0 1,1-1,-1 1,0-1,0 0,0 0,0 0,0 0,0 0,0 1,0-2,0 1,-1 0,1 0,0 0,-1 0,1 0,0-3,-2 3,1-1,-1 1,0 0,0 0,0 0,0 0,-1 0,1 0,0 0,0 0,-1 0,1 1,0-1,-1 0,1 1,-1-1,1 1,-2-1,-80-15,40 12,-77 5,77 1,-73-6,115 4,0 0,1 0,-1 0,1 0,-1 0,1 0,-1 0,0 0,1 0,-1-1,1 1,-1 0,1 0,-1 0,0-1,1 1,-1 0,1-1,0 1,-1 0,1-1,-1 1,1-1,-1 1,1 0,0-1,-1 1,1-1,0 1,0-1,-1 1,1-1,0 0,0 1,0-1,0 1,-1-2,16-19,32-13,-19 22,1 1,0 1,1 2,0 1,52-5,157 0,-189 10,152 6,-198-3,1 0,-1 1,1-1,-1 1,1 0,-1 0,0 0,0 0,0 1,0 0,-1 0,1 0,-1 0,1 0,2 5,8 9,-1 1,11 20,8 12,78 101,-79-103,-25-37,0 0,1 0,0-1,1 0,1-1,11 11,33 25,104 67,-121-87,-1 2,-2 1,0 2,-2 2,-2 0,-1 2,40 62,42 90,-96-164,1 1,0-2,2 0,36 35,1 2,151 210,-196-253,0 0,-1 1,12 33,-15-33,1-1,1 1,1-1,16 24,0-6,-8-10,1 0,22 21,-34-39,0 0,0-1,0 0,1 0,0 0,-1 0,1-1,1 0,-1 0,0-1,1 0,-1 0,14 2,-17-4,0 0,0 0,0 0,0 0,0 0,0-1,0 1,0-1,0 0,0 0,0 0,0-1,0 1,-1-1,1 1,-1-1,1 0,-1 0,0 0,1 0,-1 0,0-1,0 1,-1-1,1 1,0-1,-1 0,0 1,1-1,-1 0,0 0,-1 0,1 0,0-5,2-13,-1 1,0 0,-2-1,-2-25,0 14,1-7,-3-1,-1 1,-1-1,-3 2,-1-1,-2 1,-18-41,18 52,4 5,-1 1,-1 0,-1 0,0 1,-2 1,-21-25,9 17,2-1,0-2,-31-54,-2-11,-28-56,82 145,-1 1,1 0,1-1,-1 0,1 1,0-1,0 0,0 1,1-1,0 0,0 0,1 0,0 1,0-1,2-8,-3 14,0 0,0-1,0 1,0 0,0 0,0-1,0 1,1 0,-1 0,0-1,0 1,0 0,0-1,0 1,1 0,-1 0,0 0,0-1,0 1,1 0,-1 0,0 0,0-1,1 1,-1 0,0 0,0 0,1 0,-1 0,0 0,1 0,-1 0,0 0,0 0,1 0,-1 0,0 0,1 0,-1 0,10 10,1 18,2 48,-10-54,1 0,6 25,22 37,2-1,5-2,3-2,3-2,57 74,-90-135,0-1,2 0,-1-1,2 0,-1-1,2-1,0 0,0-1,1-1,1-1,-1 0,27 8,138 57,-174-70,-1 0,0 0,0 0,0 1,-1-1,1 2,-1-1,0 1,-1 0,1 0,-1 1,-1-1,1 1,-1 0,4 10,3 10,-1 0,-2 1,6 29,6 25,4-10,25 87,-44-137,-1 0,0 0,-2 0,-1 0,-1 29,-1-47,0 0,0 0,0 0,0 0,0 0,-1 0,0-1,1 1,-2 0,1-1,0 1,-1-1,1 0,-1 0,0 0,0 0,0 0,-1-1,1 1,0-1,-1 0,0 0,1 0,-1-1,0 1,0-1,0 0,0 0,0 0,0-1,-1 1,1-1,0 0,0 0,0-1,0 1,0-1,0 0,0 0,0 0,0 0,0-1,0 0,0 0,1 0,-1 0,1 0,-1-1,1 1,-5-6,2 1,-1-1,1 0,1 0,0 0,0-1,0 0,1 0,0 0,1 0,-4-20,0 7,6 18,0-1,0 1,-1 0,1 0,-1 0,0 1,0-1,-1 0,1 1,-1-1,1 1,-1 0,0 0,0 0,-1 0,1 1,-1-1,1 1,-1 0,0 0,0 0,0 0,0 1,0 0,-5-2,-5 2,0 1,0 0,0 0,0 2,0-1,-16 5,7-1,22-5,1 0,-1 1,1-1,-1 0,0 0,0 0,1 0,-1 1,0-1,1 0,-1 0,0 0,1 0,-1-1,0 1,0 0,1 0,-1 0,0 0,1-1,-1 1,1 0,-1-1,0 1,1 0,-1-1,1 1,-1-1,1 1,-1-1,1 1,-1-1,1 1,-1-2,1 0,0 0,0 1,0-1,1 0,-1 0,1 1,-1-1,1 0,0 0,-1 1,1-1,0 1,1-3,45-57,-41 54,7-7,-8 9,0 0,0-1,0 1,-1-1,7-13,-10 18,-1 0,0 1,0-1,1 0,-1 0,0 1,0-1,0 0,0 0,0 1,0-1,0 0,0 0,0 0,0 1,-1-1,1 0,0 0,0 1,-1-1,1 0,-1 1,1-1,-1 0,0 0,-1-1,0 1,1 0,-1 0,0 0,0 1,0-1,1 0,-1 1,0-1,0 1,0 0,0-1,-2 1,-45-3,1 2,-76 8,117-5,1 0,-1 0,1 1,0 0,0 0,0 0,0 1,0 0,1 0,-1 0,1 1,0 0,-5 7,-32 25,41-35,-1-1,0 1,0-1,0 0,0 0,0 1,0-1,0-1,-1 1,1 0,0 0,-1-1,1 0,0 1,-1-1,1 0,0 0,-1 0,1 0,0-1,-1 1,1 0,-4-2,2-1,1 1,0-1,0 0,0 0,0 0,1 0,-1 0,1-1,0 1,0-1,0 1,0-1,-1-5,-17-40,13 28,-1 1,0 0,-2 1,-1-1,-16-22,19 33,1-1,-1 1,0 0,0 0,-1 0,-19-13,25 20,-1 0,0 1,1-1,-1 1,0 0,0 0,0 0,0 0,0 1,0-1,-1 1,1 0,0 0,0 1,0-1,0 1,0 0,0 0,0 1,1-1,-1 1,-4 2,-40 28,42-28,1 1,-1-1,0 0,0 0,0 0,-1-1,0 0,1 0,-1-1,-7 2,-2-3,0 0,1-1,-1-1,0-1,1 0,-1-1,-18-5,-16-3,44 10,0 0,0-1,0 0,0 0,1 0,-1 0,0-1,1 0,0 0,0-1,0 1,0-1,0 0,1-1,0 1,0-1,0 0,0 0,1 0,0 0,-4-7,1-5,0 0,1-1,1 1,1-1,-3-33,6 45,-1-1,0 1,-1 0,1-1,-1 1,-1 0,1 0,-1 1,0-1,0 0,0 1,-1 0,0 0,0 0,0 0,-1 0,0 1,0 0,0 0,0 0,0 1,-1 0,0 0,1 0,-1 1,0-1,0 1,-1 1,1-1,0 1,-1 0,1 1,0 0,-1 0,1 0,-1 0,1 1,0 0,-8 3,0-1,0 0,-1-1,1 0,-1-2,0 1,0-2,-21-2,32 2,-1 0,1-1,-1 1,1-1,0 0,0 0,0 0,0 0,0-1,1 0,-1 1,1-1,0-1,-1 1,1 0,1-1,-1 0,0 1,1-1,0 0,0 0,0-1,0 1,1 0,0 0,0-1,0 1,0-6,-15-133,6-216,9 339,-1 0,-1-1,-1 1,-1 0,0 1,-1-1,-1 1,-1 0,-1 1,-1 0,0 0,-1 1,-1 1,-26-29,13 19,10 9,-1 1,-30-23,40 35,-1 0,0 0,0 0,0 1,0 0,-1 0,1 1,-1 0,0 0,1 1,-13-1,-257 4,265-1,0 0,0 0,0 1,1 1,-1 0,1 0,0 1,0 0,-13 8,-8 7,-47 37,42-29,35-25,0-1,0 0,0 1,0-1,0 0,-1 0,1 0,0-1,-1 1,1 0,-4-1,1-6,13-12,-2 8,0 1,1 0,0 0,0 1,1 0,0 0,0 1,1 0,0 0,0 1,1 0,-1 0,1 1,1 1,-1 0,1 0,-1 1,1 0,17-1,59-8,-58 7,0 1,35 1,-54 3,1 1,-1 0,0 0,0 1,0 1,0 0,0 0,0 1,-1 0,10 6,13 6,-23-12,0 1,0-1,0 1,-1 1,13 10,-19-14,0 0,-1 0,1 0,0 1,-1-1,0 0,1 1,-1-1,0 1,0-1,0 1,-1-1,1 1,-1 0,1-1,-1 1,0 0,0-1,0 1,0 0,-1-1,1 1,-1 0,0-1,1 1,-2 2,0-2,1 0,-1-1,0 1,0-1,0 1,0-1,0 0,0 0,-1 1,1-2,-1 1,1 0,-1 0,0-1,1 0,-1 1,0-1,0 0,0 0,0-1,0 1,-1-1,1 1,0-1,0 0,0 0,0 0,-4-1,-4 0,0-1,0 1,0-2,1 1,-1-2,-18-7,17 5,-1 0,0 1,0 1,0 0,0 0,-1 2,1 0,-1 0,0 1,0 1,1 0,-1 1,0 0,1 1,-1 1,1 0,0 1,0 1,0 0,0 0,1 1,-20 13,-18 6,42-22,0 1,0 0,0 0,0 0,1 1,0 0,0 0,0 1,0 0,1 0,0 0,0 1,-5 9,4-3,0 0,0-1,-1 0,-1-1,0 1,-1-2,0 1,0-1,-1-1,0 0,-1-1,0 0,0 0,-1-2,0 1,0-2,-16 6,5-5,1 0,-1-2,0-1,-45 1,11-1,-8 10,58-10,0 0,-1-1,0 0,1-1,-1 0,0 0,0-1,0 0,1 0,-1-1,-17-4,23 4,1 0,0 0,0-1,0 1,0-1,0 0,0 1,0-1,0 0,1 0,-1 0,1 0,-1-1,1 1,0 0,0 0,0-1,0 1,0-1,1 1,-1-1,1 1,0-1,-1 1,1-1,1-3,-1-9,1 1,1-1,6-20,-5 22,7-26,2 1,2 1,1 1,2 0,2 1,1 0,1 2,2 1,51-56,-58 73,0 0,1 1,1 1,0 0,1 2,0 0,26-10,149-47,-141 56,0 2,1 3,1 2,-1 2,0 3,71 8,-113-6,0 0,0 1,0 0,0 1,0 0,-1 1,1 1,10 6,13 11,34 28,-30-21,-2 1,-1 2,45 52,2 2,-42-49,-26-26,-1 1,0 0,-1 1,0 1,-1 0,0 1,12 24,-15-23,1 0,25 31,0 1,67 101,50 99,-134-224,1-1,25 25,-20-24,28 39,-47-57,-1-1,1 0,0 0,1 0,-1-1,1 0,0 0,1-1,-1 1,1-1,0-1,0 1,0-1,10 3,0-3,0 0,0 0,0-2,1 0,23-2,-18-1,30-1,-50 3,0 0,-1 0,1 0,0 1,0-1,-1 1,1-1,0 1,-1 0,1 0,-1 0,1 1,3 2,-6-4,0 1,0-1,0 0,0 1,0-1,0 0,0 1,0-1,0 1,0-1,0 0,-1 1,1-1,0 0,0 1,0-1,-1 0,1 1,0-1,0 0,-1 1,1-1,0 0,-1 0,1 1,0-1,-1 0,1 0,0 0,-1 0,1 1,-1-1,1 0,0 0,-1 0,1 0,0 0,-1 0,1 0,-1 0,1 0,0 0,-1 0,0-1,-21 5,-37 1,-86-3,119-3,0-2,0 0,0-2,1-1,-45-16,57 15,0 0,0 0,1-1,0-1,0 0,1-1,0 0,1-1,0 0,1 0,0-1,1 0,0-1,1 0,-7-18,10 19,-1-1,0-1,-1 0,0 1,-9-13,12 21,0 2,-1-1,1 0,-1 1,1-1,-1 1,0 0,0 0,-1 1,1-1,0 1,-1 0,0 0,1 0,-11-2,3 2,-25-6,35 8,1-1,0 1,0-1,-1 1,1-1,0 1,0-1,0 0,0 0,0 1,0-1,0 0,0 0,0 0,0 0,1 0,-1 0,0 0,1 0,-1 0,0-1,1 1,-1-2,1 2,0 1,1-1,-1 0,0 0,1 0,-1 0,1 0,-1 0,1 0,-1 1,1-1,0 0,-1 0,1 1,0-1,0 0,-1 1,1-1,0 1,0-1,0 1,0-1,0 1,0 0,0-1,0 1,0 0,0 0,0 0,1 0,36-5,-36 4,43 0,1 1,-1 2,78 15,127 42,-206-47,-12-4,-15-5,0 2,-1 0,1 0,-1 2,26 13,-34-12,-1 1,0 0,0 0,-1 0,0 1,-1 0,0 0,0 0,5 20,-3-10,36 84,69 194,-101-255,-11-37,1 1,1 0,-1-1,1 1,0 0,1-1,0 0,0 0,0 0,0 0,1 0,0-1,1 1,-1-1,1 0,7 6,23 11,0-1,1-2,1-2,1-1,0-2,53 12,-21-5,-42-11,1 2,-2 0,47 29,-71-39,-1-1,0 1,0-1,1 1,-1 0,0 0,-1 0,1 0,0 0,0 0,1 3,-3-4,0 0,0 0,1-1,-1 1,0 0,0 0,0 0,0 0,0-1,0 1,0 0,0 0,0 0,0 0,0-1,-1 1,1 0,0 0,-1 0,1-1,0 1,-1 0,0 1,-2 1,-1-1,1 1,-1-1,1 1,-1-1,0 0,0 0,0-1,0 1,0-1,-7 2,-45 9,-70 6,124-18,0 0,0 0,0 1,0-1,0 0,0 1,1-1,-1 1,0 0,0-1,0 1,1 0,-1 0,0 0,1 0,-1 0,-1 3,2-3,1 0,0-1,0 1,-1 0,1 0,0 0,0 0,0 0,0-1,0 1,0 0,0 0,1 0,-1 0,0 0,0 0,1-1,-1 1,0 0,1 0,-1-1,1 1,-1 0,1 0,1 0,2 4,1 0,0-1,0 0,0 0,1 0,-1 0,1-1,9 4,-2-1,-11-5,1 1,0 0,0-1,0 0,-1 0,1 0,0 0,1 0,-1 0,0-1,0 1,0-1,0 0,0 0,6-1,-42-19,-7-1,1-1,1-2,1-1,1-2,-35-35,63 56,0-1,-1 1,1 1,-14-7,18 10,-1 0,0 0,1 0,-1-1,1 0,0 1,0-2,0 1,0 0,1-1,-1 0,1 0,0 0,0 0,1 0,-1 0,1-1,0 1,0-1,-3-8,2-18,1 0,3-52,0 59,0 1,-2-1,0 1,-1 0,-2-1,-7-28,-22-37,-3 2,-88-153,-134-139,191 295,-3 3,-4 4,-3 2,-134-98,-170-67,130 91,233 137,-1 0,0 2,-1 0,0 1,0 2,-1 0,0 1,-38-6,-155-24,124 19,0 3,-160-3,178 19,-182-4,238 0,0-1,1-1,-1 0,-15-7,15 4,-1 2,1 0,-23-3,-27-1,-114-32,146 35,0 1,0 1,-1 2,1 1,-46 6,-14-2,64-4,-1 2,1 2,-56 11,19-8,56-6,0 1,0 0,0 0,0 1,-14 5,22-6,0 1,1-1,-1 1,1 0,0 0,0 0,0 0,0 1,0-1,0 0,0 1,1 0,-1-1,1 1,0 0,-1 0,2-1,-2 5,-12 61,10-44,-5 51,9-68,0-1,0 0,0 1,1-1,0 0,0 1,1-1,0 0,3 8,-5-13,0-1,1 0,-1 0,0 1,1-1,-1 0,0 0,1 0,-1 1,0-1,1 0,-1 0,0 0,1 0,-1 0,0 0,1 0,-1 0,1 0,-1 0,0 0,1 0,-1 0,0 0,1 0,-1 0,0 0,1 0,-1 0,1 0,-1-1,0 1,1 0,-1 0,0 0,0-1,1 1,-1 0,0-1,0 1,1 0,-1 0,0-1,0 1,0 0,1-1,-1 1,0 0,0-1,0 1,0-1,0 0,15-25,-12 21,85-180,-87 181,1 1,0 0,0 0,1 0,-1 0,1 0,0 1,-1-1,1 1,0 0,0-1,1 1,-1 1,0-1,1 0,-1 1,1 0,5-2,-8 3,0 0,0 0,0 0,1 0,-1 0,0 0,0 1,0-1,0 0,1 1,-1-1,0 0,0 1,0 0,0-1,0 1,0-1,0 1,0 0,0 0,0 0,0 1,1 0,-1 0,0 0,0 1,0-1,0 1,0-1,-1 1,1 0,-1-1,0 1,1-1,-1 1,0 0,-1 2,-2 8,0 0,0 0,-2 0,1-1,-2 0,0 0,-11 18,-12 25,21-37,0-1,-1 0,-1-1,-20 27,28-42,0 1,0-1,0 0,-1 0,1 0,0 0,-1 0,1 0,0-1,-1 1,1-1,-1 1,1-1,-1 0,1 0,-4 0,-51-7,31 3,13 4,1 0,0 1,0 0,-1 1,1 1,0 0,0 0,1 1,-1 0,-11 7,16-9,1-1,-1 0,1 0,-1 0,1-1,-1 0,1 0,-1-1,1 0,-1 0,1 0,0-1,0 0,-1 0,1-1,-6-3,-45-11,-1 10,0 3,-97 7,38 0,79-4,2 1,-55 5,80-4,0 1,0 1,1 0,0 0,-1 1,1 0,1 1,-1 0,-14 10,7-4,-1-1,0 0,-38 13,-22 13,63-28,-1 0,-1-1,1 0,-1-1,0-1,0-1,0-1,-1 0,-24 1,38-5,0 0,1 0,-1 0,1-1,-1 1,1-1,-1 0,1 1,0-2,0 1,0 0,0-1,0 1,1-1,-1 0,1 0,-1 0,1 0,0 0,-2-5,-25-27,17 23,-2 1,1 0,-2 1,1 0,-1 2,-1-1,1 2,-1 0,-1 1,1 1,-1 0,0 1,0 1,-1 1,1 0,-28 2,-34 2,14 1,-66-6,112 0,1-1,0-1,0-1,1 0,-27-14,-42-14,56 25,-1 2,0 1,-1 1,1 2,-36 1,34 4,24-1,1 0,-1 0,0-1,0 0,0-1,0 0,0 0,0-1,-9-3,18 5,0 0,-1 0,1-1,0 1,0 0,-1 0,1-1,0 1,0 0,-1 0,1-1,0 1,0 0,0-1,-1 1,1 0,0-1,0 1,0 0,0-1,0 1,0-1,0 1,0 0,0-1,0 1,0 0,0-1,0 1,0 0,0-1,0 1,1-1,-1 1,0 0,0-1,0 1,0 0,1 0,-1-1,0 1,0 0,1 0,0-1,14-12,0 6,0 0,1 0,-1 2,1 0,0 1,1 0,24-2,124-2,-146 8,641 4,-601 1,0 3,0 2,72 24,90 15,-189-46,62-2,4-1,-95 1,0-1,1 1,-1 0,0-1,1 1,-1 1,0-1,0 0,0 1,0 0,0 0,0 0,-1 0,1 0,0 0,-1 1,0-1,0 1,0-1,0 1,0 0,0 0,0 0,-1 0,0 0,2 4,-3-4,1-1,-1 1,0 0,1-1,-1 1,0 0,0-1,-1 1,1-1,-1 1,1-1,-1 1,0-1,0 1,0-1,0 1,0-1,0 0,-1 0,1 1,-1-1,0 0,0 0,1-1,-1 1,0 0,0-1,-1 1,1-1,0 0,-1 1,1-1,0 0,-4 1,-14 2,0 0,-1-1,1-1,-1-1,1-1,0 0,-25-5,-20 2,-498 2,553 1,0 0,0 1,0 0,0 0,0 1,-14 5,20-5,1-1,-1 1,0 0,1 0,0 1,-1-1,1 1,0-1,0 1,0 0,1 0,-1 1,1-1,0 0,-1 1,1-1,1 1,-3 6,4-9,-1 0,1 0,0 0,-1 0,1 1,0-1,0 0,0 0,0 1,0-1,1 0,-1 0,0 0,0 1,1-1,-1 0,1 0,-1 0,1 0,-1 0,1 0,0 0,0 0,-1 0,1 0,0 0,0 0,0 0,0-1,0 1,0 0,0-1,0 1,0-1,0 1,1-1,-1 0,0 1,0-1,0 0,3 0,55 6,-53-6,19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4:05.2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146 0,'-14'37,"5"-17,-18 42,22-53,0 1,0-1,1 1,0 1,1-1,0 0,1 1,-2 11,5 231,0-228,-2-57,3-1,0 1,12-50,-8 51,-3 15,1 0,0-1,12-25,-10 86,-7-23,-2 0,0 0,-1-1,-14 40,11-39,0 1,2 0,-5 42,10-65,0 1,0 0,0 0,0 0,0 0,1 0,-1 0,0 0,0 0,0 0,0 0,0 0,0 0,0 0,0 0,0 0,0 0,0 0,0 0,1 0,-1 0,0 0,0 0,0 0,0 0,0 0,0 0,0 0,0 0,0 0,0 0,0 0,0 0,1 0,-1 1,0-1,0 0,0 0,0 0,0 0,0 0,0 0,0 0,0 0,0 0,0 0,0 0,0 0,0 0,0 0,0 1,0-1,0 0,7-12,6-19,-10 4,-3 22,0 0,0 0,1 0,0 0,0 0,0 1,1-1,-1 0,1 1,5-9,-7 13,0 0,1 0,-1 0,1 0,-1 0,0 0,1 0,-1 0,0 0,1 0,-1 0,0 1,1-1,-1 0,1 0,-1 0,0 1,0-1,1 0,-1 0,0 1,1-1,-1 0,0 1,0-1,0 0,1 1,-1-1,0 0,0 1,0-1,0 0,0 1,0-1,0 0,1 1,-1-1,0 1,0-1,0 0,-1 1,10 26,-7-19,6 23,-2 0,0 1,-2 0,-2 0,-1 1,-1-1,-2 0,-1 0,-13 54,8-25,2 1,3 0,6 74,0-15,-1-34,0-50,-1 0,-1 0,-3 0,-1 0,-11 49,2-48,7-21,1 0,0 0,1 1,1-1,-1 25,6 153,-4-292,4-114,-1 208,-1 0,1-1,-1 1,1 0,0 0,0-1,0 1,1 0,-1 0,1 1,0-1,0 0,0 0,0 1,0-1,0 1,1 0,-1-1,1 1,4-2,-6 4,-1 0,1 0,0 0,0 0,-1 1,1-1,0 0,-1 1,1-1,0 0,-1 1,1-1,-1 1,1-1,0 1,-1-1,1 1,-1 0,0-1,1 1,-1-1,1 1,-1 0,0-1,1 1,-1 0,0 0,0-1,0 1,0 0,0 0,0-1,1 1,-2 1,4 32,-2-31,-1 450,-2-208,3-166,-3 90,-25-30,16-75,4-27,-3 43,10-80,0 0,0 0,0 0,0 0,0 0,0 0,0 0,0 0,0 0,0 0,1 0,-1 0,0 0,0 0,0 0,0 0,0 0,0 0,0 0,0 0,0 0,1 0,-1 0,0 0,0 0,0 0,0 0,0 0,0 0,0 0,0 0,0 0,0 0,0 0,0 1,1-1,-1 0,0 0,0 0,0 0,0 0,0 0,0 0,0 0,0 0,0 0,0 0,0 1,0-1,0 0,0 0,0 0,0 0,0 0,0 0,0 0,0 0,0 0,0 1,0-1,0 0,0 0,0 0,7-10,9-18,-15 26,28-67,-23 53,0 0,2 1,-1-1,15-19,-22 35,0-1,0 0,1 1,-1-1,0 0,1 1,-1-1,0 1,1-1,-1 1,1-1,-1 1,1-1,-1 1,1-1,-1 1,1 0,0-1,-1 1,1 0,-1-1,1 1,0 0,-1 0,1 0,0-1,0 1,-1 0,1 0,0 0,-1 0,1 0,0 1,-1-1,1 0,0 0,-1 0,2 1,-1 1,1 0,-1 0,0 0,0 0,0 0,0 0,0 0,-1 1,1-1,-1 0,1 4,3 70,-4-74,0 90,-4 100,-9-117,8-55,1-1,-2 33,7 21,0-51,0 0,-2 1,0-1,-2 0,0 0,-2 0,-10 33,8-35,1 0,0 0,2 1,0 0,-1 30,6 111,1-69,-1-66,2-1,7 35,-4-32,3 48,-10 310,-1-364,-1 0,0 0,-2 0,-1-1,-1 0,-10 23,8-23,1 1,1 0,1 0,1 1,-3 39,8 533,3-253,-5-322,0 0,-8 36,5-35,1 1,-1 25,5 162,2-239,1 0,1 1,2-1,12-35,-11 37,-1 1,0-1,-2 0,0-32,-6-112,0 61,4-6,-5-127,0 223,-1 1,0 0,-12-31,9 33,1-1,2 1,-1-1,-1-26,-8-46,9 65,1 0,-1-27,2 11,1 24,1 1,1-1,0 1,1-1,1 1,7-32,-7 44,0 0,0 0,1 1,-1-1,1 0,0 1,0 0,0-1,0 1,1 1,-1-1,1 0,0 1,-1 0,1 0,0 0,1 0,-1 0,0 1,0 0,1 0,-1 0,1 1,-1-1,0 1,1 0,-1 0,1 1,-1-1,1 1,-1 0,0 0,1 0,-1 1,0 0,0-1,0 2,0-1,0 0,-1 1,1-1,-1 1,1 0,-1 0,0 1,0-1,-1 1,1-1,-1 1,3 6,3 13,-1 0,-2 1,0 0,-1 0,-2 0,0 25,-3-5,-2-1,-13 65,9-70,6-24,-2 1,0-1,-1 0,0 0,-1 0,-12 24,9-21,0 1,1 1,2-1,0 1,-3 21,-12 43,13-55,1 1,2 0,1 0,2 0,0 0,5 42,-1-24,-5 59,1-98,-1-1,0 0,0 0,-1 0,0 0,0 0,-1 0,0-1,0 1,-9 10,9-13,0 1,0-1,1 1,0 0,0 0,0 1,0-1,1 0,0 1,0 0,0-1,1 1,0 0,0 0,1 0,-1-1,2 11,0-9,1-1,0 1,0-1,1 1,0-1,0 0,8 11,-10-14,1-1,0 1,0-1,-1 1,2-1,-1 0,0 0,0 0,1 0,-1-1,1 1,0 0,-1-1,1 0,0 0,0 0,0 0,0 0,0 0,3-1,-4 0,-1 0,1-1,-1 0,0 1,1-1,-1 0,0 1,0-1,0 0,0 0,0 0,0 0,0 0,0-1,0 1,0 0,0 0,-1 0,1-1,0 1,-1 0,1-3,12-39,-10 30,3-15,-1-1,-1 0,-2 1,-2-46,0 42,0 0,2 0,9-45,0 16,-14 99,4 60,1-22,-2 891,-2-940,-1 1,-1-1,-15 52,11-50,1 1,-6 54,0 7,8-65,-4 50,9-75,-2 20,1 0,1 1,1-1,1 1,1-1,1 0,0 0,2 0,10 25,-10-33,-1 1,-1 0,0 0,-1 0,-1 1,2 26,-6 94,-1-53,5 48,-5 127,-10-165,7-59,-3 62,7 14,6 197,0-272,2-1,11 35,-9-41,-2 0,0 1,-2-1,1 31,-7 511,3-653,3 0,24-136,-15 123,-3 0,-5-1,-8-110,0 43,5 63,-4-117,-11 118,-1-32,13 99,1-13,-3-1,-10-57,3 35,8 48,-2 1,0-1,-14-41,12 48,1 0,0 0,2 0,-1-1,2 0,-2-23,4 32,0-1,1 1,0 0,0 0,0 0,1 0,0 0,1 1,-1-1,1 0,1 1,-1 0,1 0,0 0,0 0,7-7,-2 1,-9 12,0 0,0 0,0-1,0 1,0 0,0 0,-1 0,1-1,0 1,0 0,0 0,0 0,0-1,0 1,0 0,0 0,-1 0,1 0,0-1,0 1,0 0,0 0,0 0,-1 0,1 0,0 0,0 0,0-1,-1 1,1 0,0 0,0 0,0 0,-1 0,1 0,0 0,0 0,0 0,-1 0,1 0,0 0,0 0,-1 0,1 0,0 0,0 1,0-1,0 0,-1 0,1 0,0 0,0 0,0 0,0 1,-1-1,1 0,0 0,0 0,-12 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6:19.6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6518 0,'-1'21,"-1"-1,-2 1,0-1,-13 38,10-38,1 1,1 0,1 1,-2 31,5-32,2 1,5 40,-4-53,0 0,1 0,0 0,0-1,1 1,0-1,1 0,-1 0,10 11,-8-9,0 0,0 0,-2 1,1-1,-1 1,-1 0,0 1,-1-1,0 1,1 20,6 24,17 127,-24-176,-1 0,0 1,0-1,-1 1,0-1,0 0,-1 1,0-1,0 0,0 1,-1-1,0 0,-1 0,0 0,0-1,0 1,-1 0,0-1,0 0,0 0,-6 5,-18 30,1 1,-32 73,-3 3,42-77,1 1,2 0,-22 88,26-72,10-40,-1 0,0 0,-1 0,-1-1,-1 1,-1-1,0-1,-20 30,-31 40,42-60,-1 0,-25 29,-8 10,-9 9,30-45,-2 0,-40 27,25-12,10-7,21-22,0 0,-15 21,19-21,0-1,-1-1,-24 19,12-13,7-4,-1-2,0 0,-1-1,0 0,-37 13,21-11,1 2,-50 31,13-7,6 4,54-35,0-1,0 0,0 0,-1-1,-19 7,19-9,3-2,0 0,1 0,0 1,0 0,0 0,0 1,1 1,0-1,0 1,0 1,-12 13,-80 112,94-125,0 0,0 0,-1-1,0 0,0 0,0 0,-1-1,0 0,0-1,0 0,-1 0,1 0,-17 3,3-2,0 0,-1-2,1-1,-34 0,-9 8,52-7,1 0,-1-1,-17 0,26-2,1 0,-1 0,1-1,-1 1,1-1,0 0,-1 0,1 0,0 0,-1-1,1 1,0-1,0 0,0 0,0 0,-3-4,-4-5,2 0,-1 0,-10-22,13 24,1-1,-1 1,-1 0,1 0,-1 1,-10-9,17 17,0 0,0 0,0 0,0-1,-1 1,1 0,0 0,0 0,0 0,-1 0,1 0,0 0,0 0,0 0,-1 0,1 0,0 0,0 0,0 0,-1 0,1 0,0 0,0 0,0 0,-1 0,1 0,0 0,0 0,0 0,0 0,-1 0,1 0,0 1,0-1,0 0,0 0,-1 0,1 0,0 0,0 1,0-1,0 0,0 0,0 1,-5 13,3 17,2-31,0 32,0 15,-2 0,-9 57,5-71,2-8,0-1,-2 1,0-1,-2 0,-1-1,-21 41,19-41,1 0,0 0,2 1,1 1,-5 28,-10 32,-5 34,20-82,-22 71,-34 105,55-198,0 1,-1-1,0-1,-2 0,-14 17,-7 9,-23 19,43-47,0 0,0 1,-14 21,10-11,-1-1,-21 20,18-21,-28 41,43-55,0 1,1 1,0-1,0 0,1 1,0 0,0 0,1 0,-2 13,3 115,3-104,-2 1,-1-1,-10 62,7-82,1 2,0-1,1 0,1 0,0 1,1-1,0 1,1-1,1 1,0-1,1 0,1 0,8 21,7 14,-9-23,1-1,23 40,-29-57,1 0,0 0,1-1,-1 1,2-2,-1 1,1-1,0 0,0 0,0-1,12 5,81 43,167 118,-216-135,63 36,36 26,2 30,-90-73,-44-41,0-1,1-1,1 0,37 14,6 4,-34-16,-2 1,0 2,0 0,-2 2,35 32,203 174,-235-205,56 31,7 3,-43-25,2-1,75 29,-110-51,12 6,-1 0,0 2,43 29,157 117,-166-118,2-3,118 54,-175-90,0 0,1-1,-1 0,0 0,1 0,-1-1,1 0,0 0,-1-1,1 0,0 0,13-2,-17 1,1-1,0 1,-1 0,1-1,-1 0,0 0,0 0,0 0,0 0,0-1,0 1,0-1,-1 0,1 0,-1 0,0 0,0 0,0 0,0-1,0 1,-1-1,0 1,0-1,1-4,11-77,-4 18,5 3,-8 45,-1 1,-1 0,-1-1,-1 0,0 0,-2 0,0 0,-1 0,-1 0,-5-23,-4 4,1 0,1-1,3 0,1 0,0-46,5 56,2-13,-3 0,-1 0,-12-61,-44-253,56 337,-11-49,-21-70,2 14,27 95,2 1,0-56,3 54,-1 1,-8-49,0 15,2-1,3 0,6-81,0 39,-1 84,1 0,8-33,3-33,-9-531,-7 318,3 254,2 0,13-76,-5 72,20-119,21-97,-31 182,13-116,-24 134,2-8,2-114,-13 115,1 9,-3 1,-14-92,1 42,12 77,-2 1,-13-53,9 43,1 0,3-1,2 1,2-54,1 70,2 206,-4 259,-25-182,15-147,-5 100,-11 72,16-192,-4 133,2 26,1-96,2 12,-6 161,19 486,-3-804,1 0,0 0,0 0,1 0,-1 0,1-1,0 1,0 0,2 4,-3-8,0 1,0-1,1 0,-1 0,0 0,0 1,0-1,1 0,-1 0,0 0,0 0,1 0,-1 0,0 0,1 1,-1-1,0 0,0 0,1 0,-1 0,0 0,0 0,1 0,-1 0,0-1,1 1,-1 0,0 0,0 0,1 0,-1 0,0 0,0 0,1-1,-1 1,0 0,0 0,0 0,1-1,15-20,16-41,-4 0,-2-2,-3-1,15-70,26-72,-49 152,-1 0,-3-1,5-88,-14 103,-2 29,1-1,0 1,0 0,5-14,-1 15,-5 17,0-5,0-1,-1 1,1 0,0-1,-1 1,1-1,-1 1,1-1,-1 1,1-1,-1 1,1-1,-1 1,1-1,-1 0,0 1,1-1,-1 0,0 0,1 1,-1-1,0 0,1 0,-1 0,0 0,1 0,-1 0,0 0,0 0,1 0,-1 0,0 0,1 0,-1-1,0 1,1 0,-1 0,0-1,1 1,-1-1,1 1,-1 0,0-2,-4-3,0 0,0 0,1-1,0 1,0-1,0 0,1-1,0 1,0 0,1-1,-4-11,-1-2,-9-24,2 0,2-2,2 0,2 0,-4-91,-27-257,18 233,0-204,23-159,-2 517,0 1,-1-1,0 1,0 0,0-1,-5-10,6 16,-1 1,1-1,0 0,-1 0,0 0,1 0,-1 0,1 1,-1-1,0 0,0 0,1 1,-1-1,0 0,0 1,0-1,0 1,0 0,0-1,-1 0,1 1,0 1,-1-1,1 0,0 0,-1 0,1 1,0-1,-1 1,1-1,0 1,-1 0,1-1,0 1,0 0,0 0,0 0,0 0,0 0,-1 1,-29 33,1 0,-36 60,-12 15,56-81,-9 11,-59 58,-144 94,108-110,-4-8,107-61,-1-1,1-1,-37 12,29-12,-45 23,55-24,-1-1,1-1,-25 6,-45 16,-184 108,247-123,-43 31,48-30,-1 0,-40 19,43-27,0 1,1 1,1 1,0 1,0 0,-19 18,-4 4,33-29,2 1,-1 0,1 1,0-1,0 1,1 1,-1-1,-7 15,-17 35,-48 81,59-107,2 1,1 1,2 1,-15 48,27-75,-83 216,59-160,-20 68,17-41,18-51,-11 65,17-69,-2 0,-20 56,-32 81,19-50,18-61,8-27,2 0,2 2,0-1,3 1,1 1,-4 57,11-61,-1-18,1 1,0 0,1-1,4 17,-5-28,1-1,1 1,-1 0,0-1,1 1,0-1,-1 1,1-1,1 0,-1 0,0 0,1 0,0 0,0 0,-1-1,2 1,-1-1,0 0,0 0,1 0,3 1,49 21,-15-7,77 23,-67-24,0 3,89 46,-78-35,-39-18,0 1,-1 1,0 1,-1 1,-1 1,23 24,93 124,-86-100,7 2,2-2,3-3,125 95,-151-133,1-1,1-3,78 31,18 10,55 44,68 35,-101-52,-76-46,-44-22,42 17,-72-34,0-1,0-1,0 1,0-1,1 0,-1 0,0 0,1-1,-1 0,0-1,0 1,1-1,10-3,-2-2,-1 0,1-1,-2 0,16-11,-9 5,21-8,-32 17,-1 0,1-1,-1 0,13-11,-18 13,0 0,0-1,0 1,0-1,-1 0,0 0,0 0,0 0,0 0,-1 0,1 0,-1-1,1-8,-1 6,-1 0,0 0,0 0,0-1,-1 1,-1 0,1 0,-1 0,-3-8,-30-64,8 22,8 14,2-1,3-1,1 0,2-1,3 0,1-1,-1-70,7 75,-11-71,6 68,-1-56,8-986,-18 856,6 127,-1 6,-3-45,1-32,0-39,-2-155,3 199,12-188,4 161,-5 177,2 1,1-1,0 1,1-1,2 1,0 0,0 0,2 0,10-22,-8 20,0 0,5-23,1-2,-33 68,0-2,-1 0,-26 20,3-4,-1-2,-2-2,-74 38,-271 143,310-163,-147 119,185-133,-36 37,62-58,0 0,-1-1,0-1,-22 12,-10 7,-12 7,28-17,-44 34,-41 40,-81 71,185-151,1 1,-19 28,-18 22,2-8,-78 125,94-134,-73 131,90-143,2 0,-15 69,10-33,3 0,3 1,-5 98,10-78,2 120,6-204,0-11,0 0,0 0,0 1,-1-1,1 0,0 0,0 1,0-1,0 0,0 0,0 1,0-1,0 0,0 1,0-1,0 0,0 1,0-1,0 0,0 0,0 1,0-1,0 0,0 1,0-1,0 0,1 0,-1 1,0-1,0 0,0 0,0 1,1-1,-1 0,0 0,0 0,1 1,-1-1,0 0,0 0,1 0,-1 0,0 0,0 1,1-1,0 0,9-17,14-48,-17 46,40-91,111-185,3-3,-152 277,10-19,30-50,204-281,-215 319,3 1,63-62,-1 3,-48 53,2 3,3 2,81-53,34-29,-81 58,176-111,-219 160,-36 21,0-2,-1 0,0-1,23-19,-31 23,1-1,-1 1,1 1,0-1,0 1,0 0,1 1,8-3,-14 5,-1 1,1-1,0 1,-1-1,1 1,0 0,0 0,-1 0,1 0,0 0,0 0,-1 0,1 0,0 1,0-1,-1 1,1-1,0 1,-1 0,1 0,-1 0,1-1,-1 1,1 1,-1-1,0 0,0 0,1 0,-1 1,0-1,0 1,0-1,0 1,0-1,-1 1,1 0,0-1,-1 1,0 0,1-1,0 4,3 27,-1 0,-2 0,-1 1,-4 31,0 24,4-83,0 1,0-1,-1 1,1-1,-1 1,0-1,-1 0,1 0,-1 1,0-1,0 0,-1 0,1-1,-1 1,0 0,-1-1,1 0,-1 0,0 0,0 0,0 0,0-1,-1 0,1 0,-7 3,-180 139,190-143,-161 137,135-113,1 2,1 1,-33 51,-73 110,8-12,122-177,-190 330,-31 167,207-464,0-4,2 1,-11 35,20-52,-2 0,-13 25,-3 7,-17 42,-74 126,111-210,0 0,-1 0,0 0,1 0,-1-1,-1 0,1 1,0-1,-1-1,1 1,-1 0,0-1,0 0,0 1,0-2,0 1,-8 2,6-3,-1-1,1 1,0-1,-1 0,1-1,-1 1,1-1,0-1,0 1,-1-1,-6-3,-10-6,0-1,0-1,2-1,0 0,-20-19,34 27,1 0,-1-1,1 0,1 0,-1-1,1 0,1 0,-1 0,1 0,1-1,-1 0,1 1,1-1,0 0,0 0,1-1,-1-14,2 9,1 0,0 1,1 0,0-1,1 1,1 0,0 0,1 0,0 1,12-21,12-9,2 2,1 1,2 2,43-38,61-70,-98 98,25-30,-3-3,65-112,-110 167,1 1,1 1,1 0,34-31,26-31,172-261,4-7,-238 331,30-42,3 3,3 2,86-76,-116 116,-3 3,0 0,1 1,25-14,-47 30,0 0,0 0,1 0,-1-1,0 1,0 0,0 0,0 0,1 0,-1 0,0-1,0 1,0 0,1 0,-1 0,0 0,0 0,1 0,-1 0,0 0,0 0,0 0,1 0,-1 0,0 0,0 0,1 0,-1 0,0 0,0 0,1 0,-1 0,0 0,0 0,0 0,1 0,-1 1,0-1,0 0,0 0,1 0,-1 0,0 1,0-1,0 0,0 0,1 0,-1 0,0 1,0-1,0 1,-5 15,-15 17,-33 27,-3-3,-92 74,-142 77,160-118,4 6,4 6,-109 118,162-154,32-32,-56 67,79-83,-38 47,3 1,2 3,-56 113,36-54,46-93,2 0,2 1,-26 77,14-9,12-52,2 0,3 2,2 0,-3 73,12-126,1 1,0-1,0 1,0-1,-1 1,1-1,1 1,-1-1,0 1,0-1,1 1,-1-1,0 1,1-1,0 1,-1-1,1 0,0 1,0-1,0 0,0 1,0-1,0 0,0 0,0 0,0 0,0 0,1 0,-1-1,3 2,-1-2,0 0,0 0,-1-1,1 1,0-1,0 0,0 0,0 0,-1 0,1 0,0-1,-1 1,1-1,-1 0,4-3,16-12,-1-2,-1-1,-1 0,-1-2,25-36,64-128,-39 64,-51 89,-14 25,0 1,0 0,1 0,0 1,0-1,0 1,1 0,0 0,0 0,7-5,-11 11,-1 0,1 0,0 0,-1 0,1 1,0-1,-1 0,1 0,-1 0,1 1,-1-1,1 0,-1 1,1-1,-1 1,1-1,-1 0,1 1,-1-1,0 1,1-1,-1 1,0-1,1 1,-1 0,0-1,1 1,-1-1,0 1,0 0,0-1,0 1,0-1,0 1,0 0,0-1,0 1,0 0,0 0,3 34,-3-33,-2 58,-2 0,-3 0,-2-1,-20 65,6-18,-3-3,14-57,-12 78,23-123,1 0,0 1,0-1,0 0,-1 0,1 0,0 1,0-1,1 0,-1 0,0 0,0 0,0 1,1-1,-1 0,1 0,-1 0,1 0,-1 0,1 0,1 2,-1-3,-1 0,1 0,0 0,0 0,0 0,0 0,0 0,-1 0,1 0,0-1,0 1,0 0,-1 0,1-1,0 1,0-1,-1 1,1 0,0-1,-1 0,1 1,0-2,41-44,350-600,-300 481,-61 105,-19 34,2 1,0 1,20-26,-33 50,-1-1,0 1,0 0,0-1,1 1,-1 0,0 0,0-1,1 1,-1 0,0 0,1-1,-1 1,0 0,1 0,-1 0,0-1,1 1,-1 0,0 0,1 0,-1 0,0 0,1 0,-1 0,1 0,-1 0,0 0,1 0,-1 0,0 0,1 0,-1 0,0 0,1 1,-1-1,0 0,1 0,-1 0,0 0,1 1,-1-1,0 0,1 0,-1 1,0-1,0 0,1 1,-1-1,0 0,0 1,0-1,0 0,1 1,-1-1,0 0,0 1,0-1,0 0,0 1,0-1,0 1,6 33,-6-34,10 144,-20 284,4-332,-3 46,-33 169,34-284,8-52,78-380,-24 161,56-472,-110 714,0-1,0 1,0 0,1-1,-1 1,1 0,-1 0,1-1,0 1,-1 0,1 0,0 0,3-4,-3 9,0 0,1 0,-1 0,-1 0,1 0,0 1,-1-1,0 0,0 0,0 1,0 4,-1 86,-15 125,-31 100,35-244,-63 373,74-431,2-17,9-27,-8 20,267-828,-1-345,-249 1071,33-164,-48 269,-1 15,1 31,-19 635,7-483,-26 329,34-523,4-202,24 26,60-209,-78 356,-10 29,0 0,0 0,0 0,1 0,-1 0,0-1,0 1,0 0,0 0,0 0,0 0,0 0,1 0,-1 0,0 0,0 0,0 0,0-1,0 1,0 0,1 0,-1 0,0 0,0 0,0 0,0 0,1 0,-1 0,0 0,0 0,0 0,0 0,0 1,1-1,-1 0,0 0,0 0,0 0,0 0,0 0,0 0,0 0,1 0,-1 0,0 1,0-1,0 0,0 0,0 0,0 0,0 0,0 0,0 1,0-1,0 0,0 0,1 0,-1 0,0 0,0 1,0-1,0 0,0 0,0 0,0 0,-1 0,1 1,5 51,-5 705,-3-364,62-1065,-31 447,-20 149,43-281,-43 327,-8 30,0 0,0 0,0 0,0-1,0 1,0 0,0 0,0 0,0 0,0 0,0 0,0 0,0 0,0 0,0 0,0-1,0 1,0 0,1 0,-1 0,0 0,0 0,0 0,0 0,0 0,0 0,0 0,0 0,0 0,0 0,1 0,-1 0,0 0,0 0,0 0,0 0,0 0,0 0,0 0,0 0,0 0,1 0,-1 0,0 0,0 0,0 0,0 0,0 0,0 0,0 0,0 0,0 0,0 0,0 0,1 0,-1 0,0 1,0-1,0 0,0 0,0 0,0 0,0 0,0 0,0 0,0 0,0 0,0 1,4 18,2 131,-6-1,-28 225,-63 153,81-495,3-25,5-11,1 1,-1 0,1-1,0 1,1 0,-1-1,1 1,-1-1,1 0,0-5,-1-220,52-442,-38 579,-3 55,-5 43,-2 23,1 355,-28 11,15-269,-3 41,-58 912,44-6,28-1029,-2-44,0 0,0 0,0-1,0 1,0 0,1 0,-1 0,0 0,0 0,0 0,0 0,0 0,0 0,0 0,1 0,-1 0,0 0,0 0,0 0,0 0,0 0,0 0,0 0,1 0,-1 0,0 0,0 0,0 0,0 1,0-1,0 0,10-69,-5 26,7-38,13-77,7-302,-35 340,6-280,25 102,-21 254,2 0,2 0,32-79,7-25,-42 114,-6 21,1 0,0 0,1 0,1 1,0-1,10-17,-15 30,1-1,-1 1,0 0,0-1,0 1,1 0,-1-1,0 1,1 0,-1 0,0-1,1 1,-1 0,0 0,1-1,-1 1,0 0,1 0,-1 0,1 0,-1 0,0 0,1 0,-1 0,1 0,-1 0,0 0,1 0,-1 0,1 0,-1 0,0 0,1 0,-1 0,1 0,-1 1,0-1,1 0,-1 0,0 0,1 1,-1-1,0 0,1 0,-1 1,0-1,0 0,1 1,-1-1,0 0,0 1,0-1,1 1,10 29,1 22,-2 2,4 67,-4 121,-8-149,4 665,-6-1204,-2 190,2 239,-4-142,-3 131,6 29,0-1,0 1,1 0,-1 0,0 0,0 1,0-1,1 0,-1 0,1 0,-1 0,1 1,-1-1,1 0,0 1,-1-1,1 0,0 1,0-1,0 2,-85 588,62-376,-1-34,5-61,7 1,2 123,11-278,2 1,2-1,15-57,-4 15,-3 4,-5 23,27-91,-35 140,0 0,0 0,0 0,1 0,-1 1,0-1,0 0,0 0,0 0,0 0,0 0,1 0,-1 0,0 0,0 0,0 0,0 0,0 0,0 0,1 0,-1 0,0 0,0 0,0 0,0 0,1 0,-1 0,0 0,0 0,0 0,0 0,0 0,1 0,-1 0,0 0,0 0,0 0,0 0,0 0,0 0,0-1,1 1,-1 0,0 0,0 0,0 0,0 0,0 0,0-1,0 1,0 0,0 0,0 0,0 0,0 0,0-1,0 1,0 0,0 0,0 0,0 0,0 0,0-1,0 1,0 0,0 0,0 0,0-1,4 19,0 28,-6 449,25-811,-4 111,-9 54,-16-244,0 365,6 29,0 1,0 0,0 0,-1 0,1 0,0 0,0-1,0 1,0 0,0 0,0 0,-1 0,1 0,0 0,0-1,0 1,0 0,-1 0,1 0,0 0,0 0,0 0,0 0,-1 0,1 0,0 0,0 0,0 0,-1 0,1 0,0 0,0 0,0 0,0 0,-1 0,1 0,0 0,0 1,0-1,0 0,-1 0,1 0,0 0,0 0,0 0,0 0,0 1,-1-1,1 0,0 0,0 0,0 0,0 1,0-1,0 0,0 0,0 0,0 0,0 1,-17 52,-36 284,0 6,47-325,2-15,-4-35,-197-1200,197 1186,-77-434,70 419,6 48,1 20,-3 29,10-33,-90 407,12-45,-68 144,127-463,20-46,0-1,0 1,0 0,0 0,0-1,0 1,0 0,-1 0,1-1,0 1,0 0,0 0,0-1,-1 1,1 0,0 0,0 0,0 0,-1-1,1 1,0 0,0 0,0 0,-1 0,1 0,0 0,0 0,-1 0,1 0,0 0,0-1,-1 1,1 0,0 0,-1 1,1-1,0 0,0 0,-1 0,1 0,0 0,0 0,-1 0,1 0,0 0,0 1,0-1,-1 0,1 0,0 0,0 0,0 1,-1-1,1 0,0 0,0 0,0 1,0-1,0 0,-1 1,1-27,8-16,24-73,-1 11,131-720,-151 780,-10 44,-1 0,1 0,-1 0,1 1,-1-1,0 0,1 1,-1-1,1 0,-1 1,0-1,0 1,1-1,-1 0,0 1,0-1,1 1,-1-1,0 1,0-1,0 1,0-1,0 1,1-1,-1 1,0-1,0 1,0-1,-1 1,1-1,0 1,0-1,0 1,0-1,-1 1,4 95,-41 462,-38 2,40-313,18-154,22-118,1 1,2 0,0 0,12-27,0 1,234-796,-242 815,-11 31,0 0,0 1,0-1,0 0,0 0,0 0,0 0,0 0,0 0,0 0,0 0,0 1,1-1,-1 0,0 0,0 0,0 0,0 0,0 0,0 0,0 0,1 0,-1 0,0 0,0 0,0 0,0 0,0 0,0 0,1 0,-1 0,0 0,0 0,0 0,0 0,0 0,0 0,0 0,1 0,-1 0,0 0,0 0,0 0,0 0,0 0,0-1,0 1,0 0,1 0,-1 0,0 0,0 0,0 0,0 0,0 0,0-1,0 1,0 0,0 0,0 0,0 0,-1 54,-25 107,-55 183,41-186,29-115,-7 34,-44 118,54-183,1-14,-2-26,6 17,-3-9,-127-419,-36 9,-3 80,163 332,-20-35,28 51,0 0,-1 0,1 0,0 0,-1 1,0-1,1 1,-1-1,0 1,0-1,0 1,0 0,0 0,0 0,0 0,-1 0,1 1,0-1,-4 0,4 1,0 1,0-1,0 1,0 0,0-1,1 1,-1 0,0 0,0 0,1 0,-1 1,1-1,-1 0,1 1,-1-1,1 1,0-1,0 1,-1 0,0 2,-13 24,0 1,2 0,2 1,-13 49,17-57,-180 700,82-292,98-410,4-39,9-73,4 1,26-112,-18 112,157-897,-97 538,-64 386,-7 48,-3 22,-2 34,-59 525,37-411,-87 558,27-191,78-493,12-65,177-624,-133 483,-45 148,-6 15,2-1,-1 1,2 0,0 1,13-23,-18 36,-1 1,0 0,0-1,1 1,-1 0,0-1,0 1,1 0,-1 0,0-1,1 1,-1 0,0 0,1 0,-1-1,0 1,1 0,-1 0,0 0,1 0,-1 0,0 0,1 0,-1 0,1 0,-1 0,0 0,1 0,-1 0,1 0,-1 0,0 0,1 0,-1 0,0 1,1-1,-1 0,0 0,1 0,-1 1,0-1,1 0,-1 0,0 1,0-1,1 0,-1 1,0-1,0 0,0 1,1-1,-1 0,0 1,0-1,0 1,0-1,0 0,0 1,0-1,0 0,0 1,0-1,0 1,0-1,4 20,-1 0,-1 0,0 0,-2 0,0-1,-5 31,4-37,-24 195,-52 203,28-167,44-210,6-32,2-7,16-52,-17 49,130-416,-128 415,-2 17,-4 27,-98 469,39-237,13-20,-54 233,92-454,10-26,0 0,0 0,0 0,0 1,-1-1,1 0,0 0,0 0,0 0,0 0,-1 0,1 0,0 0,0 0,0 0,-1 0,1 0,0 0,0 0,0 0,0 0,-1 0,1 0,0-1,0 1,0 0,0 0,-1 0,1 0,0 0,0 0,0 0,0-1,0 1,0 0,-1 0,1 0,0 0,0 0,0-1,0 1,0 0,0 0,0 0,0 0,0-1,0 1,0 0,0 0,0 0,0-1,0 1,0 0,0 0,0 0,0-1,-5-48,5-115,38-294,-36 438,11-38,-13 65,1-6,-1 1,1 0,-1-1,1 1,-1 0,0-1,0 1,0 0,0-1,0 1,0 0,0-1,-1 1,1 0,0-1,-1 1,0-1,1 1,-1-1,0 1,0-1,1 1,-1-1,-1 0,1 1,0-1,0 0,0 0,-1 0,1 0,-2 2,0-3,1 1,0-1,-1 0,1 1,-1-1,1 0,-1-1,1 1,0 0,-1-1,1 1,-1-1,1 0,0 1,0-1,-1 0,1-1,0 1,0 0,0-1,0 1,0-1,1 1,-1-1,0 0,1 0,-1 0,-1-3,-1 0,1-1,0 0,0 0,0 0,0-1,1 1,0-1,1 1,-1-1,1 1,0-13,7-60,3 0,30-121,-34 178,264-1056,-241 975,17-61,66-287,-110 448,6-38,-5 26,-2 15,0 1,0-1,0 0,0 0,0 0,0 0,0 0,0 0,-1 0,1 0,0 0,0 0,0 0,0 0,0 1,0-1,0 0,0 0,0 0,0 0,0 0,0 0,0 0,-1 0,1 0,0 0,0 0,0 0,0 0,0 0,0 0,0 0,0 0,0 0,0 0,-1 0,1 0,0 0,0 0,0 0,0 0,0 0,0 0,0 0,0 0,-35 78,-36 128,43-119,-83 343,95-359,-109 660,48-239,52-388,17-76,1 0,1 0,2 1,-2 43,6-44,2 23,-3-1,-14 100,8-101,3 0,1 0,5 61,0-59,-2 0,-12 93,-5-55,4 0,-3 132,15-182,-3-1,-1-1,-12 43,8-40,1 1,-3 65,11 462,2-244,-1-307,0 1,2-1,5 19,5 43,-12-62,0 0,1-1,1 1,1-1,7 23,-9-35,-1 0,1 0,0 0,0 0,1 0,-1 0,1-1,0 1,0-1,0 1,1-1,-1 0,1-1,0 1,-1 0,1-1,0 0,0 0,1 0,-1-1,0 1,1-1,-1 0,8 1,27 0,50-4,-60 0,0 2,0 0,0 2,32 6,111 32,42-18,-106-10,-72-9,52 10,-50-7,53 4,16 2,-59-6,1-1,-1-2,95-8,141-35,-258 36,136-25,-114 18,-26 8,0-2,-1-1,0-1,0 0,32-18,1-3,-36 20,0-2,24-16,-36 22,-1-1,1 1,-1-1,0-1,-1 1,1-1,-1 1,0-1,-1 0,6-13,0-8,-1 0,-2-1,-1 0,-1 0,-1 0,-2 0,0-1,-7-48,3 62,0 1,0 0,-2 0,-10-24,-10-35,1-20,-8-44,24 84,-1 1,-3-76,10 97,-9-49,-2-19,11 71,-1 0,-2 0,0 0,-17-46,14 42,1 0,-4-46,0-1,5 33,2 1,5-86,-2-30,-3 131,-1-1,-2 1,0 0,-3 1,0 0,-2 0,-1 1,-20-33,16 38,-1 0,-1 1,-1 2,-38-33,29 28,-46-52,25 14,29 34,0 1,-2 2,-1 0,-1 1,-52-39,56 50,0-2,1-1,2 0,-28-33,-54-85,26 32,-109-104,166 189,-8-7,-1 1,0 1,-2 2,-1 0,0 2,-50-24,-8 6,-122-37,70 28,124 41,9 3,0 1,0-1,0-1,0 1,0-1,1 0,0 0,-1 0,1-1,-7-6,12 10,0-1,0 1,0-1,1 1,-1-1,0 0,0 1,0-1,1 1,-1-1,0 1,0 0,1-1,-1 1,0-1,1 1,-1-1,1 1,-1 0,0-1,1 1,-1 0,1 0,-1-1,1 1,-1 0,1 0,-1 0,1-1,-1 1,1 0,0 0,-1 0,1 0,-1 0,1 0,-1 0,1 0,-1 0,2 1,26-4,-28 3,330 3,-325-3,-1 1,1-1,-1 1,0 0,1 0,-1 1,0-1,0 1,0 0,0 0,0 0,0 1,-1-1,1 1,-1 0,4 3,-3 0,0-1,1 1,-2 0,1 1,-1-1,0 0,0 1,-1 0,2 8,2 14,-2 0,-2 0,-1 58,-1-59,0-5,1 0,-1 0,-2-1,-5 37,6-54,0 0,-1-1,0 1,1-1,-1 1,-1-1,1 0,-1 0,-5 7,6-9,0 0,0-1,0 1,0-1,0 1,0-1,0 0,-1 0,1 0,-1 0,1 0,-1 0,1-1,-1 1,1-1,-1 0,0 1,1-1,-4-1,2 0,0 1,1-2,-1 1,0 0,0-1,1 0,-1 1,1-1,-1-1,1 1,0-1,0 1,0-1,0 0,0 0,1 0,-3-4,-40-66,31 48,-7-7,-15-24,34 53,0-1,0 0,1 0,-1 0,1 0,-1-1,1 1,1 0,-1 0,0-9,2 12,-1-1,0 1,1 0,0-1,-1 1,1 0,0-1,0 1,0 0,0 0,0 0,0 0,0 0,0 0,0 0,0 0,0 0,1 1,-1-1,0 0,1 1,-1-1,1 1,-1 0,0-1,1 1,1 0,45-4,-41 4,2-1,24 0,0 2,48 5,-71-4,1 0,0 1,-1 0,0 1,1 0,-1 1,-1 0,1 0,-1 1,0 0,13 12,14 14,1-1,1-2,2-2,1-2,77 36,-109-57,-1 1,0-1,0 2,0-1,-1 1,0 0,0 0,8 10,45 66,-1-3,-51-70,0 0,1-1,0-1,0 0,1 0,0 0,0-1,1-1,0 0,-1 0,22 5,-8-6,1 0,-1-1,0-2,44-3,-61 2,1-1,-1 1,1 1,-1-1,1 1,-1 0,1 1,12 4,-16-4,-1 0,0 0,0 1,0-1,0 1,0-1,0 1,-1 0,1 0,-1 1,0-1,0 0,0 1,0-1,-1 1,1-1,-1 1,1 7,6 27,-3 1,-1 0,-2 0,-2 0,-5 46,1 18,2 948,3-548,13-344,0-12,-11-114,1-1,2 0,1 0,11 31,4 14,7 94,-27-166,0 1,0-1,0 0,1 0,-1-1,1 1,1-1,-1 1,1-1,-1 0,1 0,0 0,1-1,-1 1,1-1,-1 0,1-1,0 1,0-1,0 0,0 0,1 0,-1-1,0 1,1-2,10 2,-1-1,0-1,1 0,-1-1,0 0,0-1,1-1,-2-1,27-9,-37 11,1 0,-1-1,0 0,0 0,0 0,-1 0,1-1,-1 0,5-6,-5 7,0-1,0 1,0 0,0 0,0 0,1 0,-1 0,1 1,4-3,-7 5,-1 0,1 0,-1 0,1 0,0 0,-1 0,1 0,0 0,-1 0,1 0,0 0,-1 1,1-1,-1 0,1 0,-1 1,1-1,0 0,-1 1,1-1,-1 0,0 1,1-1,-1 1,1-1,-1 1,1-1,-1 1,0-1,0 1,1 0,-1-1,0 1,0-1,1 1,-1 0,0-1,0 1,0 0,0-1,0 2,3 31,-3-30,1 6,-2-1,1 1,0 0,0 0,1-1,1 1,-1 0,1-1,1 1,-1-1,1 0,1 0,0 0,0 0,0-1,11 13,-9-13,0-1,-1 1,0 0,0 0,-1 0,1 1,-2 0,1 0,2 8,-6-14,1 0,-1 1,0-1,0 0,1 1,-2-1,1 1,0-1,0 0,-1 1,1-1,-1 0,0 0,0 0,0 1,0-1,0 0,0 0,-1 0,1 0,0-1,-1 1,0 0,1 0,-1-1,0 1,0-1,0 0,0 0,0 1,0-1,0-1,0 1,-1 0,1 0,0-1,-4 1,-19 4,1-1,-1-1,0-1,0-1,-39-5,8 2,43 1,0 0,0-1,1-1,0 0,-1-1,1 0,-17-10,-78-46,107 60,-7-4,1-1,-1 0,1 0,0-1,1 0,0 0,-1 0,2 0,-1-1,1 0,0 0,0 0,1 0,0-1,0 1,1-1,0 0,1 0,-1 1,1-1,1 0,0 0,0-1,0 1,1 1,0-1,1 0,-1 0,2 0,-1 1,1-1,4-8,7-15,2 2,0-1,2 2,1 1,29-32,-40 49,-1 1,0-1,0 0,-1 0,0-1,-1 0,0 0,-1 0,0-1,3-20,-1-7,2-78,2-13,24-63,3-164,-36 343,-1 0,0 0,-2 1,1-1,-1 0,-7-21,9 34,0 0,0 1,-1-1,1 1,0-1,0 0,0 1,-1-1,1 1,0-1,-1 1,1-1,0 1,-1-1,1 1,-1-1,1 1,-1 0,1-1,-1 1,1 0,-1-1,1 1,-1 0,0 0,1 0,-1-1,1 1,-1 0,0 0,1 0,-1 0,1 0,-1 0,0 0,1 0,-1 0,1 0,-1 0,0 1,1-1,-1 0,1 0,-1 1,1-1,-1 0,0 1,-1 1,0 0,0-1,0 1,1 0,-1 0,0 1,1-1,0 0,-1 0,0 5,-6 17,2 0,0 0,2 0,-2 42,4 108,3-107,2 365,-6-405,2-27,1 0,-1 0,1 0,0 0,-1 0,1 0,0 0,-1 0,1 0,0-1,-1 1,1 0,0 0,-1 0,1 0,0 0,-1-1,1 1,0 0,0 0,-1 0,1-1,0 1,0 0,-1-1,1 1,0 0,0 0,0-1,-1 1,1 0,0-1,0 1,0 0,0-1,0 0,-23-53,17 40,-74-191,8-3,10-3,-43-261,90 406,-3 0,-3 0,-33-72,44 115,7 15,-2 0,1 0,-1 1,0-1,0 1,-1 0,1 1,-2-1,1 1,-1 0,0 1,-8-5,-10-5,-2 1,-35-14,-6-3,-238-144,227 127,3-5,1-2,3-4,-112-119,140 133,-73-61,18 19,77 58,22 29,0 0,0 0,0 0,0 0,0 0,0 0,0 0,1 0,-1 0,0 0,0 0,0 0,0 0,0 0,0 0,0 0,0 0,0 0,1 0,-1 0,0 0,0 0,0 0,0 0,0 0,0 0,0 0,0 0,0 0,0 0,1 0,-1 0,0 0,0 0,0-1,0 1,0 0,0 0,0 0,0 0,0 0,0 0,0 0,0 0,0 0,0-1,0 1,0 0,0 0,0 0,0 0,0 0,0 0,0 0,0 0,0 0,0-1,0 1,0 0,0 0,0 0,0 0,0 0,0 0,18 14,42 41,2-3,2-3,2-2,2-4,118 57,192 53,-351-146,-57-24,-416-207,399 204,0 2,-1 2,-79-15,122 30,-1 0,1 1,-1-1,0 1,1 1,-1-1,-6 2,11-2,1 0,-1 0,0 0,0 1,1-1,-1 0,0 1,1-1,-1 0,0 1,1-1,-1 1,1-1,-1 1,0 0,1-1,-1 1,1-1,0 1,-1 0,1-1,-1 2,1 0,0-1,0 1,0-1,0 1,1-1,-1 0,0 1,1-1,-1 1,1-1,-1 0,1 1,0-1,-1 0,1 0,0 0,1 2,17 17,0-1,1 0,1-2,1 0,0-1,26 13,-3 0,384 236,-380-238,-23-14,0 2,-2 0,1 1,-2 1,21 21,-42-37,-1 0,1 1,-1-1,0 0,1 1,-1-1,0 1,0 0,0-1,0 1,-1 0,1-1,0 1,-1 0,1 0,-1 0,1 0,-1 0,0 0,0-1,0 4,-1-4,0 1,0-1,1 1,-1-1,0 0,0 0,-1 0,1 1,0-1,0 0,-1 0,1-1,0 1,-1 0,1 0,-1-1,1 1,-1-1,-2 1,-12 3,0-2,0 0,-31 0,36-2,-57-1,0-3,0-3,-74-17,37-1,-126-48,69 2,126 52,-2 1,0 2,-1 2,-1 1,-55-10,86 22,24 1,33 6,92 26,203 75,127 83,-425-173,0-2,55 11,-238-71,-158-46,-445-128,682 198,58 20,-1 0,0 0,1 0,-1 0,1 0,-1 0,1-1,-1 1,1 0,0-1,0 0,-2-2,3 3,0 0,-1 1,1-1,0 0,0 0,0 0,0 0,0 0,0 0,1 1,-1-1,0 0,0 0,0 0,1 0,-1 1,1-1,-1 0,0 0,1 1,-1-1,1 0,0 0,-1 1,1-1,0 1,-1-1,2 0,6-5,0 1,0 1,0-1,1 1,-1 1,1 0,0 0,0 0,0 1,10 0,103-8,-87 8,382-4,-405 6,-1 1,1 0,0 0,-1 1,0 1,12 4,-20-6,0 1,0-1,1 1,-1 0,0 0,-1 1,1-1,0 0,-1 1,1 0,-1-1,0 1,0 0,0 0,0 0,0 1,-1-1,1 0,-1 1,0-1,0 1,0 5,36 132,-37-138,1 0,0-1,-1 1,0 0,0-1,1 1,-2 0,1 0,0-1,-1 1,1 0,-1-1,0 1,1 0,-1-1,-1 1,1-1,0 0,0 1,-1-1,0 0,1 0,-1 0,0 0,0 0,0 0,0 0,0-1,-1 1,1-1,0 0,-1 0,1 1,-1-1,0-1,1 1,-4 0,-11 3,0-2,0 0,-1 0,-30-3,24 0,-79-2,-71 1,153 3,0 1,0 1,0 0,0 2,-36 13,57-18,0 0,-1 0,1 0,0 0,-1 0,1 0,-1 0,1 0,0 0,-1 1,1-1,0 0,-1 0,1 0,0 0,-1 1,1-1,0 0,0 0,-1 1,1-1,0 0,0 1,-1-1,1 0,0 1,0-1,0 0,0 1,-1-1,1 0,0 1,0-1,0 0,0 1,0-1,0 1,16 5,36 0,-46-5,427 17,121 12,-545-30,0 1,1 0,-1 1,0 0,0 1,0-1,0 2,8 4,-16-8,0 0,-1 0,1 0,0 1,-1-1,1 0,-1 1,1-1,-1 0,1 1,-1-1,1 1,-1-1,0 1,1-1,-1 1,1-1,-1 1,0 0,0-1,1 1,-1-1,0 1,0 0,0-1,0 1,0 0,0-1,0 1,0 0,0-1,0 1,0-1,0 1,0 0,0-1,0 1,-1 0,1-1,0 1,-1-1,1 1,0-1,-1 1,1-1,0 1,-1-1,1 1,-1-1,1 1,-1-1,1 0,-1 1,-1 0,-34 15,3-8,0-1,-1-2,-40 1,-111-4,105-3,-694-2,892 3,377 6,-359 3,218 40,-344-47,43 11,-51-12,0-1,-1 1,1-1,0 1,0-1,-1 1,1 0,-1 0,1 0,-1 0,1 0,-1 1,1-1,-1 0,0 0,0 1,0-1,0 1,0-1,0 1,1 3,-2-4,0 1,0-1,-1 0,1 0,0 1,-1-1,1 0,-1 0,0 0,1 1,-1-1,0 0,0 0,0 0,0 0,0 0,0-1,0 1,0 0,0 0,0-1,0 1,0 0,-1-1,1 1,-1-1,-37 13,37-13,-76 14,-2-3,-98 1,118-9,-288 3,40-3,298-2,-1-1,1 1,0 1,-19 4,29-6,0 0,0 0,1 0,-1 0,0 0,0 0,0 0,0 1,0-1,1 0,-1 0,0 0,0 0,0 0,0 0,0 0,0 0,1 0,-1 0,0 1,0-1,0 0,0 0,0 0,0 0,0 0,0 0,0 1,0-1,0 0,0 0,0 0,0 0,1 1,-1-1,0 0,0 0,-1 0,1 0,0 0,0 1,0-1,0 0,0 0,0 0,0 0,0 0,0 1,0-1,0 0,0 0,34 6,0-2,0-2,59-3,-12 1,967 1,-787-2,-246 3,-25 1,-28 3,-607 13,472-21,-245 1,1004 28,-2 30,-548-53,11 0,-30-3,1 0,-1 1,0 1,-1 0,1 1,0 1,25 11,-41-16,-1 0,1 0,0 1,-1-1,1 0,0 0,-1 1,1-1,0 0,-1 1,1-1,-1 0,1 1,-1-1,1 1,-1-1,1 1,-1 0,1-1,-1 1,0-1,1 1,-1 0,0-1,1 1,-1 0,0-1,0 1,0 0,0-1,0 1,1 0,-1-1,-1 1,1 0,0 0,0-1,0 1,0 0,0-1,-1 1,1 0,0-1,0 1,-1 0,1-1,-1 1,1-1,0 1,-1-1,1 1,-1-1,1 1,-1-1,0 1,1-1,-1 0,1 1,-1-1,0 0,1 1,-1-1,-1 0,-47 18,-17-4,0-3,-91 5,-138-11,185-5,-986-2,1095 3,1-1,0 0,-1 0,1 0,0 0,0 1,-1-1,1 0,0 0,-1 0,1 0,0 0,-1 0,1 0,0 0,-1 0,1 0,0 0,-1 0,1 0,0 0,-1 0,1-1,0 1,-1 0,1 0,0 0,0 0,-1-1,1 1,0 0,0 0,-1 0,1-1,0 1,0 0,-1-1,1 1,0 0,0 0,0-1,0 0,19-6,67-3,0 3,108 6,-89 2,8-2,329 2,-416 0,0 0,0 1,40 10,-64-11,1-1,-1 1,0 0,0-1,0 1,0 0,0 1,0-1,0 0,0 0,2 3,-3-3,-1-1,0 0,1 1,-1-1,0 1,0-1,0 1,1-1,-1 1,0-1,0 1,0-1,0 1,0-1,0 1,0-1,0 1,0-1,0 1,0-1,0 1,-1-1,1 1,0-1,0 1,0-1,-1 1,1-1,0 1,-1 0,-2 1,0 1,0-1,0 1,0-1,0 0,-1 0,1 0,-1-1,0 1,1-1,-7 1,-46 11,-2-3,-86 5,-122-10,170-5,-123-2,72-2,-245 26,345-13,33-3,14 0,33 4,63 4,131 3,-90-9,484 23,-76-5,-504-25,-31-1,0 0,0 0,0 1,0 0,0 1,-1 0,1 0,16 7,-26-8,0-1,1 0,-1 0,0 0,0 0,0 1,0-1,1 0,-1 0,0 0,0 1,0-1,0 0,0 0,1 0,-1 1,0-1,0 0,0 0,0 1,0-1,0 0,0 0,0 1,0-1,0 0,0 0,0 1,0-1,0 0,0 0,0 1,0-1,0 0,-1 0,1 1,0-1,0 0,0 0,0 0,0 1,-1-1,1 0,0 0,0 0,0 0,-1 1,1-1,0 0,0 0,-1 0,1 0,0 0,0 0,0 0,-1 0,1 0,0 0,0 0,-1 0,1 0,0 0,0 0,-1 0,1 0,0 0,0 0,-1 0,1 0,-30 8,0-2,0-1,0-1,-38-1,12 1,-416 12,254-12,130 3,-172 36,137-19,107-19,45-3,567 6,166 5,-581-7,371 20,-534-25,-13-2,0 1,0 0,-1 0,1 0,0 1,0 0,-1 0,1 0,-1 0,1 1,-1 0,8 4,-12-6,0 1,-1-1,1 1,0-1,0 1,0-1,0 1,-1-1,1 1,0-1,-1 1,1-1,0 0,-1 1,1-1,0 1,-1-1,1 0,-1 1,1-1,-1 0,1 0,-1 1,1-1,-1 0,1 0,-1 0,1 0,-1 1,1-1,-1 0,0 0,-24 9,-1-2,0 0,0-1,-32 2,-118 4,129-10,-461 8,-267 20,689-22,22-4,0 3,1 3,-95 26,156-32,12 1,21 2,434 16,-233-17,-88 0,917 41,-1031-45,181 18,-157-5,-54-15,1 1,0-1,0 0,0 1,0-1,0 1,0-1,0 1,-1-1,1 1,0 0,0-1,-1 1,1 0,0 0,-1-1,1 1,-1 0,1 0,-1 0,1 2,-1-3,0 1,0 0,-1 0,1-1,0 1,0 0,-1 0,1-1,-1 1,1 0,0-1,-1 1,1-1,-1 1,0 0,1-1,-1 1,1-1,-1 0,-1 2,-43 15,-36-5,-1-3,-143-4,150-4,-1073-2,620-1,1439 16,-241-1,-623-13,-11-1,62 8,-98-7,0 0,0 1,0-1,0 0,0 0,-1 0,1 0,0 0,0 0,0 0,0 0,0 0,0 0,0 0,0 0,0 0,0 0,0 0,0 1,0-1,0 0,0 0,0 0,0 0,0 0,0 0,0 0,0 0,0 0,0 0,0 0,1 0,-1 0,0 0,0 0,0 0,0 1,0-1,0 0,0 0,0 0,0 0,0 0,0 0,0 0,0 0,0 0,0 0,0 0,1 0,-14 4,-24 1,-856 9,582-17,-274 2,577 1,4 0,-1 0,1 0,-1 0,1 1,-1-1,1 1,0 0,-6 2,9-3,1 0,0 1,0-1,-1 0,1 0,0 1,0-1,-1 0,1 0,0 1,0-1,0 0,-1 1,1-1,0 0,0 1,0-1,0 0,0 1,0-1,0 0,0 1,0-1,0 1,0-1,0 0,0 1,0-1,0 0,0 1,0-1,1 0,-1 1,0-1,0 0,0 1,0-1,1 0,-1 0,0 1,0-1,1 0,-1 0,0 1,0-1,1 0,-1 0,0 0,1 0,-1 1,0-1,1 0,-1 0,0 0,1 0,0 0,25 13,17 2,0-2,2-2,45 6,145 9,-158-19,469 28,-136-12,-368-20,1 2,54 13,-67-5,-32-7,-20 1,-44 2,0-3,-90-4,72-2,-1475-1,1550 1,765 21,-26-13,-701-8,-20-1,-1 1,0 0,0 1,1 0,-1 0,0 0,15 6,-22-4,-10 0,-55 4,0-2,-90-5,53-1,-749 0,823 1,58 1,1030 73,-674-42,-361-30,-3-1,1 1,41 10,-65-12,0 0,0 0,0 1,0-1,-1 0,1 0,0 0,0 0,0 0,0 0,0 1,0-1,0 0,0 0,-1 0,1 0,0 1,0-1,0 0,0 0,0 0,0 0,0 1,0-1,0 0,0 0,0 0,0 0,0 1,0-1,0 0,1 0,-1 0,0 0,0 1,0-1,0 0,0 0,0 0,0 0,1 1,-40 4,0-2,0-1,-43-3,24-1,-998-49,928 36,75 8,-53-1,328 27,-131-8,775 101,-521-64,-247-30,-87-13,-18-2,-29 1,21-3,-415 36,-437-20,810-19,-105-18,159 18,20 1,38 3,739 126,-591-90,-115-24,-38-7,68 20,-168-20,-897-51,590 24,354 20,0 0,1 0,-1-1,0 1,1-1,-1 1,0-1,1 0,-1 0,1 0,-1 0,1-1,0 1,-4-4,6 5,0 0,-1 0,1-1,0 1,0 0,0-1,0 1,0 0,0-1,0 1,0 0,0-1,0 1,0 0,0-1,0 1,0 0,0 0,0-1,0 1,0 0,1-1,-1 1,0 0,0-1,0 1,0 0,1 0,-1-1,0 1,0 0,1 0,-1 0,0-1,0 1,1 0,-1 0,0 0,1-1,31-8,26 4,0 2,0 2,0 3,61 11,-66-8,326 44,44 4,-410-51,0-1,0-1,0 0,15-3,-27 3,-1 0,1 0,-1 0,1 0,-1 0,1 0,-1 0,1 0,-1-1,1 1,-1 0,1 0,-1-1,1 1,-1 0,0 0,1-1,-1 1,1-1,-1 1,0 0,1-1,-1 1,0-1,0 1,1-1,-1 1,0-1,0 1,0-1,1 1,-1-1,0 1,0-1,0 1,0-1,0 1,0-1,0 1,0-1,0 1,0-1,-1 1,1-1,0 1,0-1,0 1,-1-1,1 1,0-1,0 1,-1-1,1 1,0 0,-1-1,1 1,-1-1,-13-13,-1 1,0 0,-1 1,0 0,-30-15,33 19,-126-69,-3 7,-3 5,-275-81,19 55,50 14,171 28,-254-64,405 108,-1 1,0 1,-35 2,-2 0,64 1,1 0,-1 0,0 0,1 0,-1-1,1 1,-1-1,1 0,-1 0,1 0,0 0,-1 0,1 0,0 0,0-1,0 1,-3-3,4 2,0 1,1-1,-1 1,1 0,-1-1,1 1,-1-1,1 1,0-1,-1 0,1 1,0-1,0 1,0-1,1 1,-1-1,0 1,0-1,1 1,1-4,2-4,1 0,0-1,0 2,1-1,1 1,12-14,14-8,1 1,1 2,54-32,24-17,205-188,-287 230,-3-2,0 0,-3-2,-1-1,-1-1,21-55,-42 89,1 0,-2 0,1 0,-1 0,0-1,0 1,0 0,-1 0,0-1,-1 1,1 0,-1 0,-2-7,-3-9,-1 1,-14-29,13 32,1 1,1-1,-8-32,6-31,4 0,7-101,1 32,-3 126,2 1,1-1,1 1,1 0,1 1,0-1,17-29,-11 20,-1 1,13-51,-4-110,21 12,4-28,-41 144,-4-122,-3 79,2 103,0 0,0 0,0 0,-1 0,1 0,-1 0,0 0,0 0,0 1,-1-1,1 0,-1 1,0-1,-4-5,3 6,0 1,0 0,0 0,0 0,0 0,0 0,0 1,-1-1,1 1,-1 0,1 0,-1 0,0 1,1-1,-1 1,-5 0,-22-1,-1 2,1 1,-1 1,1 2,-51 14,8 5,-75 36,30-10,26-13,-91 53,110-45,3 4,-67 58,80-64,-1-4,-97 49,94-55,1 2,-92 70,75-41,-3-4,-91 50,136-86,1 2,1 0,2 3,-44 47,56-54,-22 30,34-40,-1 0,0-1,-20 19,1-2,1 1,2 1,-30 46,50-68,0 1,1-1,0 1,1 0,0 0,0 0,1 0,0 0,0 1,1 9,-1 19,5 46,0-21,-3 8,-1-13,3 0,15 100,11 61,-21-158,-2 0,-5 102,-2-62,0-84,0 0,-2-1,1 0,-2 0,0 0,-1 0,-8 14,-5 15,5-7,7-16,-2 0,-18 33,5-11,18-34,0 0,-1-1,0 1,-1-1,0 0,-1-1,-9 11,-34 27,3 2,-62 83,61-72,35-44,0 1,1 0,0 1,-9 18,14-20,-3 7,-1-1,0-1,-20 26,27-41,-1 0,1 0,-1 0,0-1,0 0,-1 0,1 0,-1 0,0-1,0 0,0 0,0-1,0 0,-1 0,1 0,-10 1,-7 1,0 1,1 1,0 1,1 0,-1 2,-23 14,38-20,-106 49,91-41,0-1,-1-1,-34 8,41-14,0 2,0 0,0 0,1 2,0 0,0 1,0 0,1 1,-14 12,22-17,1 1,-1-1,0-1,-1 1,1-1,-1 0,1 0,-1-1,0 0,0 0,0-1,0 1,-8-1,-15 1,-56-5,33 1,-55 1,97 1,19 0,112-1,135 3,-223 2,0 2,0 1,-1 1,54 22,-8-2,-38-15,2-1,-1-3,1-1,1-1,69 1,546-11,-604 0,56-9,-56 5,63-1,189 27,-264-13,0-2,1-2,-1-2,1-1,60-10,-34 1,0 3,1 4,73 4,-53 0,-45 2,50 7,-71-5,1-1,-1-2,0 0,1-2,-1 0,1-2,-1 0,0-2,24-6,48-17,141-21,3 0,-127 24,24-6,-118 25,-1-1,0-1,0-1,-1-1,27-17,-41 25,0 0,0-1,0 1,0 0,-1 0,1-1,0 1,-1-1,1 0,-1 1,0-1,1 0,-1 0,0 0,0 0,0 0,0 0,-1 0,1 0,0 0,-1-1,0 1,1 0,-1 0,0 0,0-1,0 1,0 0,-1 0,0-5,-1 4,0 0,-1 0,1-1,-1 1,1 1,-1-1,0 0,0 1,0-1,-1 1,1 0,0 0,-1 0,1 1,-1-1,-5 0,-16-6,0 2,0 1,-1 1,-32-1,-108 5,84 2,-34 0,-147-3,260 1,1 0,-1 0,1 0,-1-1,1 1,0 0,-1-1,1 0,-1 0,1 0,0 0,0 0,0 0,-1 0,1-1,0 1,-3-3,5 3,0 1,0-1,0 0,-1 1,1-1,0 1,0-1,0 1,0-1,0 1,0-1,0 1,0-1,0 0,0 1,0-1,1 1,-1-1,0 1,0-1,0 1,1-1,-1 1,0-1,1 1,-1-1,1 1,24-18,75-22,169-44,-260 82,94-23,-60 16,0-2,-1-2,59-26,-100 39,0-1,-1 1,1 0,0-1,0 1,0 0,0-1,-1 1,1-1,0 1,-1-1,1 0,0 1,-1-1,1 0,-1 1,1-1,-1 0,1 0,-1 0,1 1,-1-3,0 3,0-1,-1 0,1 1,-1-1,1 1,-1-1,1 1,-1-1,1 1,-1-1,0 1,1-1,-1 1,0 0,1-1,-1 1,0 0,0 0,1 0,-3-1,-54-6,47 6,-308-17,107 8,209 10,0 0,-1 0,1 0,-1-1,1 1,0-1,-1 1,1-1,0 0,0 0,0 0,-1 0,-2-2,4 2,1 1,0-1,0 1,-1-1,1 0,0 1,0-1,0 1,-1-1,1 0,0 1,0-1,0 0,0 1,0-1,0 1,0-1,1 0,-1 1,0-1,0 0,0 1,1-1,-1 1,0-1,0 1,1-1,-1 1,1-1,-1 1,1-1,6-7,1 1,0 0,0 0,16-8,1 0,1 1,39-14,-40 19,-1-2,-1 0,30-20,-52 31,-1-1,1 1,0-1,0 1,-1-1,1 1,0-1,-1 0,1 1,0-1,-1 0,1 1,-1-1,1 0,-1 0,1 1,-1-1,0 0,1 0,-1 0,0 0,0 1,0-2,0 1,0 0,-1 1,1-1,-1 1,1-1,-1 0,1 1,-1-1,0 1,1-1,-1 1,1 0,-1-1,0 1,0 0,1-1,-1 1,0 0,1 0,-2-1,-49-3,47 4,-46 1,38 1,-1-1,1-1,0 0,0-1,0 0,-20-5,31 6,1-1,-1 1,1 0,-1-1,1 1,-1 0,1-1,-1 1,1 0,0-1,-1 1,1-1,0 1,-1-1,1 1,0-1,0 1,-1-1,1 1,0-1,0 0,0 1,0-1,0 1,0-1,0 1,0-1,0 0,0 1,0-1,0 1,0-1,0 1,0-1,1 0,-1 1,0-1,0 1,1-1,-1 1,0-1,1 1,-1 0,0-1,1 1,-1-1,1 1,-1 0,1-1,-1 1,1 0,-1-1,1 1,0 0,30-23,110-48,-4 3,-136 68,1-1,-1 0,1 0,-1 1,0-1,1 0,-1 0,0 0,0 0,0-1,0 1,0 0,0 0,0-1,0 1,1-3,-2 4,0-1,-1 0,1 1,0-1,-1 1,1-1,0 1,-1-1,1 1,0 0,-1-1,1 1,-1-1,1 1,-1 0,1-1,-1 1,1 0,-1 0,0-1,1 1,-1 0,1 0,-1 0,1 0,-1 0,0 0,0 0,-62-2,53 2,-23 1,18 0,-1 0,1-2,-1 0,-16-3,31 4,0 0,0 0,0 0,0-1,0 1,0-1,0 1,0-1,1 1,-1-1,0 1,0-1,0 0,0 0,1 1,-1-1,0 0,1 0,-1 0,1 0,-1 1,1-1,-1 0,1 0,0 0,-1 0,1 0,0 0,0-1,0 1,-1 0,1 0,0 0,1 0,-1 0,0 0,0 0,0 0,1-2,22-47,-8 19,-15 29,0 1,0-1,0 0,-1 1,1-1,0 0,-1 1,1-1,-1 1,1-1,-1 1,0-1,0 1,0 0,1-1,-1 1,-1 0,1-1,0 1,0 0,0 0,-1 0,1 0,0 0,-1 1,1-1,-1 0,1 0,-1 1,1-1,-1 1,1 0,-1-1,0 1,1 0,-3 0,-11-3,-1 1,-27-1,33 3,-57 1,51 1,0-1,-1-1,1-1,0 0,0-1,-1 0,1-1,-21-8,36 11,0-1,1 1,-1 0,0-1,0 1,1 0,-1-1,0 1,1-1,-1 1,1-1,-1 1,1-1,-1 0,1 1,-1-1,1 0,-1 1,1-1,0 0,-1 1,1-1,0 0,0 0,-1 1,1-1,0 0,0 0,0 0,0 1,0-1,0 0,0 0,0 0,1 1,-1-1,1-1,0-1,1 0,0 0,0 1,0-1,0 1,1-1,-1 1,5-3,18-13,1 2,0 1,52-21,-46 22,0 0,47-32,-65 35,-11 9,0-1,0 1,0 0,0 0,0 1,0-1,0 1,1 0,-1 0,7-2,55-13,118-46,-172 56,-10 2,-23 2,-36 9,28-1,1 1,0 2,0 1,1 1,0 1,-45 28,72-39,1-1,-1 1,0-1,0 1,0-1,1 1,-1-1,0 1,0 0,1-1,-1 1,1 0,-1 0,1 0,-1-1,1 1,-1 0,1 0,0 0,-1 1,14 4,31-13,-35 3,1 0,-1-1,0-1,0 0,-1 0,1 0,-1-1,-1 0,1-1,-1 0,-1 0,0 0,0-1,0 0,-1 0,0 0,-1-1,0 0,-1 1,0-2,0 1,-1 0,0 0,-1-1,0 1,-1-1,-1-12,1 20,-3-15,0 0,2-1,0 0,1 1,0-1,2 1,6-30,4 4,106-335,-65 198,-29 88,9-49,17-177,-35 207,-5 30,-5-1,-3 0,-9-83,6 160,0 0,-1 1,0-1,0 1,0-1,-1 1,0 0,0 0,0 0,-1 0,0 1,1-1,-2 1,1 0,0 0,-1 1,0-1,-6-3,-9-5,-1 0,0 2,-28-10,10 8,-1 2,0 2,-52-4,65 9,3 0,-1 0,0 2,1 1,-1 1,0 1,1 1,-1 1,1 1,0 1,0 1,-36 17,33-9,-44 32,51-32,-1-1,0-1,-37 17,-36 12,-113 70,36-17,-181 91,286-147,-104 77,94-61,51-37,-17 11,2 2,-53 50,12 0,-70 75,106-106,30-36,1 0,1 1,1 1,-21 33,23-31,-2 0,-19 24,-18 26,41-52,1 1,0 0,1 1,1-1,1 1,1 0,-2 18,-2 130,7-164,-1 45,3 0,1-1,2 1,3-1,1 0,21 61,6 22,-28-95,1 0,2 0,16 36,-26-68,0 1,0-1,0 1,0-1,0 0,1 0,-1 0,1 0,-1 0,1 0,0 0,0 0,0-1,0 1,0 0,0-1,0 0,1 0,-1 0,0 0,1 0,-1 0,1 0,-1-1,1 1,-1-1,1 0,-1 0,1 0,0 0,-1 0,1 0,-1-1,1 1,-1-1,1 0,-1 0,0 0,1 0,-1 0,0 0,0 0,1-1,2-3,11-7,-2-1,1 0,-1-1,19-27,-27 34,269-382,-248 340,-3-1,-2 0,-3-2,23-92,15-43,-27 100,-12 32,26-54,-24 66,101-189,-101 201,1 1,1 0,1 2,2 1,33-29,48-27,125-75,-84 62,-27 19,4 5,239-99,-182 89,40-17,-166 85,-53 14,-1-1,0 1,0 0,1 0,-1 0,0 0,1 0,-1 1,0-1,0 0,1 0,-1 1,0-1,0 1,0-1,2 2,-2-1,-1 0,0-1,1 1,-1 0,0 0,0 0,0 0,0 0,0-1,0 1,0 0,0 0,0 0,0 0,0 0,0-1,-1 1,1 0,0 0,-1 0,1 0,0-1,-1 1,1 0,-1-1,1 1,-1 0,-1 0,-7 12,-2 0,1-1,-2-1,1 0,-1 0,-1-1,0-1,-1 0,-25 12,-16 4,-76 24,50-21,-124 47,34-15,-305 153,299-131,66-33,70-26,0 2,2 1,-47 41,-22 16,58-45,1 3,-61 66,100-98,-1 0,0-1,-1 0,-14 8,16-11,-1 1,2 1,-1 0,0 0,1 1,-15 16,1 6,2 1,0 0,2 2,2 0,1 1,1 1,2 0,2 1,1 0,2 1,-6 54,1 68,-2 103,11-213,-16 78,17-111,10-48,19-51,-3 14,160-455,-132 391,55-168,-100 289,0 0,1 0,1 1,0 1,0-1,1 1,1 0,0 1,11-9,19-19,237-203,-238 217,-38 23,0-1,-1 1,1 0,0 0,-1 0,1-1,0 1,-1 0,1 0,0 0,-1 0,1 0,0 0,0 0,-1 1,1-1,0 0,-1 0,1 0,0 1,-1-1,2 1,-2 0,1 0,-1 0,0 0,1 0,-1 0,0 0,0 0,0 0,0 0,0 0,0 0,0 0,0 0,0 0,0 0,0 0,0 0,-1 0,1 0,-1 0,0 1,-15 37,-2 0,-2-1,-1-1,-33 44,-27 45,16 6,-90 259,117-287,0 4,4 1,5 2,-18 132,37-180,10-62,0-1,0 0,0 0,0 1,0-1,0 0,0 1,0-1,0 0,0 1,0-1,0 0,0 1,0-1,0 0,0 1,0-1,0 0,0 1,0-1,1 0,-1 1,0-1,0 0,0 0,1 1,-1-1,0 0,0 0,1 0,-1 1,0-1,0 0,1 0,-1 0,0 0,1 1,-1-1,0 0,1 0,14-9,17-26,-30 33,242-333,-22-21,-77 121,164-307,-296 516,-14 37,-19 52,-5 11,-105 282,103-295,-2-1,-3-1,-67 92,72-117,-5 5,31-37,5-5,20-22,50-49,31-36,338-444,-38 43,-138 171,-253 322,-13 22,-22 37,-344 540,160-264,161-240,32-53,-1-1,-1 0,-35 42,119-144,-4-2,-4-4,-3-2,-4-2,59-131,-110 211,5-8,-1-1,0 0,-2 0,8-33,-13 50,-1 1,0-1,0 0,1 1,-1-1,0 0,0 1,0-1,0 0,0 1,0-1,0 0,0 1,0-1,0 0,0 1,0-1,0 0,-1 1,1-1,0 0,0 1,-1-1,1 0,-1 1,1-1,0 1,-1-1,1 1,-1-1,1 1,-1-1,0 1,1 0,-1-1,1 1,-1 0,0-1,1 1,-1 0,0 0,1-1,-1 1,0 0,-33 13,-8 14,1 1,2 2,1 2,-41 43,-124 158,98-93,312-492,-96 180,-99 157,-16 26,-20 34,-79 123,-140 316,241-480,-5 11,1 1,1 0,0 0,1 0,-3 20,7-35,0 0,-1 0,1 0,0 1,0-1,0 0,0 0,0 0,0 1,0-1,0 0,1 0,-1 0,0 1,1-1,-1 0,1 0,-1 0,1 0,0 0,-1 0,1 0,0 0,0 0,-1 0,1-1,0 1,0 0,0 0,0-1,0 1,1 0,1-1,0 0,-1 0,1 0,0-1,-1 1,1-1,-1 0,1 0,-1 0,0 0,1 0,-1 0,0-1,0 1,4-3,114-82,-4-5,-3-5,177-197,-182 158,139-232,-214 314,-26 46,-7 15,-9 23,-195 472,-6 19,182-427,-18 123,15-59,7-70,24-89,0 0,0 0,0-1,0 1,0 0,0 0,-1 0,1 0,0 0,0 0,0 0,0 0,0 0,0 0,0 0,0 0,0 0,0 0,0 0,0 0,0 0,0 0,0 0,-1 0,1 0,0 0,0 0,0 0,0 0,0 0,1-18,6-31,13-34,3 2,5 0,2 2,4 2,63-107,-89 175,-8 16,-11 29,-184 428,-60 173,204-461,52-175,-1 0,-1 0,1 1,0-1,0 0,0 0,0 0,-1 0,1 0,-1 0,1 0,0 0,-1 0,0 0,1 0,-1 0,0 0,1 0,-1-1,0 1,0 0,0 0,-2 1,3-4,-1-1,0 1,0 0,1 0,0 0,-1 0,1 0,0-1,0 1,0 0,0 0,0 0,1-3,9-61,3 0,2 1,47-119,-39 119,17-54,154-407,-387 925,185-382,-27 52,35-69,-1 0,1 1,0-1,0 0,0 0,0 1,0-1,0 0,0 0,0 1,0-1,-1 0,1 0,0 0,0 1,0-1,0 0,-1 0,1 0,0 1,0-1,-1 0,1 0,0 0,0 0,-1 0,1 0,0 0,0 1,-1-1,1 0,0 0,0 0,-1 0,1 0,0 0,-1 0,1 0,0 0,0-1,-1 1,1 0,0 0,0 0,-1 0,1 0,0 0,0 0,0-1,-1 1,1 0,0 0,0 0,0-1,-1 1,1 0,0 0,0 0,0-1,0 1,0 0,-1-1,0-8,-1-1,2 0,-1 1,1-1,0 0,1 1,1-1,-1 0,5-11,-1-5,150-695,-136 643,-19 77,1-1,-1 1,1 0,-1-1,0 1,0-1,0 1,0-1,0 1,0 0,0-1,0 1,0-1,-1 1,1-1,0 1,-1 0,1-1,-1 1,-1-2,1 3,-1 0,1 1,0-1,-1 0,1 0,0 1,-1-1,1 1,0 0,0-1,0 1,-1 0,1 0,0-1,0 1,0 0,0 0,0 0,0 0,1 0,-2 2,-41 46,-66 98,44-54,-88 110,-228 336,360-505,1 1,-28 68,67-149,1 2,2 0,35-52,-47 80,157-285,-14 26,-120 229,-27 45,-6 16,-12 42,-2-2,-36 88,9-27,-87 308,121-400,-8 34,15-56,-1 1,1 0,0 0,0 0,-1 0,2 0,-1-1,0 1,1 0,-1 0,1 0,0-1,0 1,0 0,1 2,-1-4,0-1,-1 1,1-1,-1 1,1-1,0 0,-1 1,1-1,0 0,-1 1,1-1,0 0,0 0,-1 0,1 0,0 0,0 0,-1 0,1 0,0 0,0 0,-1 0,1 0,0 0,-1 0,1-1,0 1,0 0,-1-1,1 1,-1 0,1-1,0 1,-1-1,2 0,15-12,1-1,-2 0,0-1,28-34,-24 26,778-960,-720 875,-80 111,-58 93,32-27,4 2,3 1,-24 146,43-205,0-4,0 1,1-1,0 0,0 0,1 0,1 15,-1-24,0 0,1 1,-1-1,0 1,0-1,0 0,1 1,-1-1,0 0,0 1,1-1,-1 0,0 1,0-1,1 0,-1 1,0-1,1 0,-1 0,1 0,-1 1,0-1,1 0,-1 0,0 0,1 0,-1 0,1 0,-1 0,1 0,-1 0,0 0,1 0,-1 0,1 0,-1 0,0 0,1 0,-1 0,1 0,-1-1,0 1,1 0,-1 0,0-1,1 1,-1 0,0 0,1-1,-1 1,0 0,1-1,-1 1,0 0,0-1,0 1,1-1,20-23,140-237,-45 66,-97 167,-35 52,-121 183,-284 387,362-513,39-52,-1 0,-31 31,52-60,0 1,-1 0,1-1,0 1,-1-1,1 1,-1-1,1 1,-1-1,1 1,-1-1,0 0,1 1,-1-1,0 0,1 1,-1-1,0 0,1 0,-1 1,0-1,1 0,-1 0,0 0,1 0,-1 0,-1 0,1-18,16-33,-14 49,46-111,-60 156,-21 48,-8 25,42-116,0 0,0 0,1 0,-1 0,0 0,0 0,0 0,0 0,0 0,0 0,0 0,0 0,0 0,1 0,-1 0,0 0,0 0,0 0,0 0,0 0,0 0,0 0,0 0,0 0,0 1,1-1,-1 0,0 0,0 0,0 0,0 0,0 0,0 0,0 0,0 0,0 0,0 1,0-1,0 0,0 0,0 0,0 0,0 0,0 0,0 0,0 0,0 1,12-16,19-27,-28 38,19-29,1 1,2 1,1 2,1 0,56-44,-82 72,0 0,0 1,0-1,0 0,0 1,0-1,0 1,0-1,0 1,0-1,0 1,0 0,0 0,0-1,0 1,0 0,0 0,1 0,-1 0,0 0,2 1,-2-1,-1 1,1 0,-1-1,1 1,-1 0,1 0,-1-1,0 1,1 0,-1 0,0-1,1 1,-1 0,0 0,0 0,0 0,0-1,0 1,0 0,0 0,0 1,-13 50,-22 39,-13 39,45-102,4-29,0 1,1 0,-1-1,0 1,0-1,0 0,0 1,0-1,0 0,0 1,0-1,0 0,-1 0,1 0,0 0,0 0,-1 0,1 0,-1 0,2-1,33-50,35-67,19-30,-76 129,1 1,1 1,1 0,35-30,-49 46,-1 1,0 0,1-1,-1 1,1 0,0 0,-1 0,1 0,0 0,-1 1,1-1,0 0,0 1,0-1,0 1,-1 0,1-1,0 1,0 0,0 0,0 0,0 1,3 0,-4 0,1 0,-1 0,1 1,-1-1,0 1,0-1,0 1,0-1,0 1,0 0,0-1,0 1,-1 0,1 0,-1 0,1 0,-1-1,1 5,0 9,-1-1,0 1,-1 0,-5 27,-47 162,-9 52,62-381,5 24,4 0,5 1,41-152,-35 203,-20 48,1 1,-1-1,1 0,-1 0,1 0,0 1,-1-1,1 0,0 1,0-1,-1 1,1-1,0 1,0-1,0 1,0-1,0 1,0 0,1-1,-1 1,0 1,0-1,0 0,0 1,0-1,0 1,0-1,0 1,0 0,0-1,0 1,0 0,-1 0,1-1,0 1,-1 0,1 0,0 0,-1 0,1 0,-1 0,1 1,7 15,-1 0,-1 1,-1-1,0 1,4 35,3 102,-9-114,-3-38,6 96,-9 129,0-213,0 0,-2 0,0 0,0-1,-1 0,-1 0,0 0,-1-1,-15 18,-12 25,25-38,0-1,-1 0,-1-1,-1-1,-21 22,30-33,0 0,-1-1,1 1,-1-1,0 0,0 0,0-1,0 1,0-1,0 0,-1-1,1 1,-1-1,1 0,-1 0,1-1,-1 0,0 0,1 0,-1-1,0 1,1-1,-1-1,-6-2,-65-29,-112-68,113 58,-106-45,13 34,116 40,2-2,-84-39,119 47,-1 1,0 1,0 0,-1 1,-33-4,-88 1,46 5,92 3,0 0,0 0,0 0,0 1,0-1,0 0,0 0,0 0,0-1,0 1,0 0,0 0,0 0,1-1,-1 1,0 0,0-1,0 1,0-1,0 1,1-1,-1 1,0-1,0 0,0 0,22-10,47-5,8 5,1 4,-1 3,2 3,-1 4,83 13,-147-13,1-1,-1 2,0 0,19 8,-30-11,1 0,-1 0,0 1,0-1,1 1,-1-1,0 1,-1 0,1 0,0 0,0 0,-1 0,2 3,-2-3,-1-1,1 1,-1-1,0 1,0-1,0 1,0-1,0 1,0 0,0-1,0 1,0-1,-1 1,1-1,-1 1,1-1,-1 1,0-1,0 1,1-1,-1 0,0 1,0-1,-2 1,-1 3,0-1,-1 0,0 0,0 0,0-1,0 0,0 0,-1 0,1-1,-1 1,0-1,-6 1,-80 14,61-13,-60 7,1-5,-1-3,0-4,-96-13,145 11,30 4,1-2,-1 0,0 0,1-1,-20-5,30 6,1 1,-1 0,0 0,1 0,-1 0,0-1,1 1,-1 0,0-1,1 1,-1 0,1-1,-1 1,1-1,-1 1,1-1,-1 1,1-1,0 1,-1-1,1 1,-1-1,1 0,0 1,0-1,-1 0,1 1,0-1,0 0,0 1,0-1,0 0,0 1,0-1,0-1,1 0,0 0,0 0,1 0,-1 0,1 1,-1-1,1 0,-1 1,1-1,0 1,2-2,59-31,268-88,-194 76,137-67,-252 99,-23 14,1 0,0-1,0 1,0 0,0 0,0 0,0-1,0 1,0 0,0 0,0 0,-1-1,1 1,0 0,0 0,0 0,0-1,-1 1,1 0,0 0,0 0,0 0,-1 0,1 0,0 0,0-1,0 1,-1 0,1 0,0 0,0 0,-1 0,1 0,0 0,0 0,-1 0,1 0,0 0,0 0,0 0,-1 0,1 1,0-1,0 0,-1 0,-55 7,27-1,-499 99,356-63,-175 67,265-72,82-37,1 0,-1 0,1 0,-1 1,1-1,-1 0,1 0,-1 0,1 0,-1 1,1-1,-1 0,0 0,1 1,-1-1,1 0,-1 1,0-1,1 0,-1 1,0-1,1 1,-1-1,0 0,0 1,1-1,-1 1,0-1,0 1,0-1,0 1,0-1,0 1,0-1,0 1,0-1,0 1,0-1,0 1,0-1,0 1,0-1,0 1,0-1,-1 1,1-1,0 1,0-1,0 0,-1 1,1-1,0 1,-1-1,1 0,-1 1,1-1,0 0,-1 1,1-1,-1 0,1 0,0 1,-1-1,1 0,-1 0,1 0,-2 0,48 10,-45-10,349 25,-118-12,-228-13,7 0,-1 1,1 0,-1 1,1 0,-1 1,0 0,11 5,-20-8,-1 0,1 0,-1 1,1-1,0 0,-1 1,1-1,-1 0,1 1,-1-1,1 1,-1-1,1 1,-1-1,0 1,1-1,-1 1,0-1,1 1,-1 0,0-1,0 1,1-1,-1 1,0 0,0-1,0 1,0 0,0-1,0 1,0 0,0-1,0 1,0 0,0-1,-1 1,1 0,0-1,0 1,-1-1,1 1,0 0,-1-1,1 1,-1-1,1 1,0-1,-1 1,1-1,-1 0,1 1,-1-1,0 1,1-1,-1 0,1 0,-1 1,0-1,0 0,-45 22,41-20,-36 12,-2-1,1-3,-2-1,-48 3,-161 1,231-13,650-3,-426 3,-141 1,-38 4,-33 3,-37 6,-72 1,0-5,-174-7,-62 3,354-6,-1 0,1-1,-1 1,1 0,-1 0,1 0,-1 0,0 1,1-1,-1 0,1 1,-1-1,1 1,0-1,-1 1,1 0,-1-1,1 1,0 0,-2 2,5-1,0 0,1 0,-1-1,1 1,0-1,-1 0,1 1,0-1,0 0,5 1,113 31,195 27,-155-33,410 66,-506-81,-46-5,-16 1,-5-6,-1 0,1-1,0 1,-1-1,0 1,1-1,-1 0,0 0,-4 1,-36 11,-1-1,0-3,-55 4,-147 1,175-11,-527 5,272-7,1131-3,-365 2,-1863 0,1727-1,374 3,-645-2,-22-1,0 1,0 0,0 0,0 1,0 1,0 0,0 0,20 8,-31-10,0 0,1 1,-1-1,0 0,0 0,1 1,-1-1,0 0,0 1,1-1,-1 0,0 1,0-1,0 0,0 1,0-1,0 0,1 1,-1-1,0 1,0-1,0 0,0 1,0-1,0 0,0 1,-1-1,1 0,0 1,0-1,0 1,0-1,0 0,0 1,-1-1,1 0,0 1,0-1,-1 0,1 0,0 1,0-1,-1 0,1 0,0 1,-1-1,1 0,0 0,-1 0,1 0,0 0,-1 1,1-1,-1 0,1 0,0 0,-1 0,0 0,-10 5,-1 0,0 0,-1-1,1-1,-1 0,-16 2,-88 3,67-5,-377 5,182-6,942-4,-419 3,-590-2,-336 3,609-2,-65 10,91-6,16-1,25 1,358 9,-142-7,-118-2,164 8,-221-6,135 29,-178-25,-21-3,-8-5,0-1,1 1,-1-1,0 0,0 0,0 0,0 0,0-1,0 1,-6-1,-126 12,-168-8,189-5,-511-2,969 3,-295 5,-41-2,-14 1,-20 1,-454 7,501-24,24-15,-44 26,0 0,1 1,-1-1,1 1,-1-1,1 1,-1-1,1 1,-1 0,1-1,-1 1,1 0,0 0,-1 0,1 1,-1-1,1 0,-1 1,1-1,-1 1,1-1,-1 1,1-1,-1 1,2 1,-2-1,-1 0,1 0,-1-1,0 1,1 0,-1 0,0-1,0 1,1 0,-1 0,0 0,0 0,0-1,0 1,0 0,0 0,0 0,-1 0,1-1,0 1,0 0,-1 0,1 0,0-1,-1 1,1 0,-1-1,1 1,-1 0,1-1,-1 1,1 0,-1-1,0 1,1-1,-1 1,0-1,0 1,-31 18,-168 52,-2 0,-33 44,150-71,74-39,-1 0,0-1,0-1,0 1,0-2,0 0,-20 1,-90-6,60 0,49 2,-35 0,43 0,29 1,457 1,206-3,-562-11,-68 6,-134 32,-20-13,-147-1,110-8,119-3,-1 1,0 0,1 1,-1 1,1 1,0 0,-22 8,37-12,-1 0,1 1,0-1,-1 0,1 0,0 0,-1 0,1 0,0 1,-1-1,1 0,0 0,0 0,-1 1,1-1,0 0,0 0,-1 1,1-1,0 0,0 1,0-1,-1 0,1 1,0-1,0 0,0 1,0-1,0 0,0 1,0-1,0 0,0 1,0-1,0 1,0-1,0 0,0 1,0-1,0 0,0 1,0-1,0 0,1 1,-1-1,0 0,0 1,0-1,1 0,-1 0,0 1,0-1,1 0,-1 0,1 1,22 9,18-1,1-2,74 3,61-7,-150-3,-717-2,902 4,302 40,-448-32,195 35,-237-38,-24-7,0 0,0 0,0 0,0 0,0 0,-1 0,1 0,0 0,0 0,0 0,0 0,0 0,0 0,0 0,-1 0,1 0,0 0,0 0,0 1,0-1,0 0,0 0,0 0,0 0,-1 0,1 0,0 0,0 0,0 0,0 0,0 0,0 1,0-1,0 0,0 0,0 0,0 0,0 0,0 0,0 0,0 1,0-1,0 0,0 0,0 0,0 0,0 0,0 0,0 0,0 1,0-1,0 0,0 0,0 0,0 0,0 0,0 0,0 0,0 0,0 1,0-1,0 0,1 0,-1 0,0 0,0 0,0 0,0 0,-41 4,-182-6,795-40,-511 35,87-12,191-49,-287 57,-35 8,0-1,30-10,-47 14,0 0,0 0,0 0,0-1,1 1,-1 0,0 0,0 0,0 0,0 0,0 0,1 0,-1 0,0 0,0 0,0 0,0-1,0 1,0 0,0 0,0 0,1 0,-1 0,0 0,0-1,0 1,0 0,0 0,0 0,0 0,0 0,0-1,0 1,0 0,0 0,0 0,0 0,0 0,0-1,0 1,0 0,0 0,0 0,0 0,-1 0,1-1,0 1,0 0,0 0,0 0,0 0,0 0,0 0,0 0,0-1,-1 1,1 0,0 0,0 0,0 0,0 0,0 0,-1 0,1 0,-17-8,-23-2,-72-5,-191 0,165 12,127 2,2 2,0-2,1 1,-1-1,0 0,1-1,-10-3,17 5,1 0,0 0,0 0,-1 0,1 0,0-1,0 1,-1 0,1 0,0 0,0 0,0 0,-1 0,1-1,0 1,0 0,0 0,-1 0,1 0,0-1,0 1,0 0,0 0,0-1,-1 1,1 0,0 0,0 0,0-1,0 1,0 0,0 0,0-1,0 1,0 0,0 0,0-1,0 1,0 0,0 0,0-1,0 1,0 0,0 0,1-1,-1 1,0 0,0 0,0-1,0 1,0 0,1 0,-1 0,0 0,0-1,0 1,1 0,-1 0,0 0,0 0,0 0,1-1,-1 1,0 0,1 0,19-8,28-1,1 2,1 2,-1 2,55 5,-16-2,72-2,543 5,-690-3,-8 0,0 0,0 0,0 1,0-1,0 1,-1 0,1 0,0 1,6 2,-11-4,0 0,0 0,-1 0,1 0,0 0,0 0,0 0,0 0,0 0,-1 0,1 0,0 0,0 0,0 0,0 0,0 0,-1 0,1 0,0 0,0 0,0 0,0 0,0 0,0 0,-1 0,1 0,0 0,0 1,0-1,0 0,0 0,0 0,0 0,0 0,-1 0,1 1,0-1,0 0,0 0,0 0,0 0,0 0,0 1,0-1,0 0,0 0,0 0,0 0,0 0,0 1,0-1,0 0,0 0,0 0,0 0,0 0,0 1,1-1,-1 0,0 0,0 0,0 0,0 0,0 0,0 0,0 1,1-1,-32 6,0-1,1-1,-51-1,20 0,-681 13,496-15,278-1,403 1,-1 37,-424-37,-1 0,1 1,-1 0,1 0,-1 1,0 1,0 0,11 6,-20-10,1 0,0 1,-1-1,1 1,-1-1,1 1,-1-1,1 1,-1-1,1 1,-1-1,1 1,-1 0,0-1,1 1,-1-1,0 1,0 0,0 0,1-1,-1 1,0 0,0-1,0 1,0 0,0 0,0-1,0 1,0 0,-1-1,1 1,0 0,0-1,-1 1,1 0,0-1,-1 1,1 0,0-1,-1 1,1-1,-1 1,1-1,-1 1,1-1,-1 1,0-1,0 1,-33 18,-6-7,0-1,-1-3,-1-1,1-1,-60-1,45-2,-86 15,197-11,565-6,-613-1,-582-17,517 14,30 2,-47-7,75 8,0 0,0 0,0 0,0 0,0 0,1 0,-1 0,0-1,0 1,0 0,0 0,0 0,0 0,0 0,0-1,0 1,0 0,1 0,-1 0,0 0,0 0,0-1,0 1,0 0,0 0,0 0,0 0,0-1,0 1,0 0,0 0,0 0,-1 0,1 0,0-1,0 1,0 0,0 0,0 0,0 0,0 0,0-1,0 1,-1 0,1 0,0 0,0 0,0 0,0 0,0 0,0 0,-1 0,1 0,0-1,29-13,1 1,1 2,42-11,2 0,44-18,-1-5,123-67,-226 104,-1-1,1 0,22-21,-35 28,0 0,0 0,0 0,-1 0,1-1,0 1,-1-1,1 1,-1-1,0 0,0 1,1-6,-2 6,0 0,0 1,0-1,0 0,-1 1,1-1,-1 0,1 1,-1-1,1 1,-1-1,0 1,0-1,0 1,0 0,0-1,0 1,0 0,0 0,0 0,-1 0,1 0,0 0,-3-1,-4-3,-1 1,0 0,0 0,-1 1,1 0,-1 0,0 1,-19-1,-90 0,78 4,-303 2,293-7,35-1,18-1,29-5,170-37,47-13,-195 45,0-2,75-38,-125 55,0-1,-1 1,1 0,-1-1,0 1,1-1,-1 0,0 0,0 1,0-2,0 1,0 0,2-4,-4 6,0-1,0 0,0 1,0-1,0 0,0 1,0-1,-1 1,1-1,0 0,0 1,0-1,-1 1,1-1,0 0,-1 1,1-1,0 1,-1-1,1 1,-1-1,1 1,-1 0,1-1,-1 1,1 0,-1-1,0 1,1 0,-1-1,1 1,-1 0,-1 0,-9-3,0 0,0 1,0 0,-21 0,-252 17,188-6,81-7,1 0,0 2,-20 5,-18 6,-289 49,-49 11,366-70,-59 16,76-18,0-1,1 1,-1 1,0-1,1 1,0 0,0 1,-10 8,15-12,1-1,-1 1,0 0,1-1,-1 1,0 0,1 0,-1-1,1 1,-1 0,1 0,0 0,-1 0,1-1,0 1,0 0,-1 0,1 0,0 0,0 0,0 0,0 0,0 0,0 0,1-1,-1 1,0 1,1 0,0-1,0 0,0 0,1 1,-1-1,0 0,0 0,1-1,-1 1,0 0,1 0,-1 0,1-1,1 1,55 10,-58-11,74 10,-73-11,-1 2,1-1,-1 0,1 0,-1 0,1 0,0 0,-1 0,1 0,-1 1,1-1,-1 0,1 1,-1-1,1 0,-1 1,1-1,-1 0,0 1,1-1,-1 1,0-1,1 1,-1-1,0 1,1-1,-1 1,0-1,0 1,0-1,1 1,-1-1,0 1,0-1,0 1,0 0,0-1,0 1,0-1,0 1,0-1,-1 1,1 0,0-1,0 1,0-1,-1 1,1-1,0 1,0-1,-1 1,1-1,-1 1,1-1,0 0,-1 1,1-1,-1 0,1 1,-1-1,-34 23,-12-2,-1-2,-1-3,-54 11,-160 23,231-45,-282 45,1273-264,-417 105,-506 98,-36 10,0 1,0 0,0-1,-1 1,1 0,0-1,0 1,0 0,-1 0,1-1,0 1,0 0,0 0,-1-1,1 1,0 0,-1 0,1 0,0 0,0-1,-1 1,1 0,0 0,-1 0,1 0,0 0,-1 0,1 0,0 0,-1 0,1 0,0 0,-1 0,1 0,0 0,-1 0,1 0,0 0,-1 1,1-1,0 0,-1 0,-74 1,63 0,-54 2,29 0,0-1,0-3,-37-4,71 5,1 0,0-1,0 1,0 0,0-1,0 0,0 1,0-1,0 0,0 0,0 0,0 0,0 0,1-1,-1 1,0 0,1-1,-1 1,1-1,-2-2,3 3,-1-1,1 0,0 0,-1 1,1-1,0 0,0 1,1-1,-1 0,0 1,0-1,1 0,-1 1,1-1,0 0,-1 1,1-1,0 1,2-3,7-10,0 1,2 1,-1 0,17-13,-15 14,41-38,118-114,-145 134,-1-2,-1-1,38-63,-56 77,0 1,-1-1,-1 0,0 0,-2-1,0 1,-1-1,-1-32,4-31,-2 62,-1-3,1 1,1-1,1 1,9-25,0 12,-6 20,-1-2,-1 1,0-1,-1 0,-1 0,-1 0,2-25,-5 40,0 0,0 0,-1-1,1 1,-1 0,0 0,1 0,-1-1,0 1,0 0,0 0,-1 0,1 1,0-1,-1 0,1 0,-1 1,0-1,1 1,-1-1,0 1,0 0,0 0,0 0,0 0,0 0,0 0,-1 0,-3 0,-4-1,-1 0,1 1,-1 0,1 1,-12 1,-25 4,1 1,-1 2,1 3,-51 18,-178 79,197-74,-115 43,-243 113,422-182,0 0,1 1,1 1,-1 0,1 1,1 1,0-1,1 2,0-1,1 1,0 1,-7 15,-91 136,-10 17,104-155,2 0,0 1,-11 51,13-43,-23 59,25-79,5-11,1 1,-1-1,-1 1,1-1,-1 0,0 0,0 0,0-1,-1 1,0-1,0 0,-5 4,8-8,1 0,-1 0,0 0,0 0,0 0,0 0,0-1,0 1,0 0,0-1,0 1,0-1,0 1,1-1,-1 1,0-1,0 0,1 1,-1-1,0 0,1 0,-1 1,1-1,-1 0,1 0,-1 0,1 0,0 0,-1 0,1-1,-16-37,14 32,-3-3,0 1,0-1,-1 1,0 0,-1 1,0 0,0 0,0 0,-1 1,0 0,-1 0,-11-6,14 9,-1-3,-1 1,1-1,0 0,0 0,1-1,0 0,0 0,1-1,0 1,0-1,-4-15,4 9,1-1,0 0,1 0,1 0,1-1,0-18,2-24,-2-103,-1 139,-2-1,0 1,-1 0,-15-42,7 27,11 31,0 0,0 0,0 0,-1 0,0 1,0-1,-1 1,0 0,0 0,0 0,-1 0,0 1,0 0,-7-6,4 5,1 0,0-1,0 0,1-1,0 1,0-1,1-1,0 1,1 0,-1-1,-3-12,0-4,0 0,-8-51,12 40,2 1,2-37,1 42,-1-1,-1 0,-8-40,-23-130,25 154,3-8,2-89,4 96,-2 0,-12-82,-2 18,12 83,-1 0,-1 0,-2 0,-18-53,19 68,-7-15,-24-43,-5-16,35 71,-1 0,-1 0,0 0,-2 1,-14-20,7 17,-1 1,0 0,-2 2,-36-26,35 26,-1-2,-22-26,2 3,19 21,-1 2,-1 0,0 2,-31-15,-113-44,156 70,0 1,0 0,-19-3,28 7,0-1,0 1,1-1,-1 1,0 0,0 0,0 1,1-1,-1 1,0 0,0 0,1 0,-1 1,1-1,-1 1,-4 3,8-5,0 0,-1 0,1 0,0 0,0 1,0-1,0 0,0 0,0 0,0 0,0 0,0 0,0 1,0-1,0 0,0 0,0 0,0 0,0 0,0 1,0-1,0 0,0 0,0 0,0 0,0 0,0 0,0 1,0-1,0 0,0 0,1 0,-1 0,0 0,0 0,0 0,0 0,0 1,0-1,0 0,0 0,1 0,-1 0,0 0,0 0,0 0,0 0,0 0,1 0,-1 0,0 0,0 0,0 0,0 0,1 0,14 4,16 0,2-3,0 0,0 2,53 9,-72-8,-1-2,1 0,0 0,0-1,0-1,0 0,-1-1,1-1,0 0,0-1,-1 0,0-1,19-8,-13 6,1 0,0 1,0 1,1 1,-1 1,1 0,29 3,35-4,1-12,-34 4,-33 7,-1 0,0-1,0-1,-1 0,0-2,0 0,-1 0,0-2,0 0,-1-1,0 0,-1-2,0 1,-1-2,14-18,2-11,22-30,-46 67,0 1,0 0,0 0,1 0,0 0,0 1,0 0,1 0,9-4,1 2,0-1,1 2,-1 0,1 2,0-1,0 2,1 1,32 1,29 5,113-8,-181 1,0-1,-1 0,1 0,-1-2,0 1,0-1,-1-1,1 0,15-12,-16 11,0 0,1 0,0 1,0 1,0 0,1 0,-1 1,22-4,75 0,-97 8,1 1,0 0,-1 0,1 1,-1 1,0 0,13 5,-16-3,0 0,0 0,-1 1,0 0,0 0,0 1,0 0,5 9,42 63,-52-74,1-1,0 1,0 0,0-1,1 1,-1-1,1 0,0 0,0-1,1 1,-1-1,1 0,-1 0,1 0,0-1,0 0,0 0,1 0,-1 0,0-1,1 0,-1 0,1-1,-1 1,1-1,-1 0,7-1,322-4,-329 5,0 0,0 0,0-1,0 0,0 0,0 0,-1 0,1-1,0 0,-1 0,1 0,-1-1,6-3,-1-2,0-1,0 0,14-18,0-1,2 3,0 1,35-24,24-23,-66 56,1 1,0 1,1 1,0 1,1 1,28-11,-22 10,0-1,-1-1,29-21,-46 27,1 1,0 0,0 0,1 1,14-5,-24 9,1 0,-1 1,1-1,-1 1,1-1,-1 1,1 0,0-1,-1 1,1 0,0 0,-1 0,1 0,-1 0,1 1,0-1,-1 0,1 1,-1-1,1 1,-1 0,1-1,-1 1,1 0,-1 0,0 0,1 0,-1 0,0 0,0 1,0-1,0 0,0 0,0 1,0-1,0 1,-1-1,1 1,0-1,-1 1,1-1,-1 1,0-1,1 1,-1 0,0 2,0 3,0-1,-1 1,0 0,0 0,0-1,-1 1,0-1,0 0,-1 1,0-1,0 0,0 0,-1-1,-6 9,-9 10,-42 40,38-42,-219 215,164-151,72-69,16-11,31-9,-37 2,526-114,-453 96,-59 15,210-60,-228 64,0 0,0 0,0 0,0 0,0 0,0 0,0 0,0 0,0-1,0 1,0 0,0 0,0 0,0 0,0 0,0 0,0 0,0 0,0 0,0-1,0 1,0 0,0 0,0 0,0 0,0 0,0 0,0 0,0 0,0 0,1 0,-1 0,0 0,0-1,0 1,0 0,0 0,0 0,0 0,0 0,0 0,1 0,-17 0,-23 4,-384 85,-36-5,447-82,0-1,1 2,-1 0,1 0,-1 1,1 0,0 1,1 1,-1-1,1 2,0-1,1 2,-1-1,1 1,1 0,-1 1,2 0,-1 0,-7 13,-2 2,0-1,-2-1,-1 0,-1-2,0 0,-2-1,0-2,-1 0,-1-1,-42 19,-24 5,-169 49,157-57,37-9,34-10,0-3,0 0,-1-2,-45 5,77-13,-1 1,1-1,-1 0,0 0,0 0,1 0,-1 0,0-1,1 1,-1 0,1-1,-1 1,0-1,1 1,-1-1,1 0,-1 0,1 0,0 0,-1 0,1 0,0 0,0 0,-2-2,2 1,0 0,1-1,-1 1,1 0,0 0,-1 0,1 0,0-1,0 1,1 0,-1 0,0 0,1 0,-1-1,2-3,4-7,0-1,0 1,2 1,10-16,4-1,1 1,1 1,1 1,2 2,0 0,1 2,2 1,0 1,51-24,-73 40,-1-1,0 1,0-1,-1 0,1 0,-1-1,0 0,-1 0,8-10,-12 14,1 0,-1 1,0-1,0 0,0 0,0 0,-1 0,1 0,0 0,-1 0,1 0,-1 0,0 0,0 0,0 0,0 0,0 0,0 0,0 0,-1-1,1 1,-1 0,0 0,1 0,-1 1,0-1,0 0,0 0,0 0,-1 1,1-1,0 0,-1 1,1-1,-1 1,1 0,-1 0,0-1,0 1,1 0,-1 0,-2 0,-21-11,0 1,-1 1,0 1,0 2,-1 0,0 2,-36-2,27 5,1 2,-1 2,0 1,1 2,-1 1,1 2,1 2,0 1,0 1,1 2,-50 29,51-27,-1-1,-1-1,-65 17,-38 15,107-30,0 1,1 2,0 1,2 1,1 2,-26 27,50-49,1 0,0 0,0 0,-1 0,1 0,0 1,0-1,0 0,0 1,0-1,0 1,1-1,-1 1,0-1,1 1,-1-1,1 1,0 0,0-1,-1 1,1 0,0-1,0 1,0 0,1-1,-1 3,2-3,-1 0,0 0,0 0,1 0,-1 0,1 0,-1 0,1-1,-1 1,1 0,-1-1,1 0,0 1,-1-1,1 0,0 0,-1 0,1 0,0 0,-1 0,1 0,0-1,-1 1,1 0,-1-1,1 0,1 0,16-6,0-1,-1 0,0-1,19-13,34-18,-21 19,1 2,86-19,114-9,-168 33,58-7,146-1,142 17,-325 5,-93 0,-6-1,0 1,1 0,-1 0,0 0,1 0,-1 1,0 0,1 1,-1-1,0 1,7 3,-12-5,0 0,0 1,0-1,0 0,0 1,0-1,0 0,0 0,0 1,0-1,0 0,0 0,0 1,0-1,-1 0,1 0,0 1,0-1,0 0,0 0,-1 0,1 0,0 1,0-1,0 0,-1 0,1 0,0 0,0 0,-1 1,1-1,0 0,0 0,-1 0,1 0,0 0,-1 0,1 0,0 0,0 0,-1 0,1 0,-18 4,-96 5,-164-9,130-2,-6 0,-209 4,289 4,0 4,0 3,1 4,-124 44,121-30,1 4,-91 57,157-87,6-5,7-8,12-28,-16 35,0 0,0 0,0-1,0 1,0 0,0 0,0 0,0 0,-1 0,1-1,0 1,-1 0,1 0,-1 0,1 0,-1 0,0 0,1 0,-1 0,0 1,0-1,0 0,0 0,1 1,-1-1,0 0,0 1,0-1,0 1,-1-1,1 1,0-1,0 1,0 0,0 0,-2-1,-14-2,0 0,0 1,0 1,0 1,0 0,0 1,1 1,-18 3,26 0,13-2,20 2,226 12,-26-4,-200-11,341 48,-361-48,4-1,-1 0,1 1,-1 0,0 1,0 0,0 0,0 1,0 0,-1 0,0 1,8 6,-14-10,0 0,0 1,0-1,-1 1,1-1,-1 0,1 1,-1 0,0-1,1 1,-1-1,0 1,0-1,0 1,0 0,0-1,0 1,-1-1,1 1,0-1,-1 1,0-1,1 1,-1-1,0 1,1-1,-1 0,0 1,0-1,0 0,0 0,0 0,-2 2,-46 38,44-36,-52 33,-1-2,-1-2,-76 30,-198 63,325-124,-40 15,34-9,19-3,29-1,-34-5,416 7,-270-9,374-2,-556 6,-1 1,-47 11,-15 1,-500 83,535-82,51-9,21-3,29-2,28-3,-1-3,-1-3,1-2,-1-3,104-35,-104 17,-60 28,0-1,1 1,-1-1,0 0,0 1,0-1,-1-1,1 1,-1 0,0-1,0 1,0-1,3-7,-5 10,1 0,-1 0,0-1,0 1,0 0,0-1,0 1,0 0,0-1,0 1,-1 0,1 0,0-1,-1 1,1 0,-1 0,1 0,-1-1,0 1,1 0,-1 0,0 0,0 0,0 0,0 0,0 0,0 1,0-1,0 0,0 1,0-1,0 0,-1 1,-1-1,-48-12,47 13,-36-5,-67 3,68 2,-75-8,112 8,0 0,-1 0,1 0,0 0,0-1,-1 1,1-1,0 0,0 1,0-1,0 0,0-1,0 1,0 0,0 0,0-1,0 1,1-1,-1 0,0 1,1-1,0 0,-1 0,1 0,0 0,0 0,0 0,-1-4,2 1,0 1,1-1,0 0,-1 1,2-1,-1 1,0-1,1 1,0-1,0 1,0 0,1 0,2-4,-1 3,-2 1,1 1,-1-1,0 1,0-1,-1 0,1 0,-1 0,2-6,-3 9,-1-1,1 1,0 0,0-1,-1 1,1-1,-1 1,0 0,1 0,-1-1,0 1,1 0,-1 0,0 0,0 0,0 0,0 0,0 0,0 0,-1 0,1 1,0-1,0 0,-1 1,1-1,0 1,-1-1,1 1,0 0,-2-1,-30-8,0 2,-1 1,1 2,-55-1,13 1,74 4,0 0,0 0,0 1,0-1,-1-1,1 1,0 0,0 0,0 0,0 0,0-1,0 1,-1-1,1 1,0-1,0 1,0-1,0 1,1-1,-1 0,0 0,0 1,0-1,0 0,1 0,-1 0,0 0,1 0,-1-1,1 0,0 0,1 0,-1 0,0 0,1 0,0 1,-1-1,1 0,0 0,0 1,0-1,0 1,1-1,-1 1,3-3,10-11,2 1,24-16,-33 24,99-71,-106 77,1 0,-1 0,0 0,1 0,-1 0,0 0,1-1,-1 1,0 0,0 0,1 0,-1 0,0-1,0 1,1 0,-1 0,0-1,0 1,0 0,0-1,1 1,-1 0,0 0,0-1,0 1,0 0,0-1,0 1,0 0,0-1,0 1,0 0,0-1,0 1,0 0,0-1,0 1,0 0,0-1,-12 2,3 6,10-6,-1-1,0 1,0-1,1 1,-1-1,0 1,1-1,-1 1,1-1,-1 1,1-1,-1 1,1-1,-1 0,1 1,-1-1,1 0,-1 0,1 1,-1-1,1 0,0 0,-1 0,1 0,-1 0,2 0,36 7,-1-1,1-2,0-2,47-3,-34 0,80 8,-124-6,0 1,1-1,-1 1,0 1,0-1,-1 1,13 7,-17-9,-1 0,0 0,0 0,0 0,1 0,-1 0,0 0,0 0,0 0,-1 1,1-1,0 0,0 1,-1-1,1 0,-1 1,1-1,-1 1,1-1,-1 1,0-1,0 1,0-1,0 1,0-1,0 1,0-1,-1 1,1 0,0-1,-1 0,1 1,-1-1,0 1,1-1,-1 0,0 1,0-1,0 0,0 0,0 0,0 0,-2 2,-18 16,-2 0,0-1,-1-2,0 0,-2-2,-37 16,32-14,-164 84,192-99,0 1,0 0,-1 0,1 0,0 0,0 1,1-1,-1 1,1-1,-1 1,1 0,-4 5,6-7,0 0,0-1,0 1,0 0,0-1,0 1,0-1,0 1,0 0,0-1,0 1,1 0,-1-1,0 1,0-1,1 1,-1-1,0 1,1 0,-1-1,0 1,1-1,-1 0,1 1,-1-1,1 1,-1-1,2 1,35 11,47-1,143-2,-103-7,5 1,-24-2,162 23,-266-24,0 0,0 0,0 0,0 0,0 0,0 0,-1 0,1 0,0 0,0 1,0-1,0 0,0 1,0-1,0 1,-1-1,1 1,0-1,0 1,-1 0,1-1,0 1,-1 0,1 0,0-1,-1 1,1 2,-1-2,-1 0,0 0,1 0,-1 0,0 1,0-1,0 0,0 0,0 0,0-1,0 1,0 0,0 0,0-1,0 1,-3 1,-69 27,64-26,-269 92,327-177,-43 64,0 0,-1-1,6-35,-10 39,2 0,0 0,1 0,0 0,1 1,1 0,11-20,10-1,-22 30,0 0,0-1,0 0,-1 0,0 0,0 0,-1 0,0-1,0 1,0-1,2-10,-5 16,-1 0,1 0,-1-1,1 1,-1 0,1 0,-1 0,1 0,-1 0,0 0,0 0,1 0,-1 0,0 0,0 0,0 0,0 0,0 1,0-1,-1 0,1 1,0-1,0 1,0-1,-1 1,1 0,-2-1,-43-8,33 7,-112-19,-182-6,312 27,1 0,0 1,-1-1,1 1,-1 0,1 1,-1 0,0 0,1 0,-1 0,0 1,5 3,-9-5,1 0,-1 0,0 1,0-1,0 0,0 1,0-1,0 0,0 1,0-1,0 1,-1 0,1-1,-1 1,1 0,-1-1,0 1,1 1,-1 0,-1 0,1 0,-1 0,0 0,1 0,-1 0,0 0,-1 0,1-1,0 1,-1 0,0-1,-3 5,-14 15,-1 0,-1-1,0-1,-28 18,-106 67,53-39,66-41,4-5,0 2,2 1,0 2,-49 54,77-77,0 0,1 0,-1 0,1 1,-1-1,1 1,0-1,0 1,0-1,0 1,0-1,1 1,-1 0,1-1,0 6,0-6,1-1,-1 1,1-1,-1 1,1 0,0-1,-1 1,1-1,0 0,0 1,0-1,1 0,-1 1,0-1,0 0,1 0,-1 0,3 1,6 3,0-1,1 0,-1-1,1 0,0-1,11 1,-22-3,168 14,-69-9,-98-5,1 0,-1 0,0 0,0 0,1 0,-1 0,0 0,0 1,0-1,1 0,-1 1,0-1,0 1,0 0,0-1,0 1,0 0,0-1,2 3,-3-2,0-1,0 1,0 0,0-1,0 1,0 0,0 0,0-1,-1 1,1 0,0-1,0 1,-1 0,1-1,0 1,-1 0,1-1,0 1,-1 0,1-1,-1 1,1-1,-2 1,-43 34,37-30,-16 10,-26 21,49-36,1 0,0 1,0-1,0 0,-1 0,1 0,0 1,0-1,0 0,-1 0,1 1,0-1,0 0,0 0,0 1,0-1,0 0,0 1,0-1,0 0,-1 0,1 1,0-1,0 0,0 1,1-1,-1 0,0 0,0 1,0-1,0 0,0 1,0-1,0 0,0 0,1 1,-1-1,0 0,0 0,1 1,13 5,21-4,-15-3,0-1,0-1,0-1,21-8,44-7,-150 54,39-23,13-7,0 1,1 0,-1 1,1 1,-14 12,25-20,1 0,0 1,-1-1,1 0,0 0,-1 0,1 1,0-1,0 0,-1 1,1-1,0 0,0 1,0-1,-1 0,1 1,0-1,0 0,0 1,0-1,0 0,0 1,0-1,0 1,0-1,0 0,0 1,0-1,0 1,0-1,0 0,0 1,0-1,0 0,0 1,1-1,-1 0,0 1,17 6,25-5,-25-4,0 0,0-1,-1 0,1-2,-1 0,0-1,0 0,0-1,15-10,-20 10,-1 0,0 0,0-1,-1-1,0 1,0-2,-1 1,0-1,-1 0,0-1,0 1,-1-1,4-12,-9 21,0 1,-1-1,1 1,-1-1,1 0,-1 1,0-1,1 1,-1-1,0 0,0 1,0-1,0 0,0 1,-1-1,0-2,1 4,-1-1,1 0,0 1,-1 0,1-1,-1 1,0-1,1 1,-1-1,1 1,-1 0,0 0,1-1,-1 1,0 0,1 0,-1 0,0 0,1-1,-1 1,0 0,1 0,-1 1,0-1,-1 0,-5 2,0 0,0 0,0 0,1 1,-12 7,-10 6,2 2,0 1,1 1,-38 39,46-42,2 0,0 2,2 0,0 0,0 2,-17 42,28-58,5-11,14-30,18-52,-55 107,-13 18,-12 25,4 1,2 1,3 3,-43 110,60-125,2 0,3 1,2 0,2 1,2 0,3 1,2 59,3-112,0-1,0 0,0 1,0-1,0 0,0 1,1-1,-1 0,0 1,1-1,-1 0,1 0,-1 1,1-1,-1 0,1 0,0 0,1 1,-2-2,1 0,-1 1,1-1,0 0,-1-1,1 1,-1 0,1 0,0 0,-1 0,1 0,-1-1,1 1,-1 0,1 0,-1-1,1 1,-1 0,1-1,-1 1,1-1,-1 1,1 0,-1-1,0 1,1-2,29-44,-29 44,23-46,-2-1,21-72,18-106,-58 218,20-108,6-20,-24 217,-7 666,2-742,4 51,-4-55,0 0,0 1,0-1,0 1,0-1,0 0,0 1,0-1,1 0,-1 1,0-1,0 0,0 1,1-1,-1 0,0 1,1-1,-1 0,0 0,0 1,1-1,-1 0,0 0,1 0,-1 1,0-1,1 0,-1 0,1 0,-1 0,0 0,1 0,-1 0,1 0,0 0,0-1,1 0,-1 0,1 0,0 0,-1-1,0 1,1 0,-1-1,0 1,0-1,0 0,2-2,69-132,-32 57,-4 1,-3-2,29-110,-15 45,-30 105,-8 31,-7 25,-40 216,18-126,-3 23,-5 0,-68 193,94-318,-15 33,7-31,4-23,0-61,6-136,2 155,17-285,64-344,-60 576,-15 96,-8 16,1 0,-1 0,1 1,-1-1,0 0,1 0,-1 1,0-1,0 0,1 1,-1-1,0 0,0 1,1-1,-1 0,0 1,0-1,0 0,0 1,1-1,-1 1,0-1,0 0,0 1,0-1,0 1,0-1,0 1,0-1,0 0,0 1,-1-1,1 1,0-1,0 0,0 1,0-1,-1 1,-1 32,-2-1,0 1,-16 51,-40 100,43-136,-254 709,188-530,-130 454,203-654,0 0,-2 0,-15 26,9-19,17-31,3-4,8-11,13-20,64-89,-57 83,41-71,-68 105,-1 1,1-1,0 1,1-1,-1 1,0 0,1 0,0 1,-1-1,1 1,0 0,0 0,1 0,5-2,-7 3,-1 0,1 1,-1-1,1 0,-1 1,1 0,0-1,-1 1,1 0,0 0,-1 1,1-1,-1 1,1-1,0 1,-1 0,1 0,-1 0,0 0,1 0,-1 0,0 1,0-1,1 1,2 3,-4-3,0 1,0-1,0 0,0 1,0-1,-1 1,1-1,-1 1,0-1,1 1,-1-1,0 1,-1-1,1 1,0-1,-1 1,1-1,-1 1,0-1,0 0,0 1,-2 2,-32 54,30-50,-15 23,14-21,-1 0,1 0,-2-1,1 0,-1-1,-1 0,-10 9,18-17,1 0,-1-1,0 1,0-1,0 1,1-1,-1 1,0-1,0 1,0-1,0 0,0 1,0-1,0 0,0 0,0 0,0 0,0 0,0 0,0 0,0 0,0 0,0 0,0-1,0 1,0 0,1-1,-1 1,0 0,-1-2,0 0,1 1,-1-1,1 0,0-1,-1 1,1 0,0 0,1 0,-1-1,0 1,1 0,-1-4,-2-11,2-1,1-30,0 42,4-63,-1 42,-2 0,0-1,-2 1,-8-47,5 63,-1 0,0 1,-1-1,0 1,-1 0,0 0,0 1,-1 0,0 0,-1 1,0 0,0 0,-1 1,0 0,0 1,-1 0,-18-7,14 9,-1 1,0 0,1 1,-1 1,0 1,0 0,0 1,0 0,1 2,-17 3,23-3,9-2,21-16,-8-1,0 0,0-1,-2 0,14-27,-21 34,0 1,-1-1,0 0,0 0,-1-1,-1 1,0 0,0-1,-1 1,-1-19,-1 16,1 11,1 1,-1-1,1 0,-1 1,1-1,0 0,0 1,0-1,0 0,0 1,0-1,0 0,0 1,1-1,-1 0,1 1,-1-1,1 1,0-1,0 1,-1-1,1 1,0-1,0 1,0 0,1 0,-1-1,0 1,0 0,1 0,-1 0,1 0,-1 1,0-1,1 0,3 0,4-4,0 1,-1-1,1-1,-1 1,0-1,0-1,0 0,7-8,-11 9,0 0,-1 1,1-1,-1 0,0-1,-1 1,0 0,0-1,0 0,-1 1,0-1,0 0,0-7,-5-292,-8 214,6 57,-3-59,12-55,-6-115,1 251,0-1,-2 1,0 0,0 0,-1 0,-1 0,0 1,0 0,-1 0,-1 1,0 0,-1 0,0 1,0 0,-1 1,-14-11,10 9,-1 0,-1 1,0 0,0 2,-1 0,0 0,-1 2,1 0,-1 1,-1 1,-21-3,40 7,37 10,-37-9,1-1,0 0,0 0,0 1,-1-1,1 0,0 1,-1-1,1 1,0-1,-1 1,1-1,-1 1,1-1,0 1,-1 0,1-1,-1 1,0 0,1-1,-1 1,0 0,1 0,-1-1,0 1,0 0,0 0,1 0,-1-1,0 1,0 0,0 0,0 0,-1-1,1 1,0 0,0 0,0 0,-1-1,1 1,0 0,-1 0,1-1,0 1,-1 0,1-1,-1 1,1 0,-1-1,0 1,1-1,-1 1,0 0,-5 4,-1 0,1 0,-1-1,1 0,-1 0,0 0,-1-1,-13 4,-68 13,49-13,72-12,-14 3,-1-2,29-8,-40 11,-1-1,0 0,1 0,-1 0,0-1,0 0,-1 0,1 0,0-1,-1 1,0-1,0 0,0-1,-1 1,1 0,-1-1,0 0,0 0,0 0,-1 0,0 0,0-1,0 1,-1-1,0 1,0-1,0 1,-1-1,1 0,-1 1,-1-9,-6-292,7 298,-1 1,0-1,-1 1,0-1,0 1,-1 0,0 0,0 0,0 0,-1 1,0-1,-1 1,1 0,-1 0,0 1,-10-10,-1 2,-1 0,0 1,0 0,-1 1,-20-8,2 3,23 11,0 0,0-2,1 1,-20-16,26 17,1 1,-1-1,0 1,0 1,0-1,0 1,-1 0,1 0,-1 1,-11-3,18 5,-1 0,1 0,-1 1,0-1,1 0,-1 0,1 1,-1-1,1 0,-1 1,1-1,-1 1,1-1,-1 0,1 1,-1-1,1 1,0 0,-1-1,1 1,0-1,-1 1,1-1,0 1,0 0,0-1,0 1,0-1,-1 1,1 0,0-1,0 1,0 0,1-1,-1 1,0 0,0-1,0 1,0-1,1 1,-1 0,0-1,1 2,10 27,-4-18,0 0,1 0,0-1,0 0,1 0,1-1,-1 0,2-1,16 11,14 7,56 24,-51-27,16 3,-49-22,0 1,0 1,23 14,-31-17,0 1,-1 0,1 1,-1-1,0 1,0 0,-1 0,1 0,-1 0,0 0,0 1,2 9,2 12,-1 1,-2 0,-1 0,-1 0,-1 0,-6 51,2 7,4-73,0 1,1-1,0 0,1 0,1 0,0 0,0-1,1 1,1-1,13 21,-8-12,-6-11,-1 0,0 1,-1 0,0 0,-1 0,0 0,1 19,-5 85,-1-49,2-31,2 1,1-1,12 63,-1-24,-11-56,1 1,1-1,0 1,14 32,-12-37,-1 0,-1 1,0 0,-1 0,-1 0,1 22,-5 98,-1-52,3-61,0 60,-16 134,9-113,0 4,6-97,-1 0,0 0,-1-1,0 1,-1-1,1 0,-2 0,-6 11,-15 3,13-14,215-148,39-32,-202 138,204-181,-190 162,-2-3,60-83,7-36,163-320,-223 366,-5-2,39-146,-90 269,81-246,-72 232,0 1,1 0,16-20,-13 19,0-1,11-24,118-204,-74 138,18-63,-63 118,3 2,37-54,-57 98,0-1,-1 0,0-1,-1 0,0 0,6-20,-11 28,0 0,0 0,-1 0,0 0,0 0,0 0,0 0,-1 0,0 0,0 0,0 0,-1 0,1 1,-1-1,0 1,-1-1,1 1,-1-1,0 1,0 0,-4-4,6 7,1 1,-1 0,1-1,0 1,-1-1,1 1,-1-1,1 1,0-1,0 1,-1-1,1 0,0 1,0-1,-1 1,1-1,0 0,0 1,0-1,0 1,0-1,0 0,0 1,0-1,0 0,0 1,1-1,-1 1,0-1,0 1,1-1,-1 0,0 1,0-1,1 1,-1-1,1 1,-1-1,0 1,1 0,0-1,35-14,46 5,-66 9,-1 0,1-1,0-1,18-6,-26 6,0 0,0-1,-1 0,0 0,0-1,0 0,0 0,-1-1,10-10,19-17,-28 28,0-1,-1 0,0 0,0 0,0-1,-1 0,0 0,4-8,-3 2,0 0,0 0,-2 0,0-1,3-15,-6 26,-1 1,1-1,-1 1,0-1,0 1,0 0,0-1,0 1,-1-1,1 1,-1 0,1-1,-1 1,0 0,0-1,0 1,0 0,-1 0,1 0,0 0,-1 0,0 0,1 1,-1-1,0 0,0 1,0-1,0 1,0 0,0 0,0-1,0 1,-1 1,1-1,0 0,-1 1,-3-1,1-1,0 2,0-1,0 0,0 1,0 0,0 0,0 1,0-1,0 1,0 0,0 1,0-1,-8 4,5 0,-1 1,1 0,0 0,1 1,-14 14,9-8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6:53.96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18,'5'9,"1"0,-2 1,0 0,0-1,0 1,-1 1,-1-1,0 0,1 13,1-2,-3-27,1 0,-1 0,1 0,0 1,1-1,5-9,6-16,15-38,-28 117,-1-45,1 0,-1 0,0-1,1 1,0 0,-1-1,1 1,0-1,1 1,-1-1,0 1,1-1,-1 0,1 1,0-1,2 2,-3-4,-1 0,1 0,0 0,-1 0,1-1,0 1,-1 0,1-1,-1 1,1 0,0-1,-1 1,1 0,-1-1,1 1,-1-1,1 1,-1-1,1 0,-1 1,0-1,1 1,-1-1,0 0,0 1,1-1,-1 0,0 1,0-1,0-1,10-27,-9 24,3-2,-3 17,-5 43,-1 21,6-10,-2 90,-10 1,22 11,-10-101,7 99,-6-128,-3 50,-1-49,4 42,-2-78,0 0,1 1,-1-1,0 0,0 1,1-1,-1 0,0 1,1-1,-1 0,1 0,0 1,0-1,-1 0,1 0,0 0,0 0,0 0,0 0,0 0,0 0,0 0,0-1,0 1,1 0,-1-1,2 1,38 1,-37-3,1 1,-1 0,1-1,0 2,-1-1,1 1,6 1,-10-1,1-1,-1 1,0 0,0 0,1 0,-1 0,0 0,0 0,0 0,0 0,0 0,0 1,0-1,-1 0,1 0,0 1,-1-1,1 1,-1-1,1 1,-1-1,0 1,0-1,1 1,-1-1,0 1,-1 2,0 22,0-12,1-1,0 1,1 0,3 17,-4-29,0-1,1 1,-1 0,1 0,-1 0,1 0,0-1,-1 1,1 0,0-1,0 1,0 0,1-1,-1 1,0-1,0 0,1 1,-1-1,1 0,-1 0,1 0,0 0,-1 0,1 0,0-1,0 1,0-1,-1 1,1-1,0 1,0-1,0 0,0 0,0 0,0 0,0 0,2-1,21-8,-24 8,-1 1,1-1,-1 1,1-1,-1 1,0-1,1 1,-1-1,0 0,1 1,-1-1,0 0,0 1,1-1,-1 0,0 1,0-1,0 0,0 1,0-1,0-1,-1-2,-1 0,1 0,-1 0,0 0,0 0,-1 1,1-1,-4-3,4 4,-1 0,1 1,0-1,1 0,-1 0,0 0,1 0,0 0,-1-1,1 1,0-5,1 7,1 0,0-1,0 1,0 0,0 0,0-1,0 1,0 0,0 0,0 0,0 0,1 0,-1 1,0-1,1 0,-1 1,1-1,-1 1,1-1,-1 1,1-1,-1 1,1 0,-1 0,1 0,-1 0,1 0,-1 0,1 0,1 1,50 6,-46-6,0 0,0 0,1 0,-1-1,10 0,-11-1,0 1,0 0,0 0,0 1,1 0,9 3,-15-3,0-1,0 1,1 1,-1-1,0 0,0 0,0 0,0 0,-1 1,1-1,0 1,0-1,-1 0,1 1,-1-1,1 1,-1-1,0 1,0-1,0 1,1 0,-2 2,-1 46,1-32,2-15,2-14,5-34,-4 21,-4 23,0 0,0 0,0 0,0 0,0 1,-1-1,1 0,0 0,-1 0,1 1,-1-1,1 0,-1 1,1-1,-1 0,1 1,-1-1,0 1,1-1,-1 1,0-1,1 1,-1-1,0 1,0 0,1-1,-1 1,0 0,0 0,0 0,1-1,-1 1,0 0,0 0,0 0,0 0,1 0,-2 1,-43 0,35-1,6 0,-6 1,0-1,0 0,0 0,0-1,0-1,0 1,-18-7,28 8,-1 0,1 0,0 0,0-1,0 1,0 0,0 0,0 0,0 0,-1 0,1 0,0 0,0 0,0 0,0 0,0-1,0 1,0 0,0 0,0 0,0 0,0 0,0 0,0 0,0-1,0 1,0 0,0 0,0 0,0 0,0 0,0 0,0-1,0 1,0 0,0 0,0 0,0 0,0 0,0 0,0 0,0-1,0 1,0 0,0 0,0 0,0 0,1 0,-1 0,0 0,0 0,0 0,0 0,0-1,0 1,0 0,0 0,1 0,-1 0,0 0,0 0,0 0,0 0,1 0,14-6,18-2,-17 8,3-2,-1 1,1 1,0 1,0 0,34 9,-122 3,47-12,0-1,0 0,0-2,0-1,0 0,1-2,-29-9,72 9,-15 4,-27 1,-1-4,20 4,1 0,0 0,0-1,0 1,-1 0,1 0,0 0,0 0,0-1,0 1,0 0,-1 0,1 0,0-1,0 1,0 0,0 0,0 0,0-1,0 1,0 0,0 0,0-1,0 1,0 0,0 0,0-1,0 1,0 0,0 0,0 0,0-1,0 1,0 0,0 0,0-1,0 1,1 0,-1 0,0-1,2 0,-1 0,0 0,1 0,-1 1,1-1,-1 0,1 1,0-1,-1 1,1-1,0 1,-1 0,1 0,0 0,-1-1,1 2,0-1,0 0,-1 0,4 1,13 2,1 0,29-1,-34-2,0 0,0 1,0 1,-1 0,1 1,16 5,-24-6,35 18,-40-19,-1-1,1 0,-1 1,1-1,-1 1,0-1,1 1,-1-1,1 1,-1-1,0 1,1-1,-1 1,0-1,0 1,0 0,1-1,-1 1,0-1,0 1,0 0,0-1,0 1,0 0,-1 0,1 0,-1 0,0 1,1-1,-1-1,0 1,0 0,0 0,0 0,0 0,0 0,0-1,0 1,0-1,0 1,0-1,-2 1,-17 5,10-4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6:59.69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62 1,'5'38,"-3"-33,-1 0,0 0,-1 0,1 0,-1 0,0 1,0-1,-1 0,1 0,-2 6,-15 58,-6 22,19-74,0 0,2 0,0 1,1-1,1 1,1-1,0 1,5 22,1 50,4 97,5-105,-1-9,-12-55,-1 1,-1 0,-1-1,-4 32,-20 106,24-151,-1 18,-1-1,-1 1,-1-1,-8 26,8-36,0 1,1-1,1 1,0 0,0 0,2 0,0 13,-2 27,-8 155,11-201,0 0,0 0,1 0,-1 0,5 8,-5-11,1 0,0 1,-1-1,0 1,0-1,0 1,0-1,-1 1,0 0,0-1,0 1,0 0,-2 7,-1-9,1-3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7:24.64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1753 65,'0'-2,"-1"0,1 0,-1 0,0 0,0 1,0-1,0 0,0 1,0-1,-1 0,1 1,0-1,-1 1,1 0,-1 0,-2-2,2 2,0-1,0 1,1-1,-1 1,0-1,1 0,-1 0,1 0,0 0,-1 0,1 0,0 0,-1-3,2 5,1-1,-1 1,0-1,0 1,0-1,1 1,-1 0,0-1,1 1,-1 0,0-1,1 1,-1 0,0-1,1 1,-1 0,0-1,1 1,-1 0,1 0,-1 0,1 0,-1-1,1 1,-1 0,1 0,-1 0,0 0,1 0,-1 0,1 0,-1 0,1 0,-1 0,1 0,-1 1,1-1,-1 0,1 0,-1 0,0 1,2-1,-1 1,1-1,-1 0,1 1,-1-1,1 1,-1 0,1-1,-1 1,1 0,-1 0,0 0,0 0,1 0,0 1,-1 1,0 0,0 1,-1-1,1 0,-1 0,1 0,-1 1,0-1,0 0,-1 0,1 1,-1-1,1 0,-1 0,0 0,0 0,-3 5,-33 56,15-28,-14 21,33-54,1 1,-1-1,0 0,0-1,0 1,0 0,0-1,0 0,-1 0,1 0,-1 0,0 0,1-1,-8 3,10-4,0-1,-1 1,1 0,-1 0,1-1,0 1,-1 0,1-1,0 0,0 1,-1-1,1 0,0 1,0-1,0 0,0 0,0 0,0 0,0 0,0 0,0-1,0 1,1 0,-1 0,0 0,1-1,-1-1,-13-45,10 32,5 28,0 0,-1 0,-2 24,0 3,4 17,-1-35,0 1,-1 0,-1 0,-8 42,5-54,0 0,-1 0,0-1,0 1,-9 11,8-14,1 1,0-1,1 1,0 0,0 0,0 1,1-1,-2 13,2-10,0 0,-1-1,0 0,0 0,-1 0,0 0,-7 8,-3 4,-31 36,43-55,0 0,0 0,0-1,0 1,0 0,-1-1,-5 4,8-6,1 0,-1 0,1 0,0 0,-1 0,1 0,0 0,-1 0,1 0,0 0,-1 0,1 0,0 0,-1 0,1 0,-1 0,1 0,0 0,-1 0,1 0,0-1,-1 1,1 0,0 0,0 0,-1-1,1 1,0 0,-1 0,1-1,0 1,-3-23,5 16,0 1,1-1,-1 0,1 1,1-1,-1 1,1 0,0 0,0 0,1 1,0 0,0 0,0 0,0 0,10-5,-8 4,1 0,-1-1,0 0,-1 0,0-1,0 1,8-15,-11 19,-4 14,-7 17,-6-7,1 0,1 1,2 0,0 1,1 0,-6 29,11-39,0 0,0 0,-1 0,0-1,-13 21,15-28,0 0,0 0,-1 0,0 0,0-1,0 1,0-1,-1 0,0-1,1 1,-1-1,-1 1,1-2,0 1,-7 2,9-4,0-1,0 1,0-1,0 0,0 0,0 0,1 0,-1 0,0-1,0 0,0 1,0-1,1 0,-1 0,0 0,1-1,-1 1,1-1,-3-1,4 2,0 0,0 0,0 0,0 0,1 0,-1 0,0-1,1 1,-1 0,1 0,-1 0,1-1,0 1,0 0,-1-1,1 1,0 0,0-1,0 1,0 0,1 0,-1-1,0 1,0 0,1-1,-1 1,1 0,-1 0,1 0,-1-1,1 1,0 0,0 0,0 0,-1 0,1 0,0 0,0 1,0-1,0 0,3-1,5-8,-11 7,-21 9,0 0,19-6,1 1,-1 0,1 0,0 0,0 0,-1 1,1-1,0 1,0 0,1 0,-1 0,0 0,0 0,1 1,0-1,-1 1,1-1,0 1,0 0,1 0,-1 0,-2 6,2-5,0 0,-1 1,1-1,-1-1,0 1,0 0,-1-1,1 1,-1-1,1 0,-1 0,-6 3,-36 13,-16 9,57-25,1 0,1 0,-1 1,0 0,1-1,0 1,-4 6,6-8,0-1,0 1,-1 0,1 0,1 0,-1 0,0 0,0 0,1 0,-1 0,1 0,0 1,-1-1,1 0,0 0,0 0,1 0,-1 1,1 1,-1-4,1 0,-1 0,1 0,-1 0,0 0,1 0,-1 0,1 0,-1 0,1 0,-1 0,1 0,-1 0,1 0,-1-1,1 1,-1 0,1 0,-1-1,0 1,1 0,-1 0,0-1,1 1,-1 0,0-1,1 1,-1-1,0 1,1 0,-1-1,0 1,0-1,0 1,1-1,18-23,-14 16,-2 4,0 0,0-1,0 1,-1-1,1 0,1-6,-3 6,1 1,-1 0,1 0,0 0,1 1,-1-1,0 0,1 1,0 0,5-6,19-25,-2-1,-24 34,1 0,-1-1,0 1,1 0,-1 0,1 0,-1 0,1 0,-1 0,1 1,0-1,0 0,-1 1,1 0,0-1,0 1,0 0,2 0,-4 0,0 0,1 0,-1 0,0 0,0 0,1 0,-1 0,0 0,0 0,1 0,-1 0,0 1,0-1,0 0,1 0,-1 0,0 0,0 1,0-1,0 0,1 0,-1 0,0 1,0-1,0 0,0 0,0 1,0-1,0 0,0 0,0 1,0-1,0 0,0 0,0 1,0-1,0 0,0 0,0 1,-5 15,-15 20,16-31,-3 7,-1 0,2 0,0 1,0 0,1 0,1 0,0 1,0-1,2 1,0 0,0 0,1 19,3-20,-2-1,0 1,0 0,-1-1,-1 1,0 0,0-1,-2 0,1 1,-2-1,1-1,-2 1,-8 14,11-20,-1 0,1 0,-1-1,-1 0,1 0,-1 0,1 0,-1-1,-1 1,1-1,-1-1,1 1,-1-1,0 0,0 0,0-1,-1 0,1 0,-1 0,1-1,-1 0,0 0,1 0,-1-1,-13-1,11 1,-1 1,1 1,-1-1,1 2,-17 5,17-4,0-1,0-1,-1 0,1 0,-17 1,20-3,0 1,0 0,0 0,0 1,0 0,0 0,-8 4,8-3,0 0,0-1,0 0,-1 0,1-1,-1 0,-7 1,9-2,0 1,0-1,0 1,0 0,0 0,0 1,0-1,0 1,0 0,1 1,-1-1,1 1,0 0,-8 6,11-8,-3 1,0 0,0 0,-1 0,1 0,-1-1,1 1,-1-1,1 0,-8 0,8-1,1 0,-1 1,1-1,-1 1,1 0,-1 0,1 0,0 1,0-1,-1 1,1-1,0 1,0 0,0 0,1 1,-1-1,0 0,-3 6,-37 47,33-39,10-14,0-1,-1 0,0 0,1 1,-1-1,0 0,0 0,1 0,-1 0,0 0,0 0,0 0,0 0,0 0,0-1,-1 1,1 0,0-1,0 1,-1-1,1 1,-2 0,-31 12,26-9,-1 0,0 0,0-1,-1-1,-12 3,20-5,-1 0,1 0,0 0,0 0,-1 0,1-1,0 1,0-1,-1 1,1-1,0 0,0 0,0 0,0 0,0 0,0-1,0 1,1 0,-1-1,0 0,1 1,-1-1,1 0,0 0,-1 0,1 1,-1-4,-4-7,-35-58,39 66,-1 0,0 0,0 0,-1 1,1-1,-1 1,0 0,1 0,-1 0,-1 0,1 1,0 0,-7-3,18 20,9 4,-6-13,0-2,0 1,0-1,0-1,1 1,0-2,-1 0,20 2,9-2,44-4,-16-1,-36 2,-1-3,0 0,50-15,-15 3,-55 14,0-2,-1 1,0-1,0 0,0-1,0 0,11-9,-15 10,1 0,-1 0,-1-1,1 1,-1-1,0 0,0 0,0-1,0 1,-1-1,0 0,3-9,-6 12,0 1,0-1,-1 1,1-1,-1 0,1 1,-1-1,0 1,0 0,0-1,0 1,-1 0,1-1,-1 1,1 0,-1 0,-2-2,2 2,1 0,-1 0,0-1,1 1,-1-1,1 1,0-1,0 1,0-1,-1-3,2 5,0 0,1-1,-1 1,1 0,-1 0,1 0,-1 0,1 0,0 0,0 0,-1 0,1 0,0 0,0 1,0-1,0 0,0 1,0-1,0 0,0 1,0-1,0 1,0-1,1 1,-1 0,0 0,0-1,0 1,0 0,3 0,23-5,-20 4,0 0,0-1,0 0,0 0,0-1,-1 1,7-5,19-4,-30 10,0 1,0 0,0-1,0 1,0-1,-1 1,1-1,0 0,0 0,-1 0,1 0,-1 0,1 0,-1 0,1 0,-1-1,1 1,-1-1,0 1,0-1,0 1,0-1,0 0,0 1,0-1,-1 0,1 0,-1 0,1-2,5-21,-1 0,2-29,-6 46,-1 0,1 0,-2 0,1 0,-1 1,-1-1,1 0,-1 0,0 1,-1-1,-3-7,5 14,0 0,0-1,0 1,0 0,-1 0,1 0,0 0,0 0,-1 0,1 0,-1 1,1-1,-3-1,-2 0,0-1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7:36.31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262 1,'-2'20,"4"4,-1-23,0 0,0 0,0 0,1 0,-1-1,0 1,1 0,-1-1,0 1,1-1,-1 1,1-1,-1 0,0 0,1 0,-1 1,1-1,-1-1,3 1,0 0,0 0,0 0,0 0,0 0,0 1,0 0,0 0,0 0,0 0,5 3,-7-2,0 0,1 0,-1 0,0 1,-1-1,1 0,0 1,-1-1,1 1,-1 0,0-1,0 1,0 0,0 0,0 3,0-4,0 0,0 0,1 1,-1-1,0 0,1 0,-1 0,1-1,0 1,0 0,0-1,0 1,0-1,0 0,0 1,0-1,5 1,50 17,-13-6,-9 7,-30-16,0-1,0 0,1 0,0 0,0 0,-1-1,1 0,1-1,-1 1,0-1,10 1,173 8,-197-10,0 1,1 1,-1-1,1 1,-10 4,-24 5,23-8,0-1,-1-1,1 0,-1-2,1 0,0-1,0 0,0-2,0 0,0-1,1-1,-1-1,-18-10,-4-5,30 15,0 1,-1 1,0 0,-18-6,22 8,0 2,0-1,-1 1,1 0,-1 1,1-1,0 2,-1-1,1 1,-1 0,1 0,-11 4,13-3,0 1,0-1,0 1,1 0,-1 0,1 0,-1 1,1-1,0 1,1 0,-1 0,1 1,-1-1,1 1,0-1,1 1,-3 7,2-7,1 1,0-1,0 1,0 0,0 0,1 0,0 0,1 0,-1 1,1-1,1 0,-1 0,1 0,0 0,0 0,0 0,1 0,3 6,-3-5,-1 0,1 0,-1 0,-1 1,1-1,-1 0,0 0,-3 13,-15 62,6-36,-1 7,8-39,1 0,1 0,1 0,0 1,0 16,1-16,0 1,-1-1,0 1,-1-1,-1 0,-1 0,0 0,-1-1,0 0,-1 0,-12 17,1 10,18-38,2-7,8-22,-7 19,4-13,0 0,-2 0,7-42,-12 61,0-1,0 1,0-1,0 0,-1 1,1-1,0 1,-1-1,1 1,-1-1,1 1,-1-1,0 1,0 0,1-1,-2 0,-5 2,3 16,3 2,0 1,-1 0,-2-1,1 1,-12 31,13-43,0 0,1 0,0 0,0 1,1-1,0 0,1 11,0 1,-1-10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02.59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2521 0,'-14'9,"1"0,-1-2,0 0,0 0,-1-1,-27 7,38-12,-41 2,40-3,0-1,-1 1,1 1,-1-1,1 1,-9 2,13-2,0-1,-1 1,1 0,0 0,0 0,-1-1,1 1,0 0,0 1,0-1,0 0,0 0,0 0,1 1,-1-1,0 0,1 1,-1-1,1 0,-1 1,1-1,0 1,-1-1,1 1,0-1,0 1,0-1,0 3,1 14,-2 1,0 0,-6 26,5-38,0-1,0 1,0-1,-1 0,0 0,0 0,-1-1,1 1,-1-1,-1 0,1 0,-1 0,-6 5,-4 4,1 1,0 1,1 0,-19 30,17-23,-34 38,34-45,1 0,0 1,1 1,1 0,0 0,1 1,2 1,0 0,1 0,1 1,-5 22,-2 13,9-41,1-1,1 1,1 0,-2 26,-6 115,0-1,10-120,1-5,-1-1,-2 1,-1 0,-12 56,14-84,0-1,0 1,0-1,0 1,0-1,0 0,0 1,0-1,-1 0,1 0,-1 0,1 0,0 0,-1 0,0-1,1 1,-1 0,1-1,-1 1,0-1,1 1,-1-1,0 0,0 0,1 0,-1 0,0 0,0 0,1 0,-1-1,-2 0,-63-16,54 13,-3-1,4 0,-1 1,0 1,-1 0,1 1,-16-1,23 4,1-1,0 1,-1 0,1 0,0 1,0-1,0 1,0 1,0-1,0 0,0 1,1 0,0 0,-1 1,1-1,-5 6,-13 16,0 2,-29 46,7-10,36-51,2-1,-1 1,2 1,-8 21,-15 30,26-62,0-1,0 1,0-1,0 1,-1-1,1 0,0 0,-1 0,1 0,-1 0,1-1,-1 1,0-1,1 1,-1-1,0 0,1 0,-1 0,-4-1,-52-7,57 7,0 1,0-1,0 1,0 0,0 0,0 0,0 0,0 0,0 0,0 1,0-1,0 0,0 1,0 0,0-1,0 1,0 0,0 0,1 0,-1 0,0 1,1-1,-1 0,1 1,-1-1,-1 3,-1 4,-1-1,2 1,-1 0,1 0,-3 10,4-11,0 0,1 0,-2-1,1 1,-1-1,0 1,0-1,-1 0,1 0,-1 0,-1-1,1 0,-1 1,0-2,0 1,0 0,-1-1,0 0,0 0,0-1,0 0,0 0,-8 2,7-2,0-1,0 0,0 0,-1-1,1 0,0-1,-13 0,17 0,0 0,0-1,0 1,0-1,0 0,0 0,0 0,1 0,-1-1,0 1,1-1,-1 1,1-1,-1 0,1 0,0 0,0-1,0 1,0 0,-2-4,1 1,1 0,-1 0,1 0,1 0,-1 0,1-1,0 1,0-1,0 1,1-1,0-5,-5-32,3 38,1 1,-2-1,1 0,-1 1,1-1,-1 1,-5-6,5 8,1-1,0 1,0 0,0-1,0 0,0 1,1-1,-1 0,1 0,-1 0,1 0,0 0,1 0,-1 0,0 0,1 0,0-1,-1 1,1 0,1 0,-1 0,1-5,2 5,0-1,1 1,-1 0,1 0,0 0,0 1,0-1,0 1,0 0,5-2,-9 5,0-1,0 1,0-1,0 1,0 0,0-1,-1 1,1-1,0 1,0-1,-1 1,1-1,0 1,-1-1,1 1,0-1,-1 1,1-1,-1 0,1 1,0-1,-1 0,1 1,-1-1,1 0,-1 1,0-1,1 0,-1 0,-18 13,13-10,0 0,0-1,-1 0,1 0,-1 0,0-1,1 0,-1-1,0 1,-12-2,0-1,0-2,-26-7,-14-3,37 10,1 1,-30 0,42 3,1 1,-1 0,0 1,0-1,1 2,-1-1,1 1,-12 6,-20 8,28-12,0 0,1 1,-20 12,27-17,0 0,0 0,-1 0,1-1,0 0,0 1,-1-1,1-1,0 1,0-1,-1 1,1-1,0-1,0 1,-5-3,-34-5,-92 1,132 8,0-1,0 1,0 0,1 0,-1 1,0-1,0 0,0 1,1 0,-1 0,0 0,1 0,-1 0,1 0,-1 0,1 1,0 0,-1-1,1 1,0 0,0 0,0 0,0 0,1 1,-1-1,0 0,1 1,0-1,0 1,0-1,0 1,0 0,-1 2,-1 10,0-1,2 0,-1 1,2 27,0-39,0 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27.47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1628 53,'-21'1,"1"1,-27 6,31-5,-1 0,1-1,-1-1,-26-1,42 0,0 0,0 0,0-1,-1 1,1 0,0-1,0 1,0-1,0 1,0-1,0 0,0 1,0-1,1 0,-1 0,0 0,0 0,1 1,-1-1,0 0,1 0,-1 0,1-1,-1 1,1 0,-1 0,1 0,0 0,0 0,0 0,0-1,-1 1,1 0,1 0,-1 0,0 0,0-1,0 1,1 0,0-2,-1 2,0 0,1 0,-1 0,0 0,0 0,1 0,-1 0,0-1,0 1,0 0,-1 0,1 0,0 0,0 0,0 0,-1 0,1-1,-1 1,1 0,-1 0,1 0,-1 0,0 1,1-1,-1 0,0 0,0 0,1 0,-1 1,0-1,0 0,0 1,0-1,0 1,0-1,0 1,0-1,0 1,-2 0,-5 0,-1 0,1 1,0 0,-1 1,1 0,0 0,0 1,0 0,1 0,-1 1,1 0,0 0,0 1,0 0,-7 7,-23 12,36-23,0-1,0 1,0-1,0 1,0-1,0 1,0-1,0 1,1 0,-1-1,0 1,0 0,1 0,-1 0,0 0,1 0,-1 0,1 0,-1 0,1 0,-1 0,1 0,0 0,-1 0,1 0,0 0,0 0,0 0,0 0,0 0,0 1,0-1,0 0,1 0,-1 0,0 0,1 0,-1 0,1 0,-1 0,1 0,0 2,1-1,0-1,0 1,0 0,0 0,1-1,-1 0,0 1,0-1,1 0,-1 0,1 0,-1 0,1-1,0 1,-1-1,6 1,29-13,-34 10,-1 1,1-1,0 1,0 0,0 0,0 0,0 0,0 0,0 1,0 0,0-1,0 1,0 0,0 0,5 1,-8-1,0 1,0-1,1 0,-1 0,0 1,1-1,-1 0,0 0,0 1,0-1,1 0,-1 1,0-1,0 0,0 1,0-1,0 0,0 1,0-1,1 0,-1 1,0-1,0 1,0-1,-1 0,1 1,0-1,0 0,0 1,0-1,0 0,0 1,0-1,-1 0,1 1,0-1,-13 18,-18 9,-57 56,83-78,-1-1,0 0,0 0,0 0,0-1,-10 4,9-4,1 0,0 0,0 0,0 1,0-1,1 1,-8 8,-101 81,106-85,0-1,-1 0,0 0,0-1,-1 0,0 0,-12 4,16-7,0-1,1 0,-1-1,0 1,0-1,0 0,0-1,0 1,0-1,0 0,-1-1,1 0,0 0,-9-2,-5-2,1 1,-1 1,0 1,0 1,0 0,-36 5,-8-2,48-1,1 1,-29 6,28-5,1 0,-1-1,-17 1,-133-14,138 10,22 0,0 0,0 1,0 0,0 0,0 0,0 1,0-1,0 2,1-1,-1 1,0-1,0 2,1-1,0 1,-1-1,-6 6,-1 4,-8 8,0-2,-25 16,45-34,0 0,1 0,-1 1,0-1,1 0,-1 0,0 1,1-1,-1 0,1 1,-1-1,0 0,1 1,-1-1,1 1,-1-1,1 1,0-1,-1 1,1 0,-1-1,1 1,0 0,0-1,-1 1,1 0,0-1,0 1,0 0,0-1,-1 1,1 0,0-1,0 1,1 0,-1 0,0-1,0 1,0 0,0-1,1 1,-1 0,0-1,0 1,1-1,-1 1,1 0,-1-1,0 1,1-1,-1 1,1-1,-1 1,1-1,0 1,-1-1,1 0,-1 1,1-1,0 0,-1 0,1 1,0-1,-1 0,1 0,1 0,66 19,-34-10,-30-8,1 1,-1-1,0 1,0 1,0-1,0 0,0 1,0 0,0 0,-1 0,1 0,-1 1,0-1,0 1,-1 0,1 0,-1 0,1 0,-1 0,-1 0,1 1,0-1,-1 1,0-1,0 1,-1 0,1-1,-1 1,0 8,-1-5,-1-1,1 1,-1-1,0 0,-1 0,0 0,0 0,-6 10,4-9,1 1,0 0,0 0,1 0,0 0,-2 11,5-18,0 1,0-1,0 0,0 1,1-1,-1 1,1-1,-1 0,1 1,0-1,0 0,0 0,0 0,0 1,1-1,-1 0,0-1,1 1,0 0,-1 0,1-1,0 1,0-1,0 1,0-1,0 0,0 0,5 2,34 18,67 47,-103-64,-1 1,0-1,0 1,0 0,-1 0,1 0,-1 1,0-1,-1 1,1 0,-1-1,0 1,-1 0,1 1,0 5,-1-5,0 0,1 0,0 0,0 0,1 0,0 0,0-1,1 0,0 1,0-1,8 9,-8-11,0-1,1 0,-1 0,1 0,0 0,0-1,0 0,0 0,0 0,1-1,4 2,21 6,-25-7,-2 1,1-1,0 1,0 0,-1 1,0-1,1 1,-1 0,-1 0,1 0,-1 1,1-1,-1 1,0 0,-1 0,1 0,1 5,0 1,-1-1,0 1,0 0,-1 0,0 0,-1 0,0 17,-2-24,0-1,0 0,-1 0,1 0,-1 0,1-1,-1 1,0 0,0-1,0 1,0-1,-1 0,1 1,-1-1,1 0,-7 3,5-3,0 1,1 0,-1 0,1 1,-1-1,1 1,0-1,-4 9,1 0,1 1,0-1,1 1,0 0,-1 14,5-23,0 1,0-1,0 0,0 0,1 0,-1 0,1 0,0 0,1 0,-1 0,1 0,0-1,-1 1,2 0,-1-1,0 0,1 1,-1-1,1 0,5 4,7 6,1-1,1-1,0 0,0-1,1-1,0 0,0-2,1 0,0-1,1-1,21 3,-37-7,1 0,-1 1,0 0,0 0,1 0,-2 0,1 0,7 6,-10-7,1 1,0-1,-1 1,1-1,-1 1,1 0,-1-1,0 1,0 0,0 0,0 0,0 0,0 0,0 0,-1 1,1-1,-1 0,0 0,1 5,-2-7,1 1,-1 0,1-1,-1 1,1-1,-1 1,1-1,-1 1,0-1,1 1,-1-1,0 0,1 1,-1-1,0 0,1 1,-1-1,0 0,0 0,1 0,-1 0,0 0,0 0,1 0,-1 0,0 0,0 0,1 0,-1 0,-1-1,-30-4,27 4,-17-4,19 4,0 0,0 0,0 0,0 0,0 1,0 0,0 0,-1 0,-3 0,0 10,12 14,12 30,-12-37,0-1,0 0,2-1,16 30,-20-40,-1-1,1 1,-1 0,0-1,-1 1,1 0,-1 0,0 0,0 0,0 0,-1 0,0 10,-1 0,-1-1,-1 1,-5 15,4-17,0 0,2 1,-1-1,0 20,3-11,1-1,0 1,2 0,9 36,-11-54,-1-2,0 0,1 0,-1 0,1 0,-1 0,1 0,0 0,0 0,0 0,0 0,0-1,1 1,-1 0,0-1,1 1,-1-1,1 1,0-1,-1 0,1 0,0 0,0 0,0 0,2 1,2 2,0 1,0 0,-1 0,0 1,6 6,9 10,-17-18,1 0,-1 0,0 0,-1 0,1 1,-1-1,0 1,0-1,0 1,0 0,1 9,-1-1,0 1,-1-1,-1 20,-1-28,0 1,-1 0,0 0,-1-1,1 1,-1-1,0 1,0-1,0 0,-1-1,0 1,-5 5,-4 5,9-9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31.08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140 1,'-1'3,"0"-1,0 1,0 0,-1 0,1-1,-1 1,0-1,0 1,0-1,0 0,0 1,-4 2,-29 24,14-20,11-2,17 15,1-8,-2 0,0 1,0-1,-2 1,0 0,3 19,-6-24,0-1,-1 1,-1-1,1 1,-1-1,-1 0,0 1,0-1,-1 0,0 0,-6 13,5-11,0 0,0 0,1 0,-2 16,4-17,-1 1,-1-1,0 0,0 0,-1 0,-6 11,-9 30,11-26,6-18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2:36.6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3305 3305,'-3299'-3299,"3294"3294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44.92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1734 269,'-54'1,"-59"-2,112 1,-1-1,1 1,0 0,0-1,0 1,-1-1,1 0,0 1,0-1,0 0,0 1,0-1,0 0,0 0,1 0,-1 0,0 0,0 0,1 0,-1 0,1 0,-1 0,1-1,-1 1,1 0,0 0,-1-1,1 1,0 0,0 0,0-1,0 1,0 0,0 0,1-2,8-56,-5 37,-4 20,0-1,0 1,0 0,0-1,-1 1,1-1,-1 1,1-1,-1 1,0 0,-2-4,-3-12,59 63,-44-37,0-1,1 0,0 0,0-1,0 0,1-1,-1 0,1 0,0-1,1-1,18 4,-37-10,-1 1,0-1,1 0,-1-1,1 0,0 0,-12-11,-34-17,35 24,5 2,1 1,-1 0,-25-5,33 9,1 1,-1-1,1 1,0 0,-1 1,1-1,-1 1,1-1,0 2,-1-1,1 0,0 1,0-1,0 1,0 1,-5 2,-4 2,0 0,0-1,-1 0,0-1,0-1,0 0,-16 1,-12-2,-79-4,74-2,-54 5,97-2,-1 1,1-1,-1 1,1 0,0 0,-1 0,1 1,0-1,0 1,0 0,0 0,1 1,-1-1,0 1,1-1,0 1,-1 1,1-1,-4 6,7-9,0 1,0-1,1 1,-1-1,0 1,0-1,1 1,-1-1,0 1,0-1,1 1,-1-1,0 0,1 1,-1-1,1 0,-1 1,1-1,-1 0,0 1,1-1,-1 0,1 0,-1 1,1-1,-1 0,1 0,0 0,-1 0,1 0,-1 0,1 0,-1 0,1 0,-1 0,1 0,-1 0,2-1,28 2,-27-1,61-2,264 3,-307 2,0 0,24 8,3-1,-338-66,210 42,53 10,-1 0,1-2,0-1,-45-19,68 24,0 0,0 0,1-1,-1 1,0-1,1 0,0 0,0 0,0 0,0 0,0-1,0 0,1 1,-2-5,3 6,0 0,1 0,-1 0,1 0,0 0,-1 0,1 1,0-1,0 0,0 0,1 0,-1 0,0 0,1 0,-1 0,1 0,0 0,-1 0,1 1,0-1,0 0,0 1,1-1,-1 1,0-1,0 1,1-1,-1 1,1 0,-1 0,1-1,2 0,25-22,-28 17,-22 9,-43 14,-95 28,99-13,51-25,-1 0,1-1,-1 0,0-1,0 0,-21 5,-35-2,0-3,-99-5,-75 3,239-2,0 0,0 0,0 0,1 0,-1 0,0 0,0 1,0-1,0 0,0 1,0-1,1 0,-1 1,0-1,0 1,1 0,-1-1,0 1,1-1,-1 1,0 0,1 0,-1-1,1 1,-1 0,1 0,0-1,-1 1,1 0,0 0,-1 0,1 0,0 0,0 0,0 0,0-1,0 1,0 0,0 0,0 0,0 0,0 0,1 0,-1 0,0 0,1-1,-1 1,0 0,1 1,1 1,-1 0,1 0,0 0,-1 0,1 0,1 0,-1-1,0 1,1-1,-1 0,1 1,3 1,7 2,0-1,0-1,0-1,0 0,0 0,1-1,13 0,102-4,-51-1,502 3,-639-1,-83 4,124-2,1 1,-1 1,1 1,0 1,-32 12,41-13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7:04.5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1,'2166'2165,"-2153"-2152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7:11.1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0,'2698'2698,"-2725"-2724,13 11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7:18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1,'4090'4090,"-4080"-4080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7:24.9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0,'4401'4401,"-4389"-4389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7:30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1,'4998'4997,"-4983"-4982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7:38.5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0,'4483'4483,"-4470"-4470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7:44.7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1,'2727'2727,"-2713"-2713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7:48.8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1,'1364'1364,"-1354"-1354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7:52.8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2:55.2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1493 1493,'-1488'-1488,"1484"1483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7:53.6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1,'615'615,"-604"-604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7:28.614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4.68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315 0,'0'4,"-4"5,-5 6,-5-1,-4 2,-3-2,2 0,0 3,0-2,-6 0,-1 1,-1-1,0 0,1-2,1-4,4 2,7-3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5.3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429 1,'-2'5,"0"0,0 0,-1 0,0 0,0 0,0-1,-1 1,1-1,-1 0,0 0,-1 0,-6 5,-3 3,-13 13,-2-2,-59 37,51-36,-43 36,69-50,0 0,0 1,1 1,1 0,0 0,0 1,-10 20,11-18,0-3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07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179 1,'-2'37,"-3"-1,-1 0,-2 0,-15 47,7-29,-81 274,82-291,9-23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7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0,'12'213,"0"-9,-12-190,1 9,-1 0,-2 0,-7 42,4-46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8.04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786 1,'1'7,"-1"-1,0 1,0 0,-1 0,1 0,-2 0,1 0,-1-1,0 1,0 0,-1-1,0 0,0 1,0-1,-1-1,0 1,0 0,-5 5,-122 148,63-72,-4-3,-137 125,166-174,-159 144,184-163,18-16,0 0,0 0,0 0,1 0,-1 0,0 0,0 0,0 0,0 0,0-1,0 1,0 0,0 0,0 0,0 0,0 0,0 0,0 0,0 0,0 0,0-1,0 1,0 0,0 0,0 0,0 0,0 0,0 0,0 0,0 0,0-1,0 1,0 0,0 0,0 0,0 0,0 0,0 0,0 0,0 0,0 0,0-1,0 1,0 0,-1 0,1 0,0 0,0 0,0 0,0 0,0 0,0 0,0 0,0 0,0 0,-1 0,27-42,-24 39,208-312,-150 224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9.41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73 0,'0'39,"0"142,-28 226,25-383,-2-2,0 1,-14 33,19-56,0 0,0 0,0 0,0 0,0 0,-1 0,1-1,0 1,0 0,0 0,0 0,0 0,0 0,-1 0,1 0,0 0,0 0,0 0,0 0,-1 0,1 0,0 0,0 0,0 0,0 0,-1 0,1 0,0 0,0 0,0 0,0 0,0 0,-1 0,1 0,0 0,0 0,0 0,0 0,0 0,-1 0,1 1,0-1,0 0,0 0,0 0,0 0,0 0,0 1,0-1,0 0,-1 0,1 0,0 0,0 0,0 1,0-1,0 0,0 0,0 0,0 0,0 1,0-1,0 0,0 0,0 0,1 1,-5-22,2-29,3-292,-1 863,0-491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40.452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401 632,'-1'0,"-1"1,1-1,-1 1,1 0,-1 0,1-1,0 1,0 0,-1 0,1 0,0 0,0 0,0 1,0-1,0 0,0 0,-1 3,-16 30,14-26,-27 57,4 2,-25 90,18-51,-39 164,63-248,8-35,10-40,140-395,-88 274,68-155,-107 288,1 0,1 2,3 0,1 2,52-56,-19 23,-60 70,1 0,-1-1,1 1,-1 0,0 0,1-1,-1 1,1 0,-1 0,1 0,-1 0,0 0,1 0,-1 0,1 0,-1 0,1 0,-1 0,1 0,-1 0,1 0,-1 0,1 0,-1 0,0 0,1 1,-1-1,1 0,-1 0,0 1,1-1,-1 0,1 1,-1-1,0 0,0 1,1-1,-1 0,0 1,1-1,-1 1,0-1,0 0,0 1,0-1,1 1,-1-1,0 1,0-1,0 1,0-1,0 1,0-1,0 1,0-1,-1 1,6 33,-5-33,1 39,-1-1,-2 1,-10 51,-34 116,30-145,2 0,2 1,4 1,-1 80,10-350,-1-69,0 274,0-1,0 0,0 0,0 1,0-1,-1 0,1 1,0-1,-1 1,0-1,1 0,-1 1,0-1,1 1,-1-1,0 1,0 0,0-1,-1 1,-1-2,2 2,-1 1,1 0,0 0,0-1,-1 1,1 0,0 0,-1 0,1 1,0-1,0 0,-1 0,1 1,0-1,0 0,0 1,-1-1,1 1,0 0,-2 1,-6 5,-1 0,1 1,1 1,-13 14,-45 64,4 4,-68 133,72-116,-65 172,100-216,4 1,2 0,2 1,-6 89,22-130,-1-25,1 0,-1 0,0 1,0-1,0 0,0 0,0 0,1 0,-1 0,0 0,0 0,0 1,1-1,-1 0,0 0,0 0,0 0,1 0,-1 0,0 0,0 0,0 0,1 0,-1 0,0 0,0 0,0 0,1 0,-1 0,0 0,0-1,0 1,1 0,-1 0,0 0,0 0,0 0,0 0,0 0,1-1,-1 1,0 0,0 0,0 0,0 0,0-1,0 1,1 0,23-38,-20 31,89-181,107-309,-112 262,-85 227,1-3,0 0,1 0,13-20,-18 31,0-1,0 1,0 0,1-1,-1 1,0 0,0-1,1 1,-1 0,0 0,1-1,-1 1,0 0,1 0,-1-1,1 1,-1 0,0 0,1 0,-1 0,1 0,-1 0,1 0,-1 0,0 0,1 0,-1 0,1 0,-1 0,0 0,1 0,-1 0,1 0,-1 0,1 0,-1 1,0-1,1 0,-1 0,0 1,1-1,-1 0,0 0,1 1,-1-1,0 0,0 1,1-1,-1 0,0 1,0-1,1 1,10 26,-10-23,19 75,-3 2,-3 0,3 105,-13-137,8 280,-9-317,3-16,6-20,24-100,119-420,-137 469,-18 75,0 1,0-1,0 0,0 0,0 0,0 1,0-1,0 0,1 0,-1 0,0 0,0 1,0-1,0 0,1 0,-1 0,0 0,0 0,0 0,1 1,-1-1,0 0,0 0,0 0,1 0,-1 0,0 0,0 0,0 0,1 0,-1 0,0 0,0 0,1 0,-1 0,0 0,0 0,0 0,1-1,-1 1,0 0,0 0,0 0,1 0,-1 0,0 0,0-1,0 1,0 0,1 0,-1 0,0 0,0-1,0 1,0 0,0 0,0 0,0-1,0 1,1 0,7 26,25 126,15 180,-5-20,-32-264,-8-38,-10-31,0-1,-1 1,-1 1,-1-1,-1 1,-18-25,28 43,0 1,0 0,0 0,0 0,0 0,0 0,0 0,0 0,-1 0,1 0,0 0,0 1,-1-1,1 1,-1-1,1 1,0-1,-1 1,1 0,-1-1,1 1,-1 0,1 0,-3 1,1-1,1 1,-1 0,0 1,0-1,1 0,-1 1,1-1,-1 1,1 0,0 0,-4 4,-4 5,1 1,0 1,-13 23,-37 84,-86 251,138-349,-7 28,11-37,0-1,-1 0,0 0,-9 16,13-27,0-1,0 0,-1 0,1 0,0 1,0-1,-1 0,1 0,0 0,-1 0,1 0,0 0,0 0,-1 0,1 0,0 0,-1 0,1 0,0 0,-1 0,1 0,0 0,0 0,-1 0,1 0,0 0,-1 0,1 0,0 0,0-1,-1 1,1 0,0 0,0 0,-1-1,1 1,0 0,0 0,0-1,0 1,-1 0,1 0,0-1,0 1,0 0,0 0,0-1,0 1,0 0,-1-1,1 1,0 0,0-1,0 1,0 0,0 0,1-1,-9-21,-5-38,-3 0,-3 1,-48-104,59 148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2.2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276 71,'-3'28,"0"0,-2 0,-1 0,-18 50,7-23,-33 104,-20 72,59-188,2 0,-6 86,1-538,7 308,-17-182,11 186,9 66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3:22.4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4116 4117,'-4109'-4110,"4102"4104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3.12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741 1,'-1'4,"1"0,-1 0,0 0,-1 0,1-1,-1 1,0 0,0-1,0 1,-4 4,-7 13,-110 197,-190 253,261-397,4 2,-59 121,128-235,1 1,28-36,4-6,5-18,-4-3,-5-3,71-206,-110 272,-9 23,-7 18,-337 545,304-485,28-43,-2-1,-1 0,0 0,-28 29,40-48,0 0,0 0,0 0,0 0,0 0,-1 0,1 0,0-1,-1 1,1 0,-1-1,1 1,0-1,-3 1,-10-6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4.74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4763,'1'-2,"-1"1,0-1,1 1,-1-1,1 1,-1-1,1 1,0 0,-1-1,1 1,0 0,0 0,0 0,0-1,0 1,0 0,1 0,-1 1,2-2,32-18,-20 12,182-89,919-369,-821 347,3599-1397,-2621 1004,-945 360,543-343,-405 178,98-65,20 35,-36 85,-446 224,-101 37,1 0,0 0,0 1,0-1,0 1,0-1,0 1,0-1,0 1,0 0,0 0,0 0,0 0,0 0,0 1,0-1,0 1,3 0,-6 1,1 0,-1 0,1 0,-1 0,0 0,0-1,0 1,0 0,0-1,0 1,-1-1,1 1,0-1,-1 1,1-1,-1 0,0 0,1 0,-3 1,-46 34,-1-2,-89 42,110-60,-949 460,-19-35,-992 415,1645-707,-1533 688,1420-610,-446 301,746-416,148-100,20-13,32-18,238-139,-12 30,97-29,2131-785,-1090 501,-1353 428,-28 5,1 1,0 2,0 1,48-2,-73 5,0 1,0 0,0 0,-1 0,1 0,0 0,0 0,0 0,0 0,0 0,0 0,-1 0,1 1,0-1,0 0,0 1,-1-1,1 0,0 1,0-1,-1 1,1-1,0 1,-1 0,1-1,0 1,-1-1,1 1,-1 0,1 0,-1-1,0 1,1 0,-1 0,0 0,1-1,-1 1,0 0,0 2,0 0,-1 0,-1 0,1 0,0 0,-1 0,1 0,-1 0,0 0,-3 3,-23 26,-2-1,-1-2,-2-1,0-2,-39 23,36-23,-76 51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5.64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1824 1,'-6'1,"0"1,1 0,-1 1,0-1,0 1,1 0,0 0,-1 1,-4 4,-13 7,-63 27,-1-3,-2-4,-182 45,-291 23,444-85,41-5,-372 52,940-150,-374 61,247-58,26-6,-367 86,-27 9,-33 11,10-8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8.9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34 156,'-9'14,"-13"33,21-46,1 0,-1 0,1 0,0 1,0-1,0 0,-1 0,1 0,0 0,0 0,1 1,-1-1,0 0,0 0,0 0,1 0,-1 0,1 1,-1-1,1 0,-1 0,1 0,0 0,-1-1,1 1,0 0,0 0,0 0,-1 0,1-1,0 1,0 0,0-1,0 1,0-1,3 1,1 1,1-1,0 0,-1-1,1 1,0-1,-1 0,1-1,0 1,0-1,10-3,60-23,-69 24,30-12,-1-1,0-2,-2-2,0-1,-1-2,-1-1,33-32,-64 55,0 0,0 0,0 1,0-1,-1 0,1 0,0 0,0-1,-1 1,1 0,-1 0,1 0,-1 0,1-1,-1 1,0 0,1-3,-2 4,1-1,0 1,-1-1,1 1,0 0,-1-1,1 1,-1-1,1 1,0 0,-1-1,1 1,-1 0,1 0,-1-1,1 1,-1 0,0 0,1 0,-1-1,1 1,-1 0,1 0,-1 0,1 0,-2 0,-48 8,5 7,1 3,0 1,-43 27,23-13,34-18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9.45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6 386,'-2'77,"-1"-48,2 0,2 1,0-1,8 40,-7-64,0 0,0 0,1 0,-1 0,1 0,0 0,1-1,-1 1,1-1,0 0,0 0,0 0,0-1,1 1,-1-1,1 0,0-1,0 1,10 3,4 0,-1 0,2-1,-1-1,29 3,5-4,-1-2,0-2,0-3,0-2,62-15,3-8,131-52,-144 41,-2-5,-2-4,-3-5,-1-4,104-83,-189 133,-1-1,0 0,-1 0,0-1,0 0,-1-1,7-12,-12 17,0-1,0 0,0 0,-1 0,0-1,-1 1,0 0,0-1,0 1,-1-1,0 1,-1-1,-1-9,-4-19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0.5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5259 1347,'-18'-2,"-1"0,1-1,0-1,0-1,-27-10,-1 0,-550-177,-26-8,-67 18,664 175,0-1,0-1,-32-18,-24-9,-202-76,-152-54,153 83,-3 12,-3 12,-320-22,-38 24,516 46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1.0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1 328,'4'0,"5"0,17 0,36 0,43-4,35-2,34-3,34-8,18-9,22-9,16-5,7-1,-19 3,-28 5,-33 3,-44 7,-44 7,-39 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2.61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1469,'6'1,"0"1,0 0,0 0,0 1,0 0,-1 0,9 6,7 3,-14-8,0 0,-1 1,0 0,0 0,0 0,-1 1,1 0,-1 0,-1 0,1 0,4 10,7 14,16 42,-13-26,17 36,-23-47,2-1,1 0,2-1,1-1,34 44,-44-68,0 0,0-1,0 0,1-1,0 0,1 0,-1-1,1 0,0-1,0 0,1-1,16 3,17 1,83 2,-102-8,12 1,5 0,47-3,-80 0,1 0,-1 0,1-1,-1 0,0-1,0-1,0 1,0-1,-1-1,10-5,-16 6,1 1,-1-1,1 0,-1 0,0 0,-1-1,1 1,-1-1,0 1,0-1,0 0,-1 0,1 0,-1 0,-1 0,1 0,-1 0,0-10,0-12,-2 0,-6-34,5 45,2 8,-1 1,0 0,-1 0,1 0,-1 0,-1 0,1 1,-1-1,-1 1,1 0,-1 0,0 0,0 1,-1 0,1 0,-1 0,0 1,-1-1,1 1,-8-3,-14-6,-1 1,-1 2,-46-11,42 12,30 7,-1 1,0 0,1 0,-1 0,0 1,0-1,1 1,-1 0,0 1,0-1,-6 2,10-1,-1 0,0 0,1 0,-1 0,1 1,-1-1,1 0,0 1,-1-1,1 1,0-1,0 1,0-1,0 1,0 0,0 0,1-1,-1 1,1 0,-1 0,1 0,-1 0,1 0,0 0,0 0,0 0,0-1,1 1,-1 0,1 3,0-1,0-1,0 1,0-1,0 0,1 0,0 1,-1-1,1 0,0-1,0 1,1 0,-1 0,1-1,-1 1,1-1,0 0,0 0,0 0,0 0,0-1,0 1,0-1,1 0,-1 1,1-2,-1 1,4 0,15 4,-1-2,1 0,25-1,-36-2,-4 1,0-1,-1 0,1 0,0-1,0 0,-1 0,1 0,-1-1,1 0,-1 0,0-1,1 0,-1 0,-1 0,1-1,5-4,-6 3,0-1,0 0,-1 0,1-1,-1 1,-1-1,0 1,0-1,0 0,0-1,-1 1,-1 0,1-1,0-8,1-1,-1-1,-1 1,-1-1,0 1,-1-1,-1 1,-6-24,6 33,-1 0,0 0,0 1,-1-1,0 1,0 0,-1 0,1 0,-2 1,1 0,-1 0,0 0,0 0,0 1,-1 0,0 1,-13-7,3 3,-1 1,0 1,0 1,-1 0,0 2,1 0,-1 1,0 1,-1 0,-25 4,16 0,0 1,0 1,1 2,0 1,0 1,-28 14,46-18,0 0,0 1,0 0,-12 11,21-17,-1 1,1 0,0 0,0 0,0 0,0 0,0 0,0 0,0 0,0 0,0 1,0-1,1 0,-1 1,0-1,1 0,-1 1,1-1,0 1,-1-1,1 1,0-1,0 1,0-1,0 1,0-1,0 1,1-1,-1 0,0 1,1-1,-1 1,1-1,-1 0,1 1,0-1,-1 0,1 1,0-1,0 0,0 0,2 2,5 3,1-1,-1 1,1-2,0 1,1-1,-1-1,0 0,1 0,0-1,0 0,0 0,11-1,7 1,-1-2,1-1,33-5,-55 5,0 0,0-1,-1 0,1 0,0 0,-1 0,0-1,0 0,0 0,0-1,0 1,0-1,-1 0,0 0,0-1,0 1,0-1,-1 0,0 0,6-10,-3 0,0-1,-1 1,-1-1,0 0,-1 0,2-24,-5 39,0-1,1 0,-1 0,0 0,0 1,0-1,0 0,0 0,0 0,-1 0,1 1,-1-1,1 0,-1 1,0-1,1 0,-1 1,0-1,0 1,0-1,-2-1,2 2,0 1,0 0,0-1,0 1,0 0,0 0,0 0,0 0,0-1,1 2,-1-1,0 0,0 0,0 0,0 0,0 1,0-1,0 0,0 1,0-1,0 0,1 1,-1-1,0 1,0 0,1-1,-2 2,0-1,1 1,-1-1,1 1,-1-1,1 1,0 0,0-1,0 1,0 0,0 0,0 0,0 0,0 0,1 0,-1 0,1 0,0 0,-1 1,1-1,0 0,0 0,1 0,-1 0,0 0,1 0,-1 0,1 0,-1 0,1 0,0 0,0 0,0 0,0 0,0 0,3 2,0 0,0-2,0 1,0 0,0-1,1 1,-1-1,1-1,-1 1,1 0,0-1,0 0,0 0,8 0,67-1,-76-1,5 1,-1-2,-1 1,1-1,0 0,0 0,0-1,-1 0,0-1,0 0,0 0,0 0,0-1,9-8,-13 10,0 0,0 0,-1 0,1 0,0-1,-1 1,0-1,0 0,0 0,0 0,-1 0,0 0,1 0,-2 0,1 0,0 0,-1-1,0 1,1 0,-2 0,1-1,0 1,-1 0,0 0,0 0,0-1,-3-3,2 4,0 1,0-1,0 1,-1 0,1 0,-1 0,0 0,0 0,0 0,0 1,0 0,-1-1,1 1,-1 1,0-1,1 0,-1 1,0 0,0 0,0 0,0 0,0 0,0 1,0 0,0 0,0 0,0 0,0 1,0 0,0 0,0 0,0 0,0 0,0 1,1-1,-1 1,1 0,-1 1,1-1,0 0,0 1,0 0,0 0,0-1,0 2,1-1,0 0,-1 1,1-1,0 1,1-1,-3 7,4-9,-1 1,1-1,0 0,0 1,-1-1,1 0,0 1,0-1,1 0,-1 1,0-1,0 0,1 1,-1-1,0 0,1 0,-1 0,1 1,0-1,-1 0,1 0,0 0,1 2,1-1,-1 0,1-1,0 1,-1 0,1-1,0 0,0 1,0-1,6 1,6 1,0-1,0-1,20 0,-31-1,15-1,1-1,-1 0,0-1,1-1,-2-1,1-1,-1 0,1-1,-2-1,1-1,26-19,-33 21,0-1,-1-1,0 1,0-2,-1 1,0-2,-1 1,0-1,-1 0,0 0,-1-1,0 0,-1 0,0-1,-1 0,0 1,3-27,-7 36,0 0,0-1,-1 1,0 0,1 0,-1-1,0 1,-1 0,1 0,0 0,-1 0,0 0,0 1,0-1,0 0,0 1,0-1,-1 1,1 0,-1 0,1 0,-1 0,0 0,0 1,0-1,0 1,0 0,0-1,-5 0,-11-4,0 1,0 1,-31-3,43 6,-1 1,1 0,-1 0,1 1,0 0,-1 1,-12 3,19-4,-1-1,1 1,0 0,-1-1,1 1,0 0,0 0,0 0,-1 0,1 0,0 0,0 0,0 0,0 0,1 0,-1 0,0 1,-1 1,2-1,0 0,0-1,0 1,0 0,1-1,-1 1,0 0,1-1,-1 1,1 0,-1-1,1 1,0-1,0 1,0-1,0 0,0 1,0-1,0 0,0 0,2 2,3 2,-1-1,2 1,-1-1,0 0,1 0,0-1,0 0,0 0,0-1,0 0,0 0,9 1,16 1,45 2,-66-6,-1 0,0 1,0-2,-1 0,1 0,0 0,0-1,14-6,-22 8,0-1,-1 0,1 0,0 0,-1 0,1 0,-1 0,1-1,-1 1,1 0,-1-1,0 1,0-1,0 0,0 1,0-1,0 0,1-1,-2 0,1 0,-1 1,0-1,0 0,0 1,-1-1,1 0,-1 1,1-1,-1 1,0-1,0 1,0-1,0 1,0-1,-1 1,-1-3,-3-2,-1 0,0 0,0 0,0 1,-1 0,0 1,0 0,-1 0,1 0,-1 1,0 1,0-1,-1 2,1-1,-1 1,1 0,-1 1,1 0,-1 1,0 0,1 1,-17 2,24-3,1 1,-1-1,1 1,-1 0,1 0,-1-1,1 1,-1 0,1 0,0 0,0 1,-1-1,1 0,0 0,0 1,0-1,0 0,1 1,-1-1,0 1,0 0,1-1,-1 1,1-1,0 1,-1 0,1-1,0 4,9-20,-1-15,-18-8,0 26,9 12,1 0,-1 0,1 0,-1 1,1-1,-1 0,1 0,-1 0,1 1,-1-1,1 0,0 1,-1-1,1 0,-1 1,1-1,0 1,-1-1,1 0,0 1,0-1,-1 1,1-1,0 1,0-1,0 1,0-1,-1 1,1-1,0 2,0-1,0 0,-1 0,1 0,0 0,0 0,-1 0,1 0,0 1,0-1,0 0,1 0,-1 0,0 0,0 0,1 0,-1 0,0 0,1 0,-1 0,1 0,-1 0,1 0,0 0,-1 0,1 0,0 0,0 0,0-1,-1 1,1 0,0-1,0 1,0-1,0 1,0-1,0 1,0-1,0 0,1 1,-1-1,0 0,2 0,0 1,0-1,0 1,0-1,0 0,1 0,-1 0,0-1,0 1,0-1,0 0,0 0,0 0,0 0,4-2,-3 0,1-1,-1 0,0 0,0-1,0 1,-1-1,1 0,-1 0,0 0,-1 0,1 0,-1-1,0 1,0-1,-1 0,0 1,2-11,-3 12,0-1,0 0,0 1,0-1,-1 0,1 1,-1-1,-1 1,1-1,0 1,-1 0,0-1,0 1,0 0,-1 0,0 0,1 1,-1-1,0 1,-1-1,1 1,-5-4,-9-3,0 1,0 0,0 1,-1 1,0 1,-1 0,0 2,0 0,0 1,0 1,-36 0,53 2,0 0,-1 0,1 0,0 1,0-1,0 1,0-1,-1 1,1 0,0 0,0 0,0 0,0 0,1 0,-1 1,0-1,0 0,1 1,-1 0,1-1,-1 1,1 0,0 0,0-1,0 1,0 0,-2 4,3-4,0 0,0 0,0 0,0 0,0 0,0 0,0 0,1-1,-1 1,1 0,-1 0,1 0,0 0,0-1,0 1,-1 0,2-1,-1 1,0-1,0 1,0-1,1 1,-1-1,1 0,-1 0,1 0,0 0,-1 0,1 0,0 0,3 1,-2-1,0 1,0-1,0 0,1 0,-1 0,0 0,0-1,1 1,-1-1,1 0,-1 0,0 0,1 0,-1 0,0-1,1 0,-1 0,0 0,0 0,1 0,3-3,-3 1,-1 0,1 0,-1-1,1 1,-1-1,0 0,0 0,-1 0,1-1,-1 1,0-1,0 1,1-6,3-12,-1 1,-1-1,-2 0,0-1,-1-32,0 22,7-52,-4 56,-1 0,-1-37,-5 54,-3 25,-2 26,2 51,6-103,0-71,-14-117,14 200,0-1,0 0,0 1,0-1,-1 1,1-1,0 1,-1-1,1 1,-1-1,0 1,1 0,-1-1,0 1,0 0,0 0,0-1,-2 0,3 2,-1 0,0 0,0 0,0 0,1 0,-1 0,0 0,1 0,-1 1,0-1,0 0,1 1,-1-1,0 0,1 1,-1-1,1 1,-1-1,0 1,1-1,-1 1,1 0,0-1,-1 1,0 1,-33 61,31-56,-32 80,-25 95,24-66,24-91,12-25,0 0,-1 1,1-1,0 0,0 0,0 0,0 0,-1 0,1 0,0 0,0 0,0 0,0 1,-1-1,1 0,0 0,0 0,0 0,-1 0,1 0,0 0,0 0,0 0,0 0,-1 0,1-1,0 1,0 0,0 0,-1 0,1 0,0 0,0 0,0 0,0 0,0 0,-1-1,1 1,0 0,0 0,0 0,0 0,0-1,0 1,0 0,-1 0,1 0,0 0,0-1,0 1,0 0,0 0,0 0,0-1,-5-45,22-108,-10 105,-3 171,1-106,4-18,10-26,49-130,-68 157,0 0,1-1,-1 1,0 0,1 0,-1 0,1 0,0 0,-1 1,1-1,0 0,-1 0,1 0,0 0,0 1,0-1,0 0,0 1,0-1,0 1,0-1,1 0,-1 2,0 0,0 0,0 0,0 0,0 0,0 0,0 1,-1-1,1 0,0 0,-1 1,1-1,-1 0,0 1,1-1,-1 0,0 1,0-1,0 3,9 75,-4 0,-8 148,0-173,-20 913,23 89,-1-1038,-1 0,-8 32,-1 17,17-101,2 0,1 0,2 0,22-48,-3 6,-22 54,1 1,1-1,24-37,-22 47,-6 17,-9 26,-5-9,-1-1,-1-1,-1 1,-21 29,-63 71,87-112,8-8,0-1,0 1,0-1,0 1,0-1,-1 1,1-1,0 1,-1-1,1 1,0-1,0 0,-1 1,1-1,-1 1,1-1,0 0,-1 1,1-1,-1 0,1 0,-1 1,1-1,-1 0,1 0,-1 0,1 0,-1 0,1 0,-1 0,1 0,-1 0,1 0,-1 0,1 0,-1 0,1 0,-1 0,1 0,-1 0,1-1,-1 1,1 0,-1 0,1-1,0 1,-1 0,1-1,-1 1,1 0,0-1,-1 1,1 0,0-1,-1 1,1-1,0 1,0-1,0 1,-1-1,1 1,0-1,0 1,0-1,0 1,0-1,0 1,0-2,-4-43,4 40,0-21,1-1,1 1,2 0,0 0,2 0,0 1,20-46,-26 70,1-1,-1 0,1 1,0-1,0 0,0 1,0-1,0 1,0-1,0 1,0 0,0 0,1-1,-1 1,0 0,1 0,-1 0,3-1,-4 2,1 1,0-1,0 0,-1 0,1 1,0-1,0 0,-1 1,1-1,0 1,-1-1,1 1,-1-1,1 1,-1-1,1 1,-1 0,1-1,-1 1,1 0,-1-1,0 1,1 0,-1 0,0-1,0 2,4 9,-1 0,-1 0,0 1,0 11,-1 52,4 33,-5-107,0 0,0 1,0-1,1 1,-1-1,0 1,1-1,-1 0,1 1,-1-1,1 0,0 1,-1-1,1 0,0 0,1 1,-2-1,1-1,-1 0,1 0,-1 0,1 0,-1 0,1 0,-1 0,1-1,-1 1,1 0,-1 0,1 0,-1 0,1-1,-1 1,1 0,-1 0,0-1,1 1,-1 0,0-1,1 1,-1 0,0-1,1 1,-1 0,0-1,1 0,23-44,-22 40,21-54,-15 36,2 0,12-24,-21 46,-1 0,0 1,1-1,-1 0,1 0,-1 0,1 1,-1-1,1 0,-1 1,1-1,0 0,-1 1,1-1,0 1,-1-1,1 1,0-1,0 1,0 0,-1-1,1 1,0 0,0 0,0-1,0 1,0 0,0 0,-1 0,1 0,0 0,0 0,0 0,0 1,0-1,0 0,-1 0,1 1,0-1,0 1,0-1,-1 0,1 1,0-1,0 1,-1 0,1-1,-1 1,1 0,0-1,-1 1,1 0,-1 0,1-1,-1 1,0 0,1 0,-1 0,0 0,7 12,-1-1,0 1,3 14,-5-15,7 17,-2 1,-1 0,-2 0,-1 1,3 55,-12-294,4 364,0-164,0 1,1-1,0 1,0 0,1-1,-1 1,2 0,3-9,-6 16,0 1,0-1,0 0,0 0,0 0,0 0,0 0,0 1,0-1,0 0,0 0,0 0,0 0,0 0,0 1,1-1,-1 0,0 0,0 0,0 0,0 0,0 0,0 0,1 1,-1-1,0 0,0 0,0 0,0 0,0 0,1 0,-1 0,0 0,0 0,0 0,0 0,1 0,-1 0,0 0,0 0,0 0,0 0,0 0,1 0,-1 0,0 0,0 0,0 0,0-1,0 1,1 0,-1 0,0 0,0 0,0 0,0 0,0 0,0-1,0 1,1 0,-1 0,0 0,2 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0:32.1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2848 3133,'2'3,"0"1,0 0,0-1,-1 1,1 0,-1 0,0 0,0 0,0 1,0 7,1 7,58 474,-44-309,-11-165,0-23,3-32,2-296,-2 22,-6 278,-2 21,0 1,1-1,0 0,1 1,5-16,-7 26,0 0,0 0,0 0,0 0,0 0,0-1,0 1,0 0,0 0,0 0,0 0,0 0,0 0,0-1,0 1,0 0,0 0,0 0,0 0,0 0,0 0,1 0,-1 0,0-1,0 1,0 0,0 0,0 0,0 0,0 0,0 0,1 0,-1 0,0 0,0 0,0 0,0 0,0 0,0 0,1 0,-1 0,0 0,0 0,0 0,0 0,0 0,0 0,1 0,-1 0,0 0,0 0,0 0,0 0,0 0,0 0,0 0,1 0,-1 1,0-1,5 11,0 16,-5-25,1 4,-1 0,0 0,0-1,0 1,-1 0,1-1,-2 1,1 0,0-1,-4 7,-4-65,9-18,17-138,3-105,4 14,-14 94,-9 140,2-1,23-124,-21 163,-1 0,1-57,-3 14,9 0,-6 49,-2 0,1-26,-5-414,0 469,0 0,0 0,-1 0,0-1,0 1,0 0,-1-1,-6 11,-35 52,36-58,-2 6,8-13,0-1,0 1,0 0,-1 0,1-1,-1 0,0 1,0-1,0 0,-1 0,-4 3,7-6,0 0,1 0,-1 0,0 0,1 0,-1-1,0 1,0 0,1 0,-1-1,0 1,1 0,-1-1,0 1,1 0,-1-1,1 1,-1-1,0 1,1-1,-1 1,1-1,0 0,-1 1,1-1,-1 0,1 1,0-1,0 0,-1 1,1-1,0-1,-10-26,9 25,-2-8,-1-1,2 1,0-1,0 0,1 0,0 0,1 0,1 0,0 0,0 1,1-1,1 0,0 1,0-1,1 1,8-16,-4 11,-1 0,-1 0,0-1,-1 0,4-24,-5 20,1-1,16-39,-16 51,-1 0,-1-1,0 1,-1-1,0 0,0 0,-1 0,-1 0,0 0,0 0,-3-17,0 12,-1-1,-1 1,0 0,-1 1,0-1,-17-26,10 16,2 0,1 0,-12-45,21 67,0 0,1 0,-1 0,0 0,1-1,0 1,0 0,0 0,1-1,-1 1,1 0,0 0,0 0,1 0,-1 0,1 0,0 0,3-5,4-4,1 1,0 0,17-16,-2 1,-24 26,0 0,-1 0,1 0,0 0,0 0,0 0,0 0,-1 0,1 0,1 0,-1 1,0-1,0 0,0 1,0-1,0 1,0-1,1 1,-1 0,0 0,0-1,1 1,-1 0,0 0,2 0,-2 1,0 0,0 0,0 0,0 0,-1 0,1 0,0 0,0 0,-1 0,1 0,-1 1,1-1,-1 0,1 0,-1 1,0-1,0 0,1 1,-1 0,1 13,-1-1,0 1,-2 16,-1-16,0 0,-1 1,-10 25,8-28,2 0,-1 0,2 1,0-1,-2 26,8 140,-5 84,-1-249,0 0,-1 0,-1-1,0 1,0-1,-1-1,-1 1,-15 21,12-20,1 0,1 1,0 0,1 1,-8 27,7-3,1 0,3 0,0 72,6-5,-4 159,1-261,0 1,-1 0,1-1,-1 1,0-1,0 1,-1-1,0 0,0 0,0 0,0 0,-1-1,0 0,0 1,-5 3,-9 7,-1-1,-33 19,34-22,0 0,-27 23,-38 60,76-85,0 1,1 0,0 1,1 0,0 0,0 0,1 0,1 0,-3 19,2-14,0 0,-1-1,-1 1,-10 20,-9 11,14-26,0 0,-24 32,31-48,0 0,0 0,-1-1,0 1,1-1,-2 0,1-1,0 1,-1-1,1 0,-1-1,0 1,0-1,-11 2,-8 2,11-2,0-2,0 1,-20 0,31-3,0 0,0 0,0-1,0 1,-1-1,1 1,0-1,0 0,0 0,0 0,0-1,1 1,-1-1,0 1,1-1,-1 0,1 0,-1 0,1 0,-3-5,5 7,0-1,0 1,0-1,0 1,0-1,0 1,1-1,-1 1,0-1,0 1,1 0,-1-1,0 1,1-1,-1 1,0 0,1-1,-1 1,1 0,-1-1,0 1,1 0,-1 0,1-1,-1 1,1 0,-1 0,1 0,-1 0,1 0,-1 0,1 0,-1 0,1 0,-1 0,1 0,-1 0,1 0,-1 0,1 0,26-2,33 3,-34 0,0-1,34-5,-52 4,0-1,0 1,-1-2,1 1,-1-1,1 0,-1-1,0 0,0 0,-1 0,13-11,48-56,-41 42,36-31,126-114,-188 174,0-1,1 1,-1-1,1 1,-1-1,1 1,-1-1,1 1,-1-1,1 1,0 0,-1-1,1 1,-1 0,1-1,0 1,-1 0,1 0,0 0,0 0,-1 0,1-1,0 1,-1 0,1 1,0-1,-1 0,1 0,0 0,0 0,-1 0,1 1,-1-1,1 0,1 1,-1 1,1 0,-1 0,0 0,0 0,1 0,-1 0,-1 0,1 0,0 1,-1-1,1 3,6 59,-9-38,-1 0,-1 0,-2 0,-16 49,-6 25,22-61,2 1,2 0,5 74,1-25,-6 23,5 102,-3-213,0 1,1-1,-1 0,1 1,-1-1,1 0,-1 1,1-1,0 0,0 0,-1 0,1 0,0 0,0 0,0 0,0 0,0 0,1 0,-1-1,0 1,0 0,0-1,1 1,-1-1,0 1,1-1,-1 0,0 1,1-1,-1 0,1 0,-1 0,0 0,1 0,-1 0,0-1,1 1,-1 0,0-1,2 0,10-2,-1 0,0-1,15-7,-19 8,17-10,17-4,-41 17,0 1,0-1,-1 0,1 1,0-1,-1 0,1 1,0-1,-1 1,1-1,-1 1,1-1,-1 1,1 0,-1-1,1 1,-1 0,0-1,1 1,-1 0,0-1,1 1,-1 0,0 0,0-1,0 1,0 0,0 0,0 0,0-1,0 1,0 0,0 0,0-1,-1 3,-2 37,2-33,-5 276,6-282,0 1,0-1,0 1,0 0,0-1,-1 1,1-1,0 1,-1-1,1 1,-1-1,0 1,1-1,-1 1,0-1,0 0,-2 3,2-4,1 0,-1 0,0 0,1 0,-1 0,0 0,0 0,1 0,-1 0,0 0,1 0,-1 0,0-1,1 1,-1 0,1 0,-1-1,0 1,1-1,-1 1,1 0,-1-1,1 1,-1-1,1 1,-1-1,1 0,-5-5,1 1,0-1,0 0,1 0,-1-1,-3-10,-36-132,33 117,1 0,2-1,1 0,-2-51,-14-56,20 128,0-1,-1 1,0-1,-1 1,0 0,-1 0,0 1,-1-1,0 1,-13-16,12 23,0 0,-1 1,1 0,-1 0,0 0,0 1,0 0,0 1,0 0,-15-1,-13-2,12 0,0 1,0 1,-28 1,42 1,0 1,0 0,1 1,-1 0,0 0,1 1,-1 0,1 1,0 0,-12 8,15-8,0 1,1 0,-1 0,1 1,1 0,-1 0,1 0,0 0,0 1,1 0,0-1,0 1,0 1,1-1,0 0,1 0,-1 1,1-1,1 1,0-1,1 13,12 45,-5-35,-2 1,-1-1,-2 1,0 39,-4-64,-1 0,1 0,-1-1,-1 0,1 1,-1-1,0 0,0 0,0 0,-1 0,-6 6,-14 21,24-31,0 0,-1 0,1 0,0 0,-1 0,1-1,0 1,-1 0,1 0,-1-1,1 1,-1 0,0-1,1 1,-1 0,0-1,1 1,-1-1,0 1,0-1,1 0,-1 1,0-1,0 0,0 1,0-1,1 0,-1 0,0 0,0 0,0 0,0 0,0 0,0 0,0 0,1 0,-1 0,0 0,0-1,0 1,0 0,1-1,-1 1,0-1,0 1,1-1,-1 1,0-1,1 1,-1-1,0 0,1 1,-1-1,1 0,-1 0,1 1,-1-1,1-1,-1 1,0 0,0 0,1-1,-1 1,0 0,0 0,0 0,-1 0,1 1,0-1,0 0,0 0,-1 1,1-1,0 1,0-1,-1 1,1-1,-1 1,1 0,0 0,-1 0,1-1,-1 2,1-1,-1 0,1 0,0 0,-1 0,1 1,0-1,-3 2,3-1,-1 0,0 1,0-1,1 1,-1-1,1 1,0-1,-1 1,1 0,0 0,0 0,0 0,0 0,0 0,1 0,-1 0,1 0,-1 0,1 0,0 0,0 1,0-1,0 0,0 0,0 0,0 0,1 1,0 1,2 9,1 0,1 0,8 18,-4-10,-6-12,0 1,0-1,-1 1,0-1,-1 1,0 0,0 0,-1 0,-1-1,1 1,-2 0,1 0,-1-1,-6 15,-2 2,-2-1,-1-1,-29 41,31-50,9-11,1 0,-1-1,1 1,0 0,-1 0,2 0,-1 0,0 0,1 0,0 0,0 0,0 0,0 0,1 0,-1 0,1 0,0 0,0 0,1 0,-1-1,1 1,0 0,0-1,0 0,0 1,1-1,-1 0,1 0,0 0,0 0,0-1,0 1,0-1,1 0,-1 0,1 0,0 0,-1 0,1-1,0 0,0 0,0 0,0 0,0-1,0 1,0-1,0 0,5-1,-6 1,0-1,-1-1,1 1,0 0,0-1,-1 1,1-1,-1 0,1 0,-1 0,0 0,1 0,-1 0,0-1,-1 1,1-1,0 0,2-4,22-61,-16 39,0-2,-1 0,-2-1,-1 1,4-64,-10 84,5-26,16-61,24-61,28-152,-69 293,1 2,-1 0,2 1,11-24,-11 87,-8 370,21 438,-6-755,-5-51,1 66,10-185,25-103,103-341,-136 482,-11 31,0-1,0 1,0 0,0 0,0 0,0-1,0 1,0 0,0 0,0-1,0 1,0 0,0 0,0 0,0-1,0 1,0 0,1 0,-1 0,0 0,0-1,0 1,0 0,0 0,1 0,-1 0,0-1,0 1,0 0,0 0,1 0,-1 0,0 0,0 0,1 0,-1 0,0 0,0 0,0 0,1 0,-1 0,0 0,0 0,0 0,1 0,-1 0,0 0,0 0,1 0,-1 0,4 14,-1 24,-3 181,-2-87,6 0,22 144,-14-205,40 130,-35-165,-17-36,0 0,0 0,1 1,-1-1,0 0,1 0,-1 1,0-1,1 0,-1 0,0 0,1 1,-1-1,0 0,1 0,-1 0,0 0,1 0,-1 0,1 0,-1 0,0 0,1 0,-1 0,0 0,1 0,-1 0,1 0,-1-1,0 1,1 0,-1 0,0 0,1 0,-1-1,0 1,1 0,-1 0,0-1,0 1,1 0,-1-1,0 1,0 0,0-1,1 1,-1 0,0-1,0 1,0 0,0-1,0 1,0 0,0-1,0 1,0-1,0 1,0 0,0-1,7-27,8-182,-8 73,83-620,-81 707,-7 46,-1 5,-1 27,-34 305,3-38,0 549,18-664,1-71,5-17,-8 183,16 605,2-863,4-23,9-34,-13 32,67-197,47-224,-99 352,24-125,-36 133,-6-136,-3 82,2 48,1 17,2 112,72 707,-60-633,-6 0,-9 151,-1-98,1-168,0 1,-1-1,0 0,-1 0,-1 0,-9 24,-42 72,36-74,11-20,-1 0,0-1,-1 0,-1 0,-24 23,29-32,0 0,-1 0,1 0,-1-1,0 0,-1 0,1-1,-1 0,1 0,-1 0,0-1,0-1,0 1,-12-1,-531 0,238-4,-712 3,996 2,-58 10,16-1,5-1,33-5,-54 3,48-6,-60 12,52-7,-9 3,32-5,0-1,-36 1,38-4,1 2,-1 0,-41 13,41-10,-1 0,1-2,-39 3,48-6,6-2,-1 1,1 0,0 0,-1 1,1 0,-1 0,1 1,0 0,0 0,0 1,0-1,0 2,1-1,-12 8,-10 7,21-18,15-16,51-57,-41 53,-2 0,0-1,25-44,-30 43,1 1,2 0,-1 1,2 1,21-21,94-77,-112 102,11-8,40-41,-31 18,34-53,-66 89,0 0,-1 0,0-1,-1 0,0 1,-1-1,0-1,2-21,-4 26,0 1,-1-1,0 1,0-1,-1 1,0-1,0 1,-1-1,1 1,-1 0,-1-1,1 1,-1 0,0 1,0-1,-8-9,-13-14,21 24,-1 0,1 0,-1 0,0 0,-1 0,1 1,-1 0,0 0,0 0,0 1,-1-1,1 1,-1 1,0-1,0 1,0 0,0 0,0 1,-8-2,10 3,-5-1,0 0,0 0,0 1,0 0,0 1,0 0,0 0,0 1,0 0,-13 6,17-3,18-5,20-9,-22 4,0-1,0 0,0-1,-1 0,0-1,0 0,-1 0,9-12,-12 13,-1 0,-1-1,1 1,-1-1,0 0,-1-1,0 1,0-1,-1 1,0-1,-1 0,1-12,-2 2,-1 1,0-1,-1 1,-6-20,4 15,0 1,-1-29,5 27,-1 15,1-1,0 1,0-1,1 1,0-1,4-12,-4 19,0 1,0-1,1 1,-1-1,1 1,-1 0,1 0,0 0,0 0,0 0,0 0,0 1,0-1,1 1,-1-1,0 1,1 0,-1 0,1 0,0 0,-1 0,1 1,0-1,-1 1,1-1,0 1,3 0,64 0,-46 1,-1-1,28-4,-42 3,-1-1,1 0,-1 0,0-1,1-1,-1 1,-1-1,1 0,11-9,-10 7,0-1,-1 0,0 0,0 0,-1-1,0-1,-1 1,1-1,-2 0,1 0,-1 0,0-1,-1 0,4-16,2-7,-5 20,-1 0,-1 0,0 0,1-19,-4 27,0 1,0 0,-1-1,1 1,-1-1,0 1,-1 0,1 0,-1-1,1 1,-1 0,-1 1,1-1,0 0,-1 0,0 1,-5-5,-10-9,-2 2,0 1,0 0,-1 1,-37-15,54 26,0-1,1 1,-1-1,1 0,0 0,0-1,0 1,0 0,0-1,1 0,-1 1,-2-8,3 7,0 0,0 0,-1 0,1 0,-1 1,0-1,0 1,0 0,-1 0,1 0,-1 0,1 0,-5-2,4 3,1 0,-1 0,1-1,0 1,0-1,0 0,1 0,-1 0,1-1,-1 1,1 0,0-1,0 0,1 1,-1-1,1 0,0 0,0 0,0 0,0 0,1-7,-2-13,1 1,5-41,-1 18,-2 13,0-1,-1-1,-2 0,-1 1,-8-38,8 59,0-1,1 0,0 1,1-1,1-26,1 34,0 0,0 0,0 0,1 0,0 1,0-1,0 1,1-1,-1 1,2 0,-1 0,0 0,1 0,0 1,8-8,-3 5,0 0,0 1,0 0,1 0,0 1,0 1,0 0,14-4,2 2,0 1,34-1,20-4,-42 4,55 0,-61 8,0 2,0 1,-1 1,1 2,40 16,28 7,-96-29,1-1,0 0,0 0,0 0,-1-1,1 1,0-1,0 0,0-1,0 1,0-1,0 0,-1 0,1 0,0-1,-1 0,1 0,6-4,-7 3,-1 0,0-1,1 0,-1 0,0 0,-1 0,1 0,-1 0,0-1,0 1,0-1,0 1,-1-1,0 0,0 0,0 0,-1 0,1-7,-1 3,2-9,0 1,-2-1,0 0,-1 0,-1 0,-7-29,8 45,1 1,0-1,-1 1,1 0,-1 0,0-1,1 1,-1 0,0 0,0-1,0 1,1 0,-1 0,0 0,-1 0,1 1,0-1,0 0,0 0,0 1,-1-1,1 0,0 1,-1-1,1 1,0 0,-1-1,1 1,-1 0,1 0,0 0,-1 0,1 0,-1 0,1 0,0 1,-1-1,1 0,0 1,-1-1,1 1,0 0,-1-1,1 1,0 0,0 0,0 0,0 0,-2 2,-7 6,0 0,1 1,0 0,-9 14,10-13,4-5,-26 39,72-78,-35 25,0 0,1 0,-1 0,1 1,1 0,-1 1,1 0,1 0,-1 1,1 0,-1 0,1 1,1 1,-1 0,0 0,1 1,0 0,-1 1,1 0,0 1,0 0,0 1,-1 0,1 0,0 1,-1 1,17 5,25 16,-1 2,64 43,-107-65,0 0,1 0,-1-1,0 0,1 0,0-1,0 0,-1-1,1 0,12 0,14-1,43-5,-78 5,5-1,0 0,0 0,0 0,-1 0,1-1,0 0,-1 0,1 0,-1 0,0-1,1 0,6-6,-1-1,-1 0,0-1,9-13,10-14,-28 37,1 1,-1 0,0-1,0 1,1-1,-1 1,0 0,1-1,-1 1,0 0,1 0,-1-1,0 1,1 0,-1 0,1-1,-1 1,0 0,1 0,-1 0,1 0,-1 0,1 0,-1 0,1 0,-1 0,1 0,-1 0,0 0,1 0,-1 0,1 0,6 14,-4 26,-3-37,2 29,1 0,1 0,2 0,16 51,56 119,-49-135,-3 2,18 72,83 312,-37-150,-75-248,-3-19,-3 1,-1 0,7 73,-17 195,0-466,5-197,4 300,15-63,2-10,-4-9,-7-1,-7-209,-7 344,0-1,-1 1,0 0,0 0,0 0,-1 0,0 0,0 1,0-1,-1 1,0 0,0 0,0 0,-1 0,-4-3,0 0,0 0,-1 1,1 1,-1 0,-1 0,1 1,-14-5,21 9,0 0,0 0,1 1,-1-1,0 1,0 0,0 0,1 0,-1 0,0 0,0 1,0-1,1 1,-1 0,0 0,1 0,-1 0,-4 3,2-1,0 1,1-1,0 1,0 1,0-1,0 0,1 1,-6 9,-1 6,0 0,2 1,-10 35,17-54,-15 59,3 2,-10 120,16 126,5-139,3-685,-1 511,0 1,0-1,-1 0,1 1,-1-1,0 1,0-1,0 1,0 0,-1-1,1 1,-1 0,0 0,0 0,0 0,0 0,0 0,-1 1,-3-4,-3 0,0 0,0 1,-1-1,0 2,-13-5,16 6,0-1,0 0,0 0,1 0,-1-1,1 0,0 0,1-1,-1 0,-5-8,-5-8,-22-41,5 6,5 10,15 24,-1 1,-23-29,32 45,1 1,-1 0,0 1,0 0,0-1,-1 1,0 1,0-1,0 1,0 0,0 1,0-1,-1 1,-8-1,-12-2,-31-4,-110-4,79 12,-78 4,131 2,-66 20,55-13,-60 23,71-22,-54 13,49-18,0-1,0-2,-47-1,79-4,-2-1,-1 1,1 1,0-1,0 2,-18 4,25-5,0 1,1-1,0 1,-1 0,1 0,0 0,0 1,0-1,0 1,0 0,1 0,-1 0,1 0,0 0,0 0,0 1,0-1,0 1,1-1,-2 5,-6 26,1 0,1 0,2 0,-1 42,6-71,0-1,0 0,0 0,0 1,1-1,0 0,0 0,0 0,0 0,0 0,1 0,0 0,0 0,0 0,0-1,1 1,-1-1,1 0,0 0,0 0,0 0,4 3,0-2,0 0,0-1,0 0,1 0,-1-1,1 1,-1-2,1 1,0-1,0 0,9-1,3 1,0-1,0-1,-1-1,1-1,-1-1,1 0,-1-1,-1-1,1-1,28-16,-28 14,269-126,-270 130,0 0,1 2,0 0,35 0,13-2,109-27,-129 28,0 2,51 3,-55 0,-90-1,13-2,1 2,-1 2,0 1,1 1,-1 2,-38 11,48-10,0-2,0 0,0-2,-47 0,-32 5,53-3,0-2,-58-4,-60 4,163-3,0 0,1 1,-1-1,0 1,1 1,-1-1,1 1,0-1,-1 1,1 0,0 1,0-1,-7 6,7-3,1-1,-1 1,1 0,0 0,1 0,-1 0,1 0,0 1,0-1,-1 11,-3 11,2 1,2-1,0 1,2 0,1 0,1 0,1-1,1 1,17 53,-8-23,-3 1,-3 1,1 113,-8-148,-1 1,-1-1,-1 0,-10 40,10-55,-1-1,0 1,0 0,-1-1,0 0,-1 0,0-1,0 1,-1-1,0 0,-1-1,1 0,-17 11,-4 2,0 2,2 0,1 2,-30 35,35-31,0 0,2 2,2 0,0 1,-13 39,22-53,1 1,1 0,1 0,0 0,2 0,-1 23,-6 34,1-21,7-39,0-1,-2 1,1-1,-2 0,0 0,0 0,-2 0,1-1,-2 0,0 0,-10 14,-56 74,72-100,1 0,-1-1,1 1,-1-1,1 1,-1 0,1-1,-1 1,1 0,0-1,-1 1,1 0,0-1,0 1,-1 0,1 0,0 0,0-1,0 1,0 0,0 0,0-1,0 1,0 0,1 0,-1-1,0 1,0 0,0 0,1-1,0 2,0-1,1-1,-1 1,0-1,1 1,-1-1,1 0,-1 0,1 0,-1 0,1 0,-1 0,1 0,-1 0,3-1,53-17,125-65,-71 31,-95 46,-1 1,1 1,0 0,0 0,0 2,21-1,103 4,-66 2,1491-2,-1559-2,1 1,-1 1,1-1,-1 1,0 1,1-1,-1 1,0 0,0 0,0 1,0-1,-1 1,1 1,7 5,-7-3,0 0,-1 0,0 0,0 1,-1 0,1 0,-2 0,1 0,-1 1,5 14,7 23,-6-20,0 0,-2 0,-1 1,5 44,-11-63,0-1,0 1,0-1,-1 1,0-1,0 1,-1-1,0 0,0 0,0 0,-1 0,0 0,0 0,0 0,-1-1,0 0,0 0,0 0,-1 0,0-1,0 1,0-1,0 0,-7 3,1-1,0-1,0 0,-1 0,1-1,-1-1,0 0,0-1,-19 2,-12-3,-48-3,12-1,54 3,12 2,0-2,-1 0,1-1,0 0,0-1,0 0,1-1,-25-8,36 10,0 1,1 0,-1-1,0 1,0-1,0 1,1 0,-1-1,0 0,0 1,1-1,-1 0,0 1,1-1,-1 0,1 1,-1-1,1 0,-1 0,1 0,0 0,-1 1,1-1,0 0,0 0,0 0,-1 0,1 0,0 0,0 0,0 0,0 0,1 1,-1-3,1 1,1 0,0-1,-1 1,1 0,0 0,0 0,0 0,0 0,0 0,1 1,3-3,6-3,1 1,1 0,20-7,70-11,-44 11,74-27,-114 33,-1-1,-1-1,0-1,0-1,-1 0,0-1,27-26,-37 30,-1 0,0 0,-1 0,0-1,0 0,-1 0,0 0,0 0,-1-1,2-10,0-3,-1-1,-1 1,0-27,-3 23,-2-109,1 132,0 0,0 1,0-1,0 0,-1 0,1 1,-1-1,0 1,0-1,0 1,-1 0,1 0,-1 0,0 0,0 0,0 1,0-1,0 1,0 0,-1 0,1 0,-6-2,5 2,0 1,-1-1,1 1,-1 0,0 0,1 0,-1 0,0 1,0 0,1 0,-1 0,0 1,0 0,1-1,-1 2,1-1,-1 0,-5 4,-24 13,1 2,1 1,1 1,1 2,1 2,-29 31,58-56,-1-1,1 1,0-1,-1 1,1 0,0-1,-1 1,1-1,-1 1,1-1,-1 0,1 1,-1-1,1 1,-1-1,1 0,-1 1,0-1,1 0,-1 0,0 1,1-1,-1 0,1 0,-1 0,0 0,1 0,-1 0,0 0,1 0,-1 0,-1 0,1-2,0 1,1 0,-1 0,0-1,0 1,1 0,-1-1,1 1,0 0,-1-1,1 1,0-1,0 1,-1-3,3-69,-1 59,0 0,-1-1,0 1,-1 0,-1 0,0-1,-1 1,0 1,-1-1,-1 0,0 1,0 0,-2 0,0 0,0 1,-1 0,0 1,-17-18,-3 1,1-1,2-1,1-1,1-1,2-1,1-1,2 0,1-2,2 0,1-1,2 0,2-1,1 0,2-1,2 0,1 0,2-42,2 43,-1 16,1-1,1 0,0 0,2 0,1 1,1-1,1 1,8-23,73-140,-77 166,-1 0,9-27,-16 40,0 0,-1 0,1 0,-1 0,0 0,-1 0,0 0,0-1,0 1,0 0,-1 0,-3-10,3 13,-1 1,0-1,0 1,0-1,0 1,-1 0,1 0,-1 0,1 0,-1 0,0 1,0-1,0 1,0-1,-4 0,-54-16,47 14,-215-35,227 39,-48-6,-178-15,217 20,-1 2,1-1,0 1,0 1,0 0,0 1,1 0,-1 0,1 1,0 1,-1-1,2 2,-1-1,1 2,0-1,0 1,1 0,0 1,0 0,-10 13,0 5,1 0,1 1,1 1,-20 53,27-63,0-1,-1 0,-11 16,13-23,0 0,1 0,0 1,1 0,0 0,1 0,0 0,1 1,0-1,-2 20,-6 93,-1 32,11-117,-2 0,-10 51,8-59,3-12,-2-1,0 1,0-1,-13 28,-28 67,40-100,1 0,0 0,1 1,0-1,-1 15,3-12,-2 1,0-2,-8 22,-3 4,11-31,1 1,-2-1,1 0,-2-1,1 1,-1-1,0 0,-1 0,0 0,-1-1,0 0,0 0,-11 8,17-15,-1 0,1 0,0 0,-1 0,1-1,-1 1,1 0,-1-1,0 0,1 1,-1-1,0 0,1 0,-1 0,1 0,-1 0,0 0,1 0,-1 0,0-1,1 1,-1-1,1 1,-2-2,-1 0,1 0,-1-1,1 1,0-1,0 0,0 0,0 0,1 0,-4-6,0-1,0 0,1 0,0 0,1-1,0 0,-3-16,-18-175,24 171,1 0,2 0,1 0,10-48,-8 60,-2 8,0 1,0-1,-2 0,1 0,-1-21,-1 29,0 1,-1 0,1 0,-1-1,0 1,1 0,-1 0,0 0,0 0,-1 0,1 0,0 0,-1 0,1 1,-1-1,1 0,-1 1,0-1,1 1,-1 0,0-1,0 1,0 0,0 0,0 0,-1 1,1-1,0 0,0 1,-1-1,1 1,0 0,0 0,-4 0,-15-2,9 1,-1 0,0 1,1 0,-1 1,-13 2,22-2,0 0,0 0,0 1,0 0,1 0,-1 0,0 0,1 0,-1 1,1-1,0 1,0 0,0 0,0 0,1 0,-1 1,1-1,0 1,-3 6,2-2,0 0,0 0,1 0,0 0,1 0,-1 0,2 1,-1-1,2 13,14 80,-10-76,-1 1,1 27,-8 10,1-47,1 0,0 1,1-1,1 0,1 0,0 0,9 32,-10-45,1 0,1-1,-1 1,0 0,0-1,1 1,0-1,-1 0,1 0,0 0,0 0,0 0,0-1,1 1,-1-1,0 0,1 0,-1 0,0-1,1 1,-1-1,1 0,-1 0,1 0,-1 0,1 0,-1-1,4-1,3 1,0-1,0 0,0-1,0 0,-1 0,1-1,-1-1,14-8,-11 4,0-2,-1 1,0-2,-1 1,0-1,14-24,39-87,-30 56,-9 14,-3-1,25-98,6-15,-26 91,-13 36,2 1,34-67,125-149,-98 151,-64 85,1 0,1 1,1 1,0 0,1 1,1 1,1 0,24-15,-41 30,-1-1,1 1,0 0,0 0,-1-1,1 1,0 0,0 0,0 0,-1 0,1 0,0 0,0 0,0 0,-1 1,1-1,0 0,0 0,-1 1,1-1,0 0,0 1,-1-1,1 1,0-1,-1 0,1 1,-1 0,1-1,-1 1,1-1,-1 1,1 0,-1-1,1 1,-1 0,0 0,0-1,1 1,-1 0,0 0,0-1,0 1,0 0,0 0,0 0,0-1,0 2,3 43,-5-26,-1-1,-1 1,0-1,-2 0,0 0,-12 26,-62 96,55-101,2 1,-26 60,43-74,0 0,1 0,2 1,1 0,1 0,1-1,4 31,-1 20,-2 361,1-412,4-20,-4-9,1 0,-1-1,0 1,0-1,0 1,0-1,-1 1,0-1,2-6,184-676,-39 120,-135 540,-13 26,0 0,1 0,-1 0,0 0,0 0,1 0,-1 0,0 0,1 0,-1 0,0 0,1 0,-1 1,0-1,0 0,1 0,-1 0,0 0,0 0,1 1,-1-1,0 0,0 0,1 1,-1-1,0 0,0 0,0 1,0-1,0 0,1 0,-1 1,0-1,0 0,0 1,0-1,0 0,0 1,0-1,0 0,0 0,0 1,2 8,-1 0,0 1,0-1,-1 15,-14 103,-4 0,-46 158,-22 136,91-463,14-115,44-175,-60 319,1 1,1 0,9-21,-14 32,1 1,-1-1,0 1,0-1,1 1,-1-1,0 1,1-1,-1 1,0-1,1 1,-1-1,1 1,-1-1,1 1,-1 0,1-1,-1 1,1 0,-1 0,1-1,0 1,-1 0,1 0,-1 0,1-1,0 1,-1 0,1 0,-1 0,1 0,0 0,-1 0,1 1,-1-1,1 0,0 0,-1 0,1 1,-1-1,1 0,-1 0,1 1,-1-1,1 0,-1 1,1-1,-1 1,1-1,-1 1,0-1,1 1,-1-1,0 1,1-1,-1 1,18 37,107 398,-45-142,-57-209,-12-41,22 57,-33-100,0-1,0 1,0-1,1 1,-1-1,0 1,0-1,0 1,1-1,-1 1,0-1,1 1,-1-1,0 0,1 1,-1-1,1 0,-1 1,0-1,1 0,-1 1,1-1,-1 0,1 0,-1 1,1-1,-1 0,1 0,-1 0,1 0,0 0,0 0,12-13,6-31,-19 43,34-104,-4-1,-5-1,-5-1,8-139,-27 243,2 9,3 21,6 39,83 647,-85-657,-10-55,0 0,0 0,0 0,0 0,0 0,0 0,0 0,1 0,-1 0,0 0,0 0,0 0,0 0,0 0,0 0,1 0,-1 0,0 0,0 0,0 0,0 0,0 0,0 0,0 0,1 0,-1 0,0 0,0 0,0 0,0 0,0 0,0 0,0 0,0 1,1-1,-1 0,0 0,0 0,0 0,0 0,0 0,0 0,0 1,0-1,0 0,0 0,0 0,0 0,0 0,0 1,4-21,-1-31,-5-575,0 677,-3 0,-17 85,-39 103,46-186,-54 175,54-186,-2 0,-1-2,-31 49,46-83,-1-1,1 0,-1 0,0-1,-1 1,1-1,-1 0,0 0,0 0,0-1,0 1,-9 3,10-6,0 0,1 0,-1-1,0 1,0-1,1 1,-1-1,0-1,0 1,1 0,-1-1,0 0,0 0,1 0,-1 0,1 0,-1-1,1 0,0 0,-1 0,-3-3,-12-12,1 0,1 0,1-2,1 0,0-1,1-1,-19-38,0 1,21 45,4 15,7 0,-1 0,1 1,0-1,0 1,0-1,1 1,-1 0,1-1,-1 1,1 2,-1 69,0-114,3-1,8-57,2-5,-8 22,-6 79,-3 8,-5 11,-60 167,51-152,6-28,-1-22,-3-21,3-2,2 0,-9-45,-23-76,36 137,-17-42,24 64,0 0,-1 0,1 0,-1 0,0 0,0 1,0-1,0 1,0-1,0 1,-1 0,1 0,-1 0,0 0,1 1,-7-4,7 5,0 0,0 0,0 0,-1 0,1 1,0-1,0 1,0-1,0 1,0 0,0-1,0 1,0 0,0 0,0 1,1-1,-1 0,0 0,1 1,-1-1,1 1,-1 0,1-1,-2 4,-28 49,7 3,3 2,-16 69,11-35,-7-14,25-64,1 1,0 0,1 1,-5 23,8-23,-2 8,3-49,4-795,-7 888,0-22,2 1,2 0,5 47,-1-75,1 0,1-1,0 1,2-1,0-1,18 33,-17-38,1 0,0-1,1 0,0-1,1 0,0-1,1 0,0 0,19 10,-7-6,-1-1,47 17,-58-26,0 0,0-1,1 0,-1-1,1-1,0 0,-1 0,16-2,-21-1,0 0,0 0,-1-1,1 1,-1-1,0-1,1 1,-1-1,-1-1,1 1,-1-1,0 1,0-2,0 1,0 0,-1-1,0 0,6-12,3-6,-2 0,0 0,12-44,-18 43,-4 20,-1 0,1 1,0-1,0 0,0 0,1 1,-1-1,1 1,1 0,-1-1,4-4,-6 9,0 0,1 0,-1 0,1 0,-1 0,1 0,-1 0,0 0,1 0,-1 0,1 0,-1 0,1 0,-1 0,0 0,1 1,-1-1,1 0,-1 0,0 0,1 1,-1-1,0 0,1 0,-1 1,0-1,1 0,-1 1,0-1,0 0,1 1,-1-1,0 0,0 1,0-1,0 1,1-1,-1 1,8 21,-7-21,12 47,-3 0,-1 1,-3 0,1 52,-4-85,1-32,3-35,-3-50,-3 52,12-80,-11 124,-1-1,0 1,1-1,0 1,0-1,5-6,-7 11,1 0,-1 1,1-1,-1 0,1 0,-1 0,1 1,0-1,0 0,-1 1,1-1,0 1,0-1,0 1,-1-1,1 1,0 0,0-1,0 1,0 0,0 0,0 0,0-1,0 1,0 0,0 0,0 0,0 1,0-1,0 0,0 0,-1 0,1 1,0-1,0 0,0 1,0-1,0 1,-1-1,1 1,0 0,0-1,-1 1,2 1,11 13,0 1,-1 0,-1 1,0 1,-1-1,-1 2,8 23,-7-19,191 462,-182-419,-14-43,16 43,-19-61,0-1,0 1,1-1,-1 1,1-1,0 0,0 0,1 0,-1-1,1 1,0-1,0 0,0 0,6 4,-8-7,1 1,-1 0,1 0,-1-1,1 0,0 1,-1-1,1 0,0 0,-1-1,1 1,-1 0,1-1,0 0,-1 1,1-1,-1 0,0 0,1-1,-1 1,0 0,0-1,0 1,1-1,1-2,8-7,-1 0,0-1,10-15,-5 7,17-19,-14 16,0 1,2 0,27-22,-39 36,0 1,-1-2,-1 0,0 0,0 0,0 0,-1-1,-1 0,0-1,0 1,3-14,5-17,11-69,-10-6,-5-1,-10-197,-2 121,1 118,-14-93,10 91,5-133,3 92,1 64,3-1,24-103,0 0,-27 134,0 1,2 0,0 0,2 0,0 0,16-31,-15 49,-3 16,-1 20,-3 468,-25-294,14-141,-4 105,14-114,1-33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1:41.91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226 491,'2'10,"0"0,1-1,0 1,0-1,1 1,0-1,1 0,0 0,1-1,0 0,0 0,0 0,1-1,0 1,1-2,-1 1,12 6,-18-12,-1-1,0 0,1 0,-1 0,0 0,1 0,-1 1,1-1,-1 0,0 0,1 0,-1 0,1 0,-1 0,0 0,1 0,-1 0,1-1,-1 1,0 0,1 0,-1 0,1 0,-1-1,0 1,1 0,-1 0,0 0,1-1,-1 1,0 0,0-1,1 1,-1 0,0-1,0 1,0 0,1-1,-1 1,0 0,0-1,0 1,0-1,0 1,0 0,0-1,0 1,0-1,0 1,0 0,0-1,0 1,0-1,0 1,0 0,0-1,-3-25,-4 6,-2 0,0 1,-2 0,0 1,-16-21,8 13,-19-39,7 10,-64-85,66 98,-8-17,34 55,1 0,0 0,0 0,1-1,-1 1,1 0,0-1,0 1,1-1,-1 1,1-1,0 1,0-5,1 8,-1-1,0 1,1 0,-1 0,1 0,-1-1,1 1,0 0,0 0,-1 0,1 0,0 0,0 0,0 1,0-1,0 0,0 0,0 0,0 1,0-1,0 1,1-1,-1 1,2-1,0 0,0 1,1 0,-1-1,1 1,-1 1,1-1,-1 0,8 3,-2-1,0 1,1 1,-1 0,0 0,13 9,-12-4,0 0,-1 0,0 1,0 1,12 19,25 30,-38-50,0 0,0 1,-1 1,-1-1,0 1,0 0,4 18,17 32,-23-57,0 0,1 0,-1 0,1 0,0-1,0 1,0-1,0-1,1 1,8 3,67 29,-70-31,14 5,-1 1,0 2,-1 0,25 19,-36-23,0 1,-1 0,-1 1,0 0,0 0,-1 1,0 0,13 27,-4 5,-13-31,1 0,0 0,0-1,1 0,12 17,-10-20,-1 1,0 0,-1 0,0 0,-1 1,0 0,0 0,-1 1,-1 0,0 0,-1 0,0 0,-1 0,2 17,6 60,0 8,-10-87,0 1,-1-1,-1 0,0 1,0-1,-1 0,0 0,-1 0,0 0,0-1,-1 0,0 0,-1 0,0 0,-12 12,12-12,0 0,1 0,0 0,1 0,0 1,-3 12,-13 30,17-48,1 0,-1 0,0-1,0 1,0-1,0 1,0-1,-1 0,0 0,1 0,-1-1,0 0,-6 3,-29 22,37-24,-1 0,0 1,1 0,-1-1,1 1,0 0,1 0,-2 5,-13 22,13-32,1 0,0 0,-1 0,1 0,0-1,0 1,0 0,0-1,0 0,1 1,-1-1,0 0,1 0,-1 0,-1-2,-4-4,-1 1,1-1,0 0,1 0,0 0,0-1,1 0,0 0,0 0,1 0,0-1,1 0,0 0,1 0,0 0,-2-20,-1-6,2 0,1 0,3-42,0 60,2 0,-1 0,2 0,1 0,0 1,1 0,1 0,9-18,-11 26,-1-1,0 0,-1 1,0-1,0-1,-1 1,-1 0,1-12,-1-6,-5-50,3 74,0-1,-1 1,1 0,-1 0,0 0,0 0,0 1,0-1,-1 0,0 1,1-1,-1 1,0 0,-1 0,1 0,0 1,-1-1,0 1,-6-4,-8-3,0 1,0 1,-19-5,32 11,1 0,0 0,-1 1,1 0,-1 0,1 0,-1 0,1 1,0 0,-1-1,1 2,0-1,0 0,0 1,-1 0,2 0,-1 0,0 0,0 1,1 0,-1 0,1 0,0 0,0 0,0 0,-5 8,-1 2,0 0,1 1,1 0,0 1,1-1,-7 22,-4 41,14-58,0-1,-2 0,0-1,0 1,-2-1,0 0,-18 30,24-46,1-1,0 0,0 1,-1-1,1 1,0-1,-1 1,1-1,0 0,-1 1,1-1,-1 0,1 1,0-1,-1 0,1 0,-1 1,1-1,-1 0,1 0,-1 0,1 0,-1 1,1-1,-1 0,1 0,-1 0,1 0,-1 0,0-1,1 1,-1 0,1 0,-1 0,1 0,-1 0,1-1,-1 1,-13-22,0-30,13-184,2 211,-2 1403,4-1337,1 0,16 69,1 3,2 47,-19-136,15 47,-13-51,-1 0,0 0,2 35,-3-17,2 0,19 67,2 10,-14-53,-7-38,-1 0,-1 0,0 37,-2 46,-6 141,-6-142,-4 67,15 987,-2-1126,-10 49,6-48,-1 46,4-47,-11 65,11-88,-23 128,21-93,1-1,5 81,1-69,-6 60,-8-47,7-49,0 1,0 28,4 7,1-26,-1 0,-1 0,-2 0,-7 31,3-23,2-1,2 1,2 0,4 53,0 2,-2-62,0-19,-1 1,0-1,0 0,-2 0,0 1,-4 14,5-25,0 0,0 0,-1-1,1 1,-1 0,0-1,0 1,0-1,0 1,0-1,-1 0,1 0,-1 0,1 0,-1-1,0 1,1 0,-1-1,0 0,0 0,0 0,0 0,0 0,-1-1,1 1,0-1,0 0,0 0,0 0,0 0,-4-2,3 2,0-1,-1 1,1-1,0 0,0-1,0 1,0-1,0 0,0 0,1 0,-1 0,0-1,1 1,0-1,0 0,0 0,0 0,0-1,0 1,1-1,0 1,0-1,0 0,0 0,0 0,1 0,-1 0,1 0,-1-8,-2-12,2-1,0 1,1-1,3-25,-1 22,-1-57,6-105,-3 160,2 1,0 0,2 0,15-39,-11 33,-1 0,-2-1,7-58,3-22,-11 70,-3 0,-1 0,-6-77,0 21,4 65,-16-326,-18-105,31 411,-19-108,11 106,-4-99,12 127,-8-49,5 49,-2-48,-4-57,0-9,9 21,5-135,2 228,1 0,11-34,-3 11,-3 17,21-49,-21 60,-1 0,-1-1,-1 0,5-36,11-69,-15 95,-2 0,-1-1,0-44,10-212,4 130,-7 87,-9 46,1 1,2-1,20-56,-15 52,-1 0,11-61,-6 20,-4 15,7-100,-17 136,20-92,-12 69,-6 29,0-1,1-32,-4 45,-2 4,1 0,0 0,0 0,0 0,1 0,-1 0,1 1,-1-1,1 0,0 0,0 0,1 0,1-3,-2 6,-1 0,1 0,0 1,-1-1,1 0,0 0,0 0,-1 1,1-1,-1 0,1 1,0-1,-1 0,1 1,-1-1,1 1,0-1,-1 1,0-1,1 1,-1-1,1 1,-1 0,0-1,1 1,-1 0,0-1,1 1,-1 0,0-1,0 1,0 0,0 1,11 26,-5 0,-2 1,-1 0,-1 32,-1-23,7 40,1-18,-7-36,1-1,2 0,0 0,11 26,-12-34,1 1,-2-1,0 1,-1 0,1 25,-3-25,1 0,1 0,1 0,0 0,9 25,-7-26,16 31,-20-44,0-1,0 1,0-1,1 1,-1-1,0 1,1-1,-1 0,1 1,-1-1,1 0,0 0,-1 0,1 0,0-1,0 1,0 0,0-1,-1 1,1-1,3 1,-3-2,-1 1,1 0,-1-1,1 0,-1 1,1-1,-1 0,0 0,0 1,1-1,-1 0,0 0,0-1,0 1,0 0,0 0,0 0,0-1,-1 1,1 0,0-1,-1 1,1-1,-1 1,1-1,-1 1,0-1,0 1,1-1,-1-2,2-54,-2 50,-3-108,4-133,-1 237,1 1,1-1,0 0,0 0,2 1,-1-1,1 1,1 0,0 0,0 1,1 0,1-1,-1 2,2-1,-1 1,1 0,1 1,0 0,0 0,20-12,-28 19,0 0,0 0,1 0,-1 1,1-1,-1 0,1 1,-1-1,1 1,-1-1,1 1,-1 0,1 0,0 0,-1 0,1 0,-1 0,1 0,-1 0,1 1,0-1,-1 1,3 0,-4 0,1-1,-1 1,1 0,-1 0,1 0,-1 0,0 0,0-1,1 1,-1 0,0 0,0 0,0 0,0 0,0 0,0 0,0 0,0 0,0 0,0 0,-1 0,1 0,0 0,-1-1,1 1,-1 0,1 0,-1 0,1-1,-1 1,1 0,-1 0,0-1,1 1,-1 0,0-1,0 1,0-1,0 1,-17 17,1-1,0 0,-16 25,29-36,-1 1,2 0,-1-1,1 1,0 1,1-1,-1 0,1 1,1-1,-1 1,1 8,-5 46,-22 104,16-113,3 0,-5 104,15 704,2-831,1 0,1-1,1 1,2-1,11 29,3 15,-1-8,8 35,-24-82,0 1,1-1,12 23,-11-28,-1 0,-1 0,0 1,-1 0,-1 0,0 0,2 26,-3-6,-2 0,-2 0,0 0,-3-1,0 1,-15 45,16-65,1-1,0 1,0 0,2 0,0 0,0 0,2 0,-1 0,6 24,5 12,23 65,-13-49,-3-14,-11-35,-1 0,-1 1,3 18,0 5,-6-33,0-1,0 1,-1 0,0 0,0 0,-1 0,0 0,0 0,-1 0,0 0,0 0,-1 0,0-1,-1 1,-4 10,-4 4,-1-1,-1-1,-1 0,-30 32,35-43,-1 0,0-1,0 0,-1-1,0 0,0 0,-1-1,0-1,0 0,-19 5,27-9,0 1,0-1,-1 1,1 0,1 0,-1 0,0 1,0-1,1 1,0 0,-1 0,1 0,0 0,-4 6,3-1,0-1,0 1,0-1,1 1,0 0,1 0,-2 10,-1 14,2 0,1 0,3 37,0-41,-1-25,0 4,0 0,0 0,1 0,0 0,3 9,-4-15,0-1,0 1,0-1,0 1,1-1,-1 0,0 1,0-1,1 0,-1 1,0-1,1 0,-1 1,0-1,1 0,-1 0,0 1,1-1,-1 0,0 0,1 1,-1-1,1 0,-1 0,1 0,-1 0,0 0,1 0,-1 0,1 0,-1 0,1 0,0 0,1-1,0 0,0 0,0 0,-1 0,1-1,0 1,0-1,-1 1,1-1,-1 0,3-2,1-3,2 0,-1 1,1 0,0 0,0 1,1 0,-1 0,1 0,11-4,-17 8,0 0,1 1,-1-1,1 0,-1 1,1-1,-1 1,1 0,-1 0,1 0,-1 0,1 0,-1 0,1 1,-1-1,0 1,1 0,-1 0,1 0,-1 0,0 0,0 0,0 1,0-1,0 1,0-1,0 1,0 0,-1 0,1 0,0 0,-1 0,0 0,1 0,-1 0,0 1,0-1,0 3,18 45,-13-31,1 0,1-1,1 0,0 0,18 25,-24-40,1 0,-1 0,1 0,0-1,0 1,0-1,0 0,0 0,0 0,1-1,-1 1,1-1,-1 0,1 0,8 0,10 0,45-4,-29 1,-28 2,1 0,0 0,-1 1,1 1,-1 0,16 4,-21-4,0 1,0 0,-1 1,1-1,-1 1,1 0,-1 0,-1 0,1 1,0 0,-1 0,6 9,10 15,-10-13,0-1,1 0,14 13,-21-24,0-1,0 1,0-1,1 0,-1 0,1 0,0-1,0 1,0-1,0 0,0-1,1 1,-1-1,9 1,16 0,-19 0,0-1,0-1,-1 1,1-2,0 0,0 0,0-1,13-3,79-35,-62 22,47-13,-42 17,45-22,-15 5,-59 26,1 1,-1 1,1 0,34-1,-28 3,0-1,23-6,-10 3,-1 1,1 1,70 5,-30-1,-69 0,0 1,1-1,-1 1,0 1,-1-1,1 2,0-1,-1 1,0 0,0 0,0 1,7 6,-6-5,0 0,0-1,0 0,1-1,-1 1,1-2,0 1,1-1,17 4,13-7,-28 0,0-1,0 2,0 0,13 3,-22-4,-1 1,1 0,-1 0,1 0,-1 0,0 0,1 0,-1 1,0-1,0 1,0-1,0 1,0 0,0 0,0 0,-1 0,1 0,-1 0,0 0,1 1,-1-1,0 1,0-1,0 3,7 30,-7-25,1-1,0 0,1 0,0 0,8 16,-10-22,1-1,0 1,0-1,0 0,1 1,-1-1,0 0,1 0,0 0,-1-1,1 1,0-1,0 1,0-1,0 0,0 0,0 0,0-1,0 1,0-1,6 1,181-2,-74-2,-111 4,1-2,-1 1,1-1,-1 0,1 0,-1 0,0-1,0 1,0-1,0-1,0 1,0-1,0 0,-1 0,1 0,-1-1,0 1,0-1,0 0,-1 0,6-8,-4 2,-1 1,0-1,-1 0,0 0,-1-1,0 1,0 0,-1-1,0 1,-1-1,0 1,-1-1,0 1,-3-13,3 23,1 0,0-1,0 1,0 0,0 0,0 0,0 0,0 0,0-1,0 1,0 0,0 0,0 0,0 0,0 0,0-1,0 1,0 0,0 0,0 0,0 0,0-1,0 1,0 0,0 0,0 0,0 0,0 0,0-1,1 1,-1 0,0 0,0 0,0 0,0 0,0 0,0 0,1 0,-1-1,0 1,0 0,0 0,0 0,0 0,1 0,-1 0,0 0,0 0,0 0,0 0,0 0,1 0,-1 0,0 0,0 0,0 0,0 0,1 0,-1 0,0 0,0 0,0 1,16 6,7 2,-23-9,1 0,-1 0,1 0,-1 0,0 0,1-1,-1 1,0 0,1 0,-1 0,0-1,1 1,-1 0,0 0,1-1,-1 1,0 0,0-1,1 1,-1 0,0-1,0 1,0-1,0 1,1 0,-1-1,0 1,0-1,0 1,0 0,0-1,0 1,0-1,0 1,0 0,0-1,0 1,0-1,-1 1,1 0,0-1,0 1,0-1,0 1,-1 0,1-1,0 1,0 0,-1-1,1 1,-1 0,-3-9,0 1,-1 0,0 0,0 0,-1 1,0 0,-12-11,11 17,8 12,6 10,7 2,0-1,34 38,-42-53,0-1,0 0,1 0,0-1,1 0,-1 0,1 0,0-1,0 0,0-1,0 1,13 2,-19-6,-1 0,1 0,-1 0,1 0,0 0,-1-1,1 1,-1 0,1-1,-1 1,1-1,-1 0,1 1,-1-1,0 0,1 0,-1 0,0 0,0 0,0 0,0 0,0 0,0 0,0-1,0 1,0 0,0-1,-1 1,1-1,0 1,-1-1,1 1,-1-1,0 1,0-1,1 1,-1-1,0-2,1-11,0-1,-1 1,-1-17,0 18,5-29,-4 43,0 0,0-1,0 1,0 0,0 0,0-1,0 1,1 0,-1 0,0-1,0 1,0 0,1 0,-1 0,0-1,0 1,0 0,1 0,-1 0,0 0,0-1,1 1,-1 0,0 0,0 0,1 0,-1 0,0 0,1 0,-1 0,0 0,1 0,-1 0,0 0,0 0,1 0,-1 0,0 0,1 0,16 20,4 18,-17-28,1-1,0 0,13 16,-16-22,1 0,-1-1,1 0,0 1,0-1,0 0,0 0,0-1,0 1,1-1,-1 1,1-1,-1 0,1-1,5 2,16 0,-17-2,0 1,0 0,0 0,0 1,-1 0,1 0,9 4,-16-5,1-1,0 1,0-1,0 0,0 1,0-1,0 0,0-1,0 1,0 0,-1 0,1-1,0 1,0-1,0 0,0 1,2-3,-3 2,0 1,0-1,0 0,0 1,0-1,0 1,1-1,-1 1,0-1,0 1,0 0,1 0,-1-1,0 1,0 0,0 0,1 0,-1 0,0 1,0-1,1 0,-1 0,0 1,0-1,0 1,0-1,0 1,1-1,-1 1,0 0,0 0,0-1,-1 1,1 0,0 0,0 0,0 0,-1 0,1 0,0 0,-1 0,1 0,0 3,2 7,0 0,-1 1,0 0,-1-1,0 1,-1 0,0 0,-1 0,-2 15,1-15,0-1,1 1,1-1,0 1,0 0,1-1,1 1,0-1,6 19,-7-27,1-1,-1 1,1-1,0 0,0 0,0 0,0 0,0 0,0 0,1-1,-1 1,0-1,1 1,-1-1,1 0,0 0,-1 0,1 0,0 0,0-1,4 1,9 0,0 0,30-3,-8 1,5 6,0 1,47 14,-49-11,-26-4,0 0,-1 1,0 0,0 1,18 12,-22-12,0 0,1-1,0-1,0 0,0 0,1-1,-1 0,1-1,19 2,9-2,61 10,-88-10,0 0,0 1,0 0,0 1,0 0,-1 1,0 1,14 9,-22-12,0 0,0 0,-1 0,1 0,-1 0,0 1,0 0,2 6,-3-7,0-1,0 1,0 0,0-1,1 1,-1-1,1 1,0-1,0 0,0 0,1-1,-1 1,1-1,7 4,20 8,1-2,0-2,1-1,1-1,-1-2,1-1,0-2,0-1,58-4,-82 0,0 0,0-1,0 0,0-1,15-7,23-9,8-3,-51 20,1 0,0 0,0 0,0 1,1 0,-1 0,0 0,1 1,-1 0,1 0,0 1,-1 0,1 0,-1 0,1 1,11 3,21 4,2-2,-1-2,0-1,1-2,43-5,15 1,19 5,128-4,-156-9,-53 5,54-1,-55 9,-18-1,0 0,0-1,1-1,17-3,-32 3,-1 1,0-1,0 0,0 0,0 0,0 0,0 0,-1-1,1 1,0-1,-1 0,1 0,-1 0,1 0,-1 0,0 0,0-1,0 1,0-1,0 1,-1-1,1 0,-1 0,0 0,0 0,0 0,0 0,0 0,0-3,-1 4,0 0,0 0,0 1,0-1,0 0,-1 0,1 0,0 0,-1 1,0-1,1 0,-1 1,0-1,0 0,0 1,0-1,0 1,0-1,0 1,-3-3,-35-20,2 0,60 31,13 10,-28-13,0 1,-1 0,0 0,0 1,0 0,-1 0,0 1,0 0,0 0,-1 0,7 13,-5-6,-1 1,-1-1,0 1,-1 0,5 31,2 17,-6-38,0 1,1 41,-6-60,1 1,-1-1,2 0,-1 0,1 1,0-1,1 0,0-1,0 1,0 0,1-1,0 0,0 0,0 0,10 9,3 1,1 0,1-1,31 18,-46-29,0-1,1 1,-1 0,-1 0,1 0,-1 1,1-1,-1 1,-1 0,1-1,-1 1,1 1,-2-1,1 0,0 0,-1 1,0-1,0 1,-1 9,15 46,-13-56,1-1,1 0,-1 0,1 0,-1-1,1 1,0-1,0 0,0 0,1 0,-1-1,8 3,11 9,-16-10,1 0,-1 0,1-1,0 0,13 3,-14-4,0 0,0 0,-1 0,1 1,-1 0,0 0,0 0,0 1,8 6,-1 4,0 0,-1 1,11 18,-16-22,1 0,0 0,0 0,1-1,1-1,-1 0,22 15,-19-16,0-2,1 1,0-2,1 0,-1 0,1-2,0 1,19 1,-30-5,-1 1,1-1,-1 1,1-1,-1 1,1 0,-1 0,0 0,1 0,-1 1,0-1,2 3,-3-4,0 1,0 0,-1 0,1 0,0 0,-1 0,1 0,-1 0,1 0,-1 0,0 0,1 0,-1 0,0 0,0 0,0 1,1-1,-1 0,-1 2,1 0,-1-1,0 1,0 0,-1-1,1 1,0-1,-1 1,1-1,-1 0,0 0,0 0,0 0,0 0,0 0,0 0,-1-1,1 1,-1-1,-4 3,-11 3,-1 0,1-1,-1-1,-1-1,1-1,-27 2,-122-6,68-2,-2464 3,2368-11,16-1,-184 12,-410-18,267 10,295 11,-410-3,593-2,-51-8,49 5,-50-2,-48 5,-251 5,315 4,-69 15,30-3,48-9,40-6,0-1,0 0,0-1,-1-1,1 0,0-1,-21-3,34 1,0 1,-1-1,1 1,0-1,0 0,0 0,0-1,0 1,1 0,-1-1,1 0,-1 0,1 0,0 0,0 0,0 0,1 0,-1 0,1-1,-1-3,-6-14,2 1,-4-24,8 33,-4-18,1 0,2 0,1 0,1-1,2 1,1-1,1 1,1 0,2 0,1 1,17-46,-11 35,-3-1,0 0,-3-1,3-63,-7 85,1 1,0 0,2-1,9-21,-7 19,-1-1,6-26,0-44,-7 44,15-56,-13 62,-2-1,-2 1,-1-1,-7-79,1 18,5 6,-4-107,-1 186,0 0,-2 1,-8-24,8 26,0 0,0-1,2 1,-3-30,2-5,-14-75,9 80,2 0,0-59,8-1400,-6 1443,-2-1,-2 1,-28-92,-40-71,40 129,31 71,1 1,1-2,1 1,1 0,1-1,5-44,-2 1,0 32,1 0,2 1,16-64,44-101,-59 182,2 1,-6 22,-9 29,-72 214,-118 394,183-578,2 0,3 1,-1 87,16 196,-5-324,4 31,1 0,3 0,17 54,59 155,-72-224,49 162,-53-163,-2 0,-2 0,1 58,-4 25,0-1,-21 203,19-322,0 1,0-1,0 0,0 1,0-1,0 1,-1-1,1 0,0 1,-1-1,1 0,-1 0,0 1,1-1,-1 0,0 0,0 0,0 0,-1 2,1-3,0-1,0 1,0-1,0 1,1-1,-1 1,0-1,1 0,-1 1,0-1,1 0,-1 1,1-1,-1 0,1 0,-1 0,1 1,-1-1,1 0,0 0,-1-1,-21-69,20 64,-44-166,-85-342,43-8,86 507,1 5,-1 0,2-1,0 1,2-19,-2 30,0 1,0-1,0 0,0 0,0 0,0 0,0 0,0 0,0 0,0 0,0 0,0 1,0-1,0 0,0 0,0 0,0 0,0 0,0 0,0 0,0 0,1 0,-1 0,0 0,0 1,0-1,0 0,0 0,0 0,0 0,0 0,0 0,0 0,1 0,-1 0,0 0,0 0,0 0,0 0,0 0,0 0,0 0,0 0,0 0,1 0,-1 0,0 0,0 0,0 0,0 0,0 0,0 0,0 0,0 0,0 0,0-1,1 1,-1 0,0 0,6 17,5 24,238 802,-192-668,273 661,-168-517,-131-266,2-2,3-1,73 80,-102-123,1 1,0-2,0 1,1-1,-1 0,1-1,19 8,-26-12,0 0,0-1,0 1,0-1,0 0,0 1,0-1,0 0,0 0,0 0,1-1,-1 1,0 0,0-1,0 1,0-1,0 0,2-1,-2 1,-1-1,1 0,0 0,0 0,-1 0,1 0,-1 0,0 0,1 0,-1-1,0 1,0 0,-1-1,1 1,0-1,-1 1,0-1,1-4,-1-1,0 0,0 0,-1-1,0 1,-1 0,1 0,-1 0,-1 1,0-1,0 0,0 1,-1 0,0 0,-1 0,1 0,-1 1,-8-9,-12-11,-1 2,-50-38,28 25,4 1,-54-48,88 73,0 0,1-1,0 0,1 0,0-1,-10-23,11 21,2-1,-1 0,2 0,0 0,1 0,1 0,0-1,1 1,1-1,1 1,0-1,5-24,-5 39,0-1,0 0,0 0,1 0,-1 0,1 1,0-1,0 1,0-1,0 1,0 0,0 0,0 0,1 0,-1 0,1 0,0 1,-1-1,1 1,0 0,0 0,0 0,0 0,0 0,0 1,0-1,0 1,0 0,0 0,0 0,0 0,0 1,4 0,14 2,-1 1,0 1,36 13,-37-11,52 12,1-2,121 11,-47-9,-61 1,-62-13,0-1,0-2,29 3,332-6,-185-3,-174 4,1 1,-1 1,0 1,35 13,10 1,4-3,-31-8,58 19,188 70,-215-75,20 9,-141-24,-337 3,-32 1,48-14,-318 6,672-3,0 1,0 1,-16 3,20 1,20-3,27 1,760 2,-200-6,396 20,-2712-48,554 7,1519 23,242-4,-586 2,-4 0,0 0,-1 0,1-1,-1 1,1-1,-1-1,9-2,-19 2,0 0,0 0,-1 1,1-1,0 1,-1 0,-7 0,-125-5,-225-21,189 8,-39-5,166 13,46 11,1 0,0 0,-1 0,1-1,0 1,-1 0,1 0,-1 0,1 0,0 0,0 0,-1-1,1 1,0 0,-1 0,1 0,0-1,0 1,-1 0,1 0,0-1,0 1,-1 0,1 0,0-1,0 1,0 0,0-1,0 1,0 0,-1-1,1 1,0 0,0-1,0 1,0-1,0 1,0 0,0-1,0 1,1-1,14-10,33-7,-43 17,239-63,-205 55,-12 1,-27 8,0 0,0 0,0 0,0 0,0 0,0 0,0 0,-1 0,1 0,0 0,0 0,0 0,0 0,0 0,0 0,0 0,-1 0,1 0,0 0,0 0,0 0,0 0,0 0,0 0,0 0,0-1,0 1,-1 0,1 0,0 0,0 0,0 0,0 0,0 0,0 0,0-1,0 1,0 0,0 0,0 0,0 0,0 0,0 0,0 0,0-1,0 1,0 0,0 0,0 0,0 0,0 0,0 0,0 0,0-1,0 1,0 0,0 0,0 0,0 0,1 0,-1 0,0 0,0 0,-47-3,-157 7,807-3,-579-1,0 2,-1 0,32 7,-54-9,0 0,0 0,1 1,-1-1,0 0,0 1,0-1,1 1,-1 0,0-1,0 1,0 0,0 0,0-1,0 1,0 0,-1 0,1 0,0 0,1 2,-2-2,0 0,0 0,0 0,0 0,0 0,0-1,-1 1,1 0,0 0,0 0,-1 0,1 0,0 0,-1 0,1 0,-1-1,1 1,-1 0,0 0,0 1,-7 5,0-1,1 1,-2-1,-8 5,10-7,-30 18,-43 18,49-26,1 1,-56 38,82-50,0 0,1 0,-1 1,1-1,0 1,0 0,0-1,0 2,0-1,1 0,-3 5,5-7,0-1,0 1,-1 0,1-1,0 1,0-1,1 1,-1 0,0-1,0 1,1-1,-1 1,1-1,-1 1,1-1,0 1,-1-1,1 0,0 1,0-1,0 0,0 1,0-1,1 0,-1 0,0 0,0 0,1 0,-1-1,0 1,1 0,-1-1,1 1,-1 0,1-1,2 1,26 8,1-1,1-1,-1-2,1-1,55-1,-40-1,552 7,-576-9,-27 2,-40 3,-153 10,-231 23,362-27,52-5,21-3,30-2,600-52,-575 38,-52 7,-14 2,-8 1,0 0,-1 1,1 0,0 1,-1 0,-22 3,-1-2,-730 29,684-22,102-2,39-1,922 0,-721-5,-186 1,-69 2,-15 3,-26 4,-379 49,17-4,334-39,54-10,14 0,16-1,0-1,-1-1,1 0,25-3,-7 2,511-2,-534 1,-32-1,-39 2,-1038 21,1028-20,1-2,0 2,0 4,-109 22,158-21,16-7,0 0,0 0,0 1,0-1,-1 0,1 0,0 0,0 0,0 0,0 1,0-1,0 0,0 0,0 0,0 0,0 1,0-1,0 0,0 0,0 0,0 0,0 0,0 1,0-1,0 0,0 0,0 0,1 0,-1 0,0 1,0-1,0 0,0 0,0 0,0 0,0 0,0 0,1 1,-1-1,0 0,0 0,0 0,0 0,0 0,1 0,-1 0,0 0,0 0,0 0,0 0,1 0,-1 0,17 5,0-2,0 0,0-1,0 0,27-2,-9 1,541 5,-560-5,-14 2,-25 5,-34 3,-80 5,81-11,-72 15,203-19,712-22,-756 21,-36 4,-52 5,-421 42,65-8,391-40,45-5,16-1,186-6,-193 12,-33-3,1 0,0 0,0 0,0 0,0 0,0 0,0 0,-1 0,1 0,0 0,0 0,0 0,0 1,0-1,0 0,0 0,0 0,0 0,-1 0,1 0,0 0,0 1,0-1,0 0,0 0,0 0,0 0,0 0,0 1,0-1,0 0,0 0,0 0,0 0,0 0,0 0,0 1,0-1,0 0,0 0,0 0,0 0,1 0,-1 0,0 1,0-1,0 0,0 0,0 0,0 0,0 0,0 0,0 0,1 0,-1 0,0 0,0 1,0-1,0 0,0 0,0 0,1 0,-1 0,0 0,0 0,0 0,0 0,-53 16,-337 46,230-40,134-20,1 2,0 1,0 1,0 1,1 1,-32 15,54-22,-1 0,1 1,-1 0,1-1,0 1,0 0,0 0,0 0,0 0,0 0,0 0,1 1,-3 3,3-5,1 0,0 1,0-1,0 0,0 0,0 0,0 0,0 0,0 0,0 0,0 0,1 0,-1 0,0 0,1 0,-1 0,1 0,-1 0,1 0,-1 0,1-1,0 1,-1 0,2 1,4 2,0 1,0-2,1 1,-1-1,1 1,-1-2,1 1,14 2,26 5,68 4,18 2,-132-16,-1 0,1 0,0 0,0 0,-1 0,1 0,0 0,0 1,0-1,-1 0,1 0,0 1,-1-1,1 0,0 1,-1-1,1 1,0-1,-1 0,1 1,-1 0,1-1,-1 1,1-1,-1 1,1 0,-1-1,1 2,-18 11,-45 7,58-19,-28 7,19-5,0 0,0 0,0 2,1-1,-20 11,32-15,0 1,0-1,-1 0,1 0,0 0,0 1,0-1,0 0,0 0,0 0,0 1,0-1,-1 0,1 0,0 1,0-1,0 0,0 0,0 1,0-1,0 0,0 0,0 1,1-1,-1 0,0 0,0 0,0 1,0-1,0 0,0 0,0 0,0 1,1-1,-1 0,0 0,0 0,0 1,0-1,1 0,-1 0,0 0,0 0,0 0,1 0,-1 0,0 1,0-1,1 0,-1 0,0 0,0 0,1 0,-1 0,0 0,0 0,1 0,-1 0,0 0,0 0,0 0,1-1,-1 1,20 4,48-2,-50-3,0 1,0 1,23 4,-19-2,-1-1,1-1,-1 0,1-2,21-4,16 1,644-60,-566 48,-88 12,46-9,-447 81,11-2,340-66,0 0,0 0,1 0,-1 0,0 0,0 0,1 1,-1-1,0 0,0 0,1 1,-1-1,0 0,0 1,1-1,-1 1,1-1,-1 1,0-1,1 1,-1-1,1 1,-1-1,1 1,-1 0,1-1,0 1,-1 0,1 0,0-1,0 1,-1 0,1 1,0-2,0 1,0 0,0-1,0 1,-1 0,1-1,0 1,0-1,-1 1,1-1,0 1,-1-1,1 1,0-1,-1 1,1-1,-1 1,1-1,-1 1,1-1,-1 0,1 1,-1-1,1 0,-1 0,0 1,1-1,-1 0,1 0,-2 0,-23 7,0-1,-1-1,1-1,-38 0,4 0,-412 32,439-37,54-5,-6 2,-16 4,0 0,0 0,0 0,0 0,0 0,-1 0,1 0,0 0,0 0,0 0,0 0,0 0,0 0,0 0,0 0,0 0,-1 0,1 0,0 0,0 0,0 0,0 0,0 0,0-1,0 1,0 0,0 0,0 0,0 0,0 0,-1 0,1 0,0 0,0 0,0 0,0-1,0 1,0 0,0 0,0 0,0 0,0 0,0 0,0 0,0 0,0-1,0 1,0 0,0 0,0 0,0 0,0 0,-14-3,8 1,1968-8,-1860 15,-88-2,-58-1,-78-1,-182 9,270-6,42-1,57 1,671-1,-562-4,-131 2,-37 0,-9 0,-71 5,-345 4,-68 4,434-9,103-1,1225-8,-1189-1,-142-3,-534-13,565 18,62 1,-15 1,1055-64,-1043 62,-54 1,-23 1,-678-37,656 27,65 11,1 0,-1 0,0-1,0 1,1 0,-1 0,0 0,0 0,1-1,-1 1,0 0,0 0,0 0,0-1,1 1,-1 0,0 0,0-1,0 1,0 0,0 0,0-1,0 1,1 0,-1-1,0 1,0 0,0 0,0-1,0 1,0 0,0-1,-1 1,1 0,0 0,0-1,0 1,0 0,0 0,0-1,0 1,-1 0,1 0,0-1,0 1,0 0,-1 0,1 0,0-1,0 1,0 0,-1 0,1 0,0 0,0-1,-1 1,1 0,20-7,2 2,-1 0,1 1,39-2,-3 0,971-98,-954 96,-65 4,-20 0,-119-15,67 13,-893-92,873 89,63 5,22 0,32-2,-31 5,632-131,-556 107,-77 24,-1 1,0-1,0 0,0 0,0 0,-1 0,1 0,0 0,0-1,-1 1,1 0,0-1,1-2,-3 3,-1 0,1 0,-1 1,1-1,-1 0,1 0,-1 1,1-1,-1 0,0 1,1-1,-1 0,0 1,0-1,1 1,-1-1,0 1,0 0,0-1,0 1,0 0,0-1,0 1,1 0,-1 0,0 0,0 0,0 0,0 0,-2 0,-51-6,-1 1,-80 5,30 0,87-2,18-1,31-7,-26 9,157-38,-57 15,160-58,-262 81,-1 0,1 0,-1 0,1 0,-1-1,0 1,1 0,-1-1,0 0,0 0,3-3,-5 5,0-1,0 1,0-1,0 1,0 0,0-1,0 1,0-1,0 1,0-1,0 1,0 0,0-1,0 1,-1-1,1 1,0-1,0 1,-1 0,1-1,0 1,0 0,-1-1,1 1,0 0,-1-1,1 1,0 0,-1 0,1-1,0 1,-1 0,1 0,-1 0,1-1,-1 1,1 0,-1 0,-9-3,-1 0,0 1,1 1,-17-2,-387 0,181 4,221-2,21-2,39-3,351-20,-1 0,-375 24,-55 7,-731 55,337-34,525-28,134-9,-212 7,-28 1,-37 1,-664 15,670-7,1 1,-1 2,2 2,-58 24,73-26,42-16,-1 0,1-2,23-13,-44 22,0 0,0-1,0 1,0 0,1 0,-1-1,0 1,0 0,0 0,0-1,0 1,0 0,0 0,0-1,0 1,0 0,0-1,0 1,0 0,0 0,0-1,0 1,0 0,0-1,0 1,0 0,0 0,0-1,-1 1,1 0,0 0,0-1,0 1,0 0,-1 0,1 0,0-1,0 1,-1 0,1 0,0 0,0 0,-1 0,1-1,0 1,0 0,-1 0,1 0,0 0,-1 0,1 0,0 0,0 0,-1 0,1 0,0 0,-1 0,1 0,0 0,0 0,-1 0,1 1,-21-4,0 0,0 2,-1 1,-24 2,1 0,-1063 34,1079-35,35 0,54-1,-55 0,1972-1,-1940 2,-73 2,-910 16,562-18,601-2,116 0,751 12,-980-3,-90-3,-24 0,-37 5,0-2,-68 2,68-7,-799 26,389-21,650-9,10-1,471 7,-536 4,-132-9,1 1,-2 0,1 0,0 1,0-1,9 5,-15-6,1 0,-1 0,0 1,0-1,1 0,-1 0,0 1,0-1,1 0,-1 0,0 1,0-1,0 0,0 0,0 1,1-1,-1 0,0 1,0-1,0 0,0 1,0-1,0 0,0 1,0-1,0 0,0 1,0-1,0 0,0 1,-1-1,1 0,0 0,0 1,0-1,0 0,0 1,-1-1,1 0,0 0,0 1,0-1,-1 0,1 0,0 0,0 1,-1-1,1 0,0 0,-1 0,1 0,0 0,-1 1,1-1,0 0,-1 0,1 0,-13 5,1-1,-1 0,0-1,-24 4,-527 30,348-28,75-3,-393 33,514-35,25-1,36 0,412 3,-396-1,-49-1,-14 1,-17 3,-1-1,-1-1,-37 4,45-7,-523 47,207-24,239-14,80-9,24 0,55-1,101-10,-71 2,1317-59,-1324 61,-1376 51,1211-43,349-5,1257-35,-1415 26,-765 5,459 7,-585 13,713-11,136-1,1383 2,-979-7,-425 2,-106-1,-981 1,1272 0,1565-35,-1722 29,-79 6,0 0,0 0,0 0,0 0,0 0,-1 0,1 0,0 0,0 0,0 0,0 0,0 0,0 0,0 0,0 0,0-1,0 1,0 0,0 0,0 0,0 0,0 0,0 0,0 0,0 0,0 0,0 0,0 0,0 0,0-1,0 1,0 0,0 0,0 0,0 0,-20-2,-120-1,51 5,41 0,0-2,-70-9,116 9,1 0,0 0,-1 0,1-1,0 1,-1 0,1-1,0 1,0 0,0-1,-1 0,1 1,0-1,0 0,0 0,0 1,0-1,0 0,0 0,0 0,0 0,1 0,-1 0,0-1,1 1,-1 0,1 0,-1 0,1-1,-1 1,1 0,0 0,0-1,-1 1,1 0,0-3,0 2,0 0,0 1,0-1,0 0,-1 0,1 0,-1 1,1-1,-1 0,0 0,0 1,0-1,0 1,0-1,0 1,0-1,0 1,-1-1,1 1,0 0,-1 0,1 0,-1 0,0 0,1 0,-1 0,-2 0,-34-12,-1 1,0 2,0 2,-1 2,-44-2,33 3,-651-58,673 60,22 4,0-1,-1-1,1 0,0 0,-1 0,1-1,0 0,0 0,0-1,0 0,1 0,-8-5,14 8,-1-1,1 1,0-1,-1 0,1 1,0-1,0 0,0 1,-1-1,1 0,0 1,0-1,0 0,0 0,0 1,0-1,0 0,1 1,-1-1,0 0,0 1,0-1,1 0,-1 1,0-1,1 1,-1-1,1 0,-1 1,0-1,1 1,-1-1,1 1,0-1,-1 1,1 0,-1-1,1 1,0 0,0-1,29-16,-29 17,59-25,99-27,-7 4,-140 44,1 0,0 2,0-1,0 2,0 0,0 0,1 1,18 3,12 4,49 13,-57-11,-14-4,38 10,0-3,105 7,-100-17,-20-3,-1 2,0 3,0 1,85 22,-61-8,0-2,2-4,78 6,215-8,-326-11,13-1,-1 2,88 13,-99-8,1-2,61-2,-61-2,1 2,53 8,60 5,-53-7,-69-5,42 4,-70-6,1 0,-1 0,1 0,-1 0,0 0,1 1,-1-1,0 1,0 0,0 0,0 0,-1 0,1 0,0 1,-1 0,3 2,-4-4,-1 0,1 0,-1 0,1 0,-1 0,1 0,-1 0,1 1,-1-1,0 0,0 0,1 0,-1 0,0 0,0 0,0 1,0-1,-1 0,1 0,0 0,0 0,-1 0,1 0,-1 1,1-1,-1 0,1 0,-1 0,1-1,-1 1,0 0,0 0,1 0,-1 0,0-1,0 1,-2 1,-2 1,0 0,-1-1,1 1,-1-1,0-1,-10 3,-89 11,1-5,-195-6,183-5,-147-2,-244 5,415 6,-119 27,122-19,61-11,0 1,1 1,0 1,0 1,1 2,0 1,-26 16,52-28,-1 0,1 0,0 0,0 0,0 0,0 0,0 0,-1 1,1-1,0 0,0 0,0 0,0 0,0 0,0 0,0 1,0-1,-1 0,1 0,0 0,0 0,0 0,0 1,0-1,0 0,0 0,0 0,0 0,0 1,0-1,0 0,0 0,0 0,0 0,0 1,0-1,0 0,0 0,1 0,-1 0,0 1,0-1,0 0,0 0,0 0,0 0,0 0,0 0,1 0,-1 1,0-1,0 0,0 0,0 0,0 0,1 0,-1 0,0 0,0 0,19 5,29-1,574-13,-405 1,112-3,370-7,-603 17,101 3,-189-1,0 0,0 1,0 0,-1 0,1 1,13 7,-19-9,1 0,0 0,-1 1,1 0,-1-1,0 1,1 0,-1 0,0 0,0 0,0 1,-1-1,1 1,0-1,-1 1,1-1,-1 1,0 0,0 0,1 5,-2-7,0 0,0 1,0-1,-1 0,1 0,0 1,-1-1,1 0,-1 0,1 1,-1-1,0 0,1 0,-1 0,0 0,0 0,0 0,1 0,-1 0,0 0,-1-1,1 1,0 0,0-1,0 1,0 0,0-1,-3 1,-38 8,37-8,-231 12,161-12,-148 21,-157 45,324-59,-46 10,95-16,0 0,0 0,0 1,0 0,1 0,-1 0,1 1,0 0,0 1,-10 9,15-14,1 0,0 0,0 0,0 0,0 1,-1-1,1 0,0 0,0 0,0 1,0-1,0 0,0 0,0 0,0 1,-1-1,1 0,0 0,0 1,0-1,0 0,0 0,0 0,0 1,0-1,0 0,1 0,-1 1,0-1,0 0,0 0,0 0,0 1,0-1,0 0,0 0,1 0,-1 1,0-1,0 0,0 0,14 5,18-1,-31-4,517 4,-281-7,-130 1,112 3,-191 1,1 1,0 2,-1 0,0 2,37 15,-22-1,-31-15,0 1,1-2,19 6,-11-1,-21-10,0 0,0 0,0 1,0-1,0 0,0 0,0 1,0-1,0 0,0 0,0 1,0-1,0 0,0 0,-1 1,1-1,0 0,0 0,0 0,0 1,-1-1,1 0,0 0,0 0,0 1,-1-1,1 0,0 0,0 0,-1 0,1 0,0 0,0 0,-1 0,1 0,0 0,0 0,-1 0,0 0,-46 7,-315-7,-99 5,386 5,-81 21,114-21,-64 7,373-18,115-1,-375 2,3 0,-1 0,0 0,0-1,0 0,0 0,0-1,0 0,-1-1,1 0,-1 0,14-8,-22 11,1 0,-1 0,0 0,0 0,0 0,1-1,-1 1,0 0,0 0,0 0,0 0,1 0,-1-1,0 1,0 0,0 0,0 0,0-1,0 1,0 0,1 0,-1 0,0-1,0 1,0 0,0 0,0 0,0-1,0 1,0 0,0 0,0-1,0 1,0 0,-1 0,1 0,0-1,0 1,0 0,0 0,0 0,0-1,0 1,0 0,-1 0,1 0,0 0,0 0,0-1,-1 1,-15-6,-27 1,41 5,-502-23,33 0,180 5,104 4,-82-1,167 15,-410-13,38 5,81 6,284-10,-20 0,70 12,-241-13,55 2,223 8,22 3,0 0,0-1,0 1,0 0,0 0,0 0,0 0,0 0,0 0,0-1,-1 1,1 0,0 0,0 0,0 0,0 0,0 0,0-1,0 1,0 0,0 0,0 0,0 0,0 0,0 0,1-1,-1 1,0 0,0 0,0 0,0 0,0 0,0 0,0-1,0 1,0 0,0 0,0 0,1 0,-1 0,0 0,0 0,0 0,0 0,0 0,0 0,1 0,-1-1,0 1,0 0,0 0,0 0,0 0,0 0,1 0,-1 0,0 0,0 0,0 0,0 0,1 1,44-10,476-14,-164 12,-254 4,1-5,-2-5,0-4,173-60,-226 60,-48 21,-1 0,1 0,-1 0,1 0,-1-1,1 1,-1 0,1 0,-1-1,1 1,-1 0,1 0,-1-1,0 1,1-1,-1 1,1 0,-1-1,0 1,0-1,1 1,-1-1,0 1,0-1,1 1,-1-1,0 1,0-1,0 1,0-1,0 1,0-1,0 0,-17-7,-35 3,51 5,-275-5,-90-4,-1240-20,1546 29,9 1,34 1,-1-1,0-1,1-1,-1-1,0 0,1-1,-20-6,36 8,-1 1,0-1,1 1,-1-1,1 0,0 0,-1 0,1 0,-1 0,1 0,0 0,0-1,0 1,0 0,0-1,0 1,0-1,0 1,0-1,1 1,-1-1,1 1,-1-1,1-2,4-41,-3 42,0 0,0 0,0 0,0-1,-1 1,1 0,-1-1,0 1,0 0,0-1,0 1,-1 0,1-1,-1 1,0 0,0 0,0-1,0 1,-1 0,1 0,-1 1,0-1,-3-5,-11-2,0 0,0 1,-1 1,0 0,-30-9,7 3,-189-77,4-9,-247-152,429 222,2-2,-49-47,54 45,-1 2,-64-42,96 70,-1 0,0-1,1 1,0-2,0 1,1 0,-1-1,1 0,0 0,1 0,0 0,0-1,-4-9,-1-11,1 1,-5-34,5 19,1 9,2-1,2 0,1 1,5-59,30-130,-22 151,-5 43,0 0,16-36,6-20,-11 23,50-102,1-4,-35 90,-26 60,0 0,-1 0,0-1,-2 0,6-27,12-80,-20 105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4:28.8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00.62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123 222,'1'-7,"1"0,1 0,-1 1,1-1,0 1,6-8,-2 0,2-4,-1 1,2 1,23-30,-30 41,1 1,0 0,0 0,1 1,-1-1,1 1,0 0,0 0,0 1,0-1,0 1,1 0,-1 1,1-1,-1 1,1 0,8 0,-9 1,24 1,-24 5,-15 8,7-12,-1 1,0-1,1 0,-1 0,0 0,0 0,0-1,-1 0,1 1,0-2,0 1,-1 0,1-1,0 0,-1 0,1 0,-1 0,1-1,-5-1,-44 1,53 1,-1 0,0 0,1 0,-1 0,0 1,1-1,-1 0,0 0,1 0,-1 0,0 1,1-1,-1 0,1 1,-1-1,1 0,-1 1,1-1,-1 1,1-1,-1 1,1-1,-1 1,1-1,0 1,-1-1,1 1,0 0,-1-1,1 1,0-1,0 1,0 0,0-1,-1 1,1 1,1-1,0 1,-1 0,1 0,0 0,0 0,0-1,0 1,0-1,0 1,1 0,-1-1,3 2,-1 0,0 0,0 0,0-1,1 1,-1-1,1 0,-1 0,1-1,0 1,-1-1,1 1,0-1,0-1,5 2,-6-3,0-1,0 1,0-1,0 0,-1 0,1 0,-1 0,1 0,-1-1,0 1,0-1,0 1,0-1,0 0,-1 1,1-1,-1 0,0 0,2-4,17-28,-19 34,0 0,0 0,1 0,-1 0,0 0,0 0,0 0,1 0,-1 1,0-1,1 1,-1-1,1 1,-1-1,1 1,-1 0,1-1,-1 1,1 0,-1 0,1 0,1 1,-2-1,-1-1,0 1,1 0,-1 0,1 0,-1 0,1 0,-1 0,1 0,-1 0,1 0,-1 0,1 0,-1 0,0 0,1 1,-1-1,1 0,-1 0,1 0,-1 1,0-1,1 0,-1 0,1 1,-1-1,0 0,1 1,-1-1,0 0,0 1,1-1,-1 1,0-1,0 0,0 1,1-1,-1 1,0-1,0 1,0-1,0 1,0-1,0 1,0-1,0 0,0 1,0-1,0 1,0-1,0 1,0-1,-1 1,1-1,0 1,0-1,0 0,-1 1,1-1,0 1,-1-1,1 0,0 1,-1-1,-1 2,0 0,0 0,-1 0,1-1,-1 1,1-1,-1 1,1-1,-5 2,-5-1,8-2,1 1,0 0,-1-1,1 1,0 0,0 1,-1-1,1 0,-5 5,8-6,0 0,0 0,-1 0,1 0,0 0,0 0,0 0,0 0,0 1,0-1,0 0,0 0,0 0,0 0,0 0,-1 0,1 1,0-1,0 0,0 0,0 0,0 0,0 0,0 1,0-1,0 0,0 0,0 0,0 0,1 0,-1 0,0 1,0-1,0 0,0 0,0 0,0 0,0 0,0 0,0 1,0-1,0 0,1 0,-1 0,0 0,0 0,0 0,0 0,0 0,0 0,1 0,-1 0,13 4,13 0,-7-4,-14-1,-1 1,1 0,0 0,-1 0,1 1,0 0,-1 0,1 0,-1 0,1 0,3 3,-7-3,-1-1,0 0,0 1,1-1,-1 1,0-1,0 0,0 1,0-1,0 1,0-1,1 1,-1-1,0 0,0 1,0-1,-1 1,1-1,0 1,0-1,0 1,0-1,0 0,0 1,-1-1,1 1,0-1,0 0,-1 1,1-1,0 0,0 1,-1-1,1 0,-1 1,1-1,0 0,-1 0,1 1,0-1,-1 0,1 0,-1 0,1 0,-1 1,-20 9,-35 1,49-10,-1-1,0 2,1-1,-1 1,1 1,-11 3,15-4,0 0,1 0,-1 0,1 0,-1 0,1 1,0-1,0 1,0-1,0 1,1 0,-1 0,1 0,-1 0,1 0,0 0,0 0,1 0,-1 0,0 4,1-6,0 0,0 1,0-1,0 0,0 1,1-1,-1 1,0-1,1 0,-1 1,1-1,-1 0,1 0,0 0,0 1,-1-1,1 0,0 0,0 0,0 0,0 0,2 1,-2-1,0-1,0 1,0-1,-1 1,1 0,0-1,-1 1,1 0,0 0,-1-1,1 1,-1 0,1 0,-1 0,1 0,-1 0,0 0,1 0,-1-1,0 1,0 0,0 0,0 0,0 0,0 0,0 0,0 0,0 0,0 0,-1 0,1 0,0 0,-1 0,1 0,0 0,-1 0,1-1,-1 1,0 0,1 0,-1-1,0 1,1 0,-1-1,0 1,0 0,1-1,-3 1,0 3,-30 28,24-26,19-21,-21 25,6-7,0 0,1 0,0 0,0 1,0 0,0 0,1 0,0 0,-1 1,1-1,-4 10,7-14,0 0,0 0,0 0,0 1,0-1,0 0,0 0,0 1,0-1,0 0,0 0,0 0,0 1,0-1,0 0,0 0,0 1,0-1,0 0,1 0,-1 0,0 1,0-1,0 0,0 0,0 0,0 0,1 1,-1-1,0 0,0 0,0 0,1 0,-1 0,0 0,0 1,0-1,1 0,-1 0,0 0,1 0,11-3,11-11,-21 12,5-3,0 0,-1 0,0-1,0 0,-1 0,1-1,-1 1,-1-1,1 0,5-14,-9 21,-1-1,0 0,1 1,-1-1,0 0,0 0,0 1,1-1,-1 0,0 1,0-1,0 0,0 0,0 1,0-1,-1 0,1 1,0-1,0 0,0 0,-1 1,1-1,0 1,-1-1,1 0,0 1,-1-1,1 1,-1-1,1 0,-1 1,1 0,-1-1,0 1,1-1,-1 1,0 0,1-1,-1 1,0 0,1 0,-1-1,0 1,1 0,-1 0,0 0,1 0,-1 0,0 0,0 0,1 0,-1 0,0 0,0 1,1-1,-1 0,0 0,1 1,-2-1,-1 1,-1 1,1-1,-1 0,1 1,-1 0,1-1,0 1,0 1,0-1,-5 5,-9 18,12-18,0 1,0-1,-1-1,0 1,-10 8,13-13,-1 1,0-1,1 0,-1-1,0 1,0-1,0 0,0 0,0 0,0 0,-1-1,1 1,0-1,0 0,-5-1,5 0,1 1,-1-1,0 1,1 0,-1 1,1-1,-1 0,1 1,-7 1,9-1,0 1,0-1,0 0,0 0,0 0,0 1,0-1,1 0,-1 1,0-1,1 0,-1 1,1-1,0 1,-1-1,1 1,0-1,0 1,0-1,0 1,0 0,0-1,0 1,1-1,0 3,0 0,0 0,0-1,0 1,1 0,0-1,0 1,0-1,0 1,0-1,1 0,-1 0,1 0,0 0,0-1,0 1,0-1,0 0,1 1,5 1,-6-2,0 0,-1-1,1 0,0 0,0 0,0 0,0 0,0 0,0-1,0 0,0 1,1-1,-1 0,0-1,0 1,0 0,0-1,0 0,0 0,0 0,0 0,0 0,-1 0,1-1,3-1,-6 2,1 1,-1-1,1 0,-1 1,1-1,-1 0,0 0,1 1,-1-1,0 0,1 0,-1 1,0-1,0 0,0 0,0 0,0 1,0-1,0 0,0 0,0 0,0 1,0-1,-1 0,1 0,0 0,0 1,-1-1,1 0,-1 1,1-1,0 0,-2 0,-21-27,9 13,12 12,0-1,1 1,-1 0,1-1,0 0,0 1,0-1,1 1,-1-1,1 0,0 0,0 1,0-1,0 0,1 0,0 1,-1-1,1 1,1-1,-1 0,0 1,1 0,3-7,7-8,0 0,1 1,18-19,9-13,-10-7,-26 47,-1 1,1-1,0 1,1 0,0 0,0 0,1 1,0 0,0 0,1 0,0 1,0 0,10-7,-15 13,0-1,0 1,0-1,-1 1,1 0,0 0,0 0,0 0,0 0,0 0,0 0,0 0,0 1,-1-1,1 1,0 0,0-1,0 1,-1 0,1 0,0 0,-1 0,1 1,-1-1,0 0,1 1,-1-1,0 0,0 1,0 0,0-1,0 1,0 0,1 3,-1-3,1 0,-1 0,-1 0,1 0,0 0,0 0,-1 0,0 0,1 0,-1 1,0-1,0 0,0 0,0 1,0-1,-1 0,1 0,-1 0,1 0,-1 1,0-1,0 0,0 0,0 0,0-1,0 1,0 0,-1 0,1 0,-3 2,-51 22,48-24,1 0,-1 1,1 0,0 0,0 0,0 1,0 0,1 0,-1 1,1-1,0 1,-4 6,3-3,0 1,1 0,0 0,0 1,1-1,1 1,0 0,0 0,0 1,2-1,-1 0,1 13,-4 0,0-1,-1 1,-1-1,-1-1,-1 1,-20 32,18-34,1 0,0 0,2 1,0 0,2 0,-8 43,11-50,0 0,0 0,-2-1,-5 14,6-19,1 0,-1 0,2 1,-1-1,1 1,0-1,1 1,0 0,0 0,1 0,0 0,2 10,-2-18,0-1,1 1,-1-1,0 1,0-1,0 1,1-1,-1 1,0-1,0 1,1-1,-1 0,0 1,1-1,-1 1,1-1,-1 0,0 1,1-1,-1 0,1 0,-1 1,1-1,-1 0,1 0,-1 0,1 0,-1 1,1-1,-1 0,2 0,17-8,17-23,-34 30,3-5,-1 1,1-1,-1 1,-1-1,1 0,-1-1,0 1,0 0,-1-1,1 0,-2 0,1 1,1-15,8-29,-3 33,-2 7,-13 17,-7 9,1 1,0 1,-12 25,20-33,1 0,0 0,1 0,0 1,1-1,0 1,0-1,1 20,1-18,2 30,-1-41,-1 1,1-1,-1 1,1-1,0 1,0-1,-1 0,1 1,0-1,0 0,0 0,0 0,1 1,-1-1,0 0,0-1,1 1,-1 0,0 0,1 0,-1-1,1 1,1 0,1 0,-1 0,0 0,1 0,-1 1,0-1,0 1,0 0,0 0,0 0,0 1,-1-1,1 1,-1-1,1 1,-1 0,0 0,0 0,2 5,-1-1,0 1,-1-1,0 0,-1 1,0-1,0 1,0 12,-2-49,-5 11,6 18,-1-1,1 1,0 0,-1-1,1 1,0 0,-1 0,1-1,0 1,-1 0,1 0,0 0,-1 0,1-1,-1 1,1 0,0 0,-1 0,1 0,-1 0,1 0,-1 0,1 0,0 0,-1 0,1 0,-1 0,1 1,0-1,-1 0,1 0,-1 0,1 0,0 1,-1-1,1 1,-2 0,1 0,-1 0,1-1,-1 1,0 0,1 0,-1-1,1 1,-1-1,0 0,0 1,1-1,-1 0,0 0,0 0,1 0,-3-1,-5-2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25.435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164 417,'0'67,"0"-40,0-23,0-8,0-186,0 234,0-33,0-31,-1-23,0 23,1 0,4-38,-3 52,0 0,1 0,-1 0,2 0,-1 0,0 0,1 1,0-1,1 1,-1 0,1 0,0 0,7-7,112-89,-111 92,-13 16,-13 18,-109 124,109-128,22-28,26-32,-32 36,0 1,0 0,0-1,1 1,-1 0,1 0,-1 0,1 1,5-4,-8 5,0 0,1 0,-1 0,0 0,1 0,-1 0,0 0,1 0,-1 0,0 0,0 0,1 0,-1 0,0 0,1 0,-1 0,0 0,1 0,-1 1,0-1,0 0,1 0,-1 0,0 0,0 1,1-1,-1 0,0 0,0 1,0-1,1 0,-1 0,0 1,1 21,-4-10,0 0,0 0,-1-1,0 1,-1-1,0 0,-11 17,15-27,1-1,0 1,0-1,0 1,-1-1,1 0,0 1,0-1,-1 1,1-1,0 0,-1 1,1-1,-1 0,1 1,0-1,-1 0,1 0,-1 1,1-1,-1 0,1 0,-1 0,1 0,0 0,-1 1,1-1,-1 0,0 0,-3-13,7-22,8-5,3 1,1 0,2 1,32-53,-92 153,26-40,2 0,0 2,-12 27,11-19,12-24,0 0,0 0,1 0,0 1,0-1,1 1,0 0,-1 10,2 1,0 0,1 0,1 0,1-1,1 1,0-1,2 1,10 28,-15-48,0 1,0-1,0 0,0 1,0-1,0 1,1-1,-1 1,0-1,0 0,0 1,1-1,-1 1,0-1,1 0,-1 1,0-1,1 0,-1 1,0-1,1 0,-1 0,1 0,-1 1,1-1,-1 0,0 0,1 0,-1 0,1 0,-1 0,1 0,-1 0,1 0,-1 0,1 0,-1 0,1 0,-1 0,0 0,1 0,14-20,1-33,-36 134,14-64,1 1,0 0,1 0,1 1,0-1,2 1,0 20,8-38,-7-1,1-1,-1 1,1 0,-1 0,0 0,1-1,-1 1,1 0,-1 0,1 0,-1 0,1 0,-1 0,0 0,1 0,-1 0,1 0,-1 0,1 0,-1 0,1 0,-1 1,0-1,1 0,-1 0,1 0,-1 1,0-1,1 0,-1 1,1-1,-1 0,0 1,0-1,1 0,-1 1,0-1,0 1,1-1,-1 0,0 1,0-1,0 1,0-1,1 1,-1-1,0 1,0-1,0 0,0 1,0-1,0 1,0-1,-1 1,1-1,0 1,24 206,-24-230,-1 10,1-1,0 1,5-27,-5 39,0 1,0 0,0-1,0 1,0 0,0-1,0 1,0 0,0-1,0 1,0 0,0-1,0 1,0 0,1-1,-1 1,0 0,0 0,0-1,0 1,1 0,-1 0,0-1,0 1,1 0,-1 0,0-1,1 1,-1 0,0 0,0 0,1 0,-1 0,0-1,1 1,-1 0,0 0,1 0,-1 0,0 0,1 0,-1 0,11 14,3 25,-8-7,-6-21,-9-22,-39-113,48 125,0-1,0 0,0 0,0 0,0 0,0 0,0 0,0 1,0-1,0 0,-1 0,1 0,0 0,0 0,0 0,0 0,0 0,0 0,0 1,0-1,-1 0,1 0,0 0,0 0,0 0,0 0,0 0,0 0,-1 0,1 0,0 0,0 0,0 0,0 0,0 0,0 0,-1 0,1 0,0 0,0 0,0 0,0 0,0 0,0 0,-1-1,1 1,0 0,0 0,0 0,0 0,0 0,0 0,0 0,0 0,0-1,-1 1,1 0,0 0,0 0,0 0,0 0,-3 21,1 28,4 130,-2-193,-1 0,-1-1,-4-21,6 36,0 0,0 0,0 0,0 1,-1-1,1 0,0 0,0 0,0 0,0 0,0 0,0 0,0 0,0 0,0 0,0 0,0 0,-1 0,1 1,0-1,0 0,0 0,0 0,0 0,0 0,0 0,0 0,-1 0,1 0,0 0,0 0,0 0,0 0,0 0,0 0,0 0,0-1,0 1,-1 0,1 0,0 0,0 0,0 0,0 0,0 0,0 0,0 0,0 0,-5 20,0 28,4 34,1-60,1-58,-1 2,0 1,-2-1,-11-51,13 85,0 0,0 0,0 0,0 0,0 0,0 0,0 0,0 0,0 0,0 1,0-1,0 0,0 0,0 0,0 0,0 0,-1 0,1 0,0 0,0 0,0 0,0 0,0 0,0 0,0 0,0 0,0 0,0 0,-1 0,1 0,0 0,0 0,0 0,0 0,0 0,0 0,0 0,0 0,0 0,-1 0,1 0,-2 20,1 26,8-23,-4-30,-2-40,-6-6,4 20,-2 1,-2 0,-9-32,40 174,12 26,-29-124,-3-21,1-38,-3 21,-3 26,-1 0,1 0,-1 0,1 0,0 0,-1 0,1 0,-1 0,1 0,0 0,-1 1,1-1,-1 0,1 0,-1 1,1-1,-1 0,1 1,-1-1,1 1,-1-1,1 0,-1 1,0-1,1 1,-1-1,0 1,1 0,-1-1,0 1,0-1,0 1,1-1,-1 1,0 1,14 26,-13-26,10 26,-1-1,7 34,0 0,-15-151,-2 83,0 0,0 0,-1 0,0 0,0 0,0 1,-1-1,0 0,-5-9,7 16,-1 0,1 0,0 0,0 0,-1 0,1 0,0 0,-1 1,1-1,0 0,0 0,-1 0,1 0,0 0,0 1,-1-1,1 0,0 0,0 0,0 1,-1-1,1 0,0 0,0 1,0-1,0 0,0 0,-1 1,1-1,0 0,0 0,0 1,0-1,0 0,0 1,0-1,0 0,0 1,0-1,0 0,0 0,0 1,0-1,1 0,-1 1,0-1,-3 20,3-1,-2 1,0-1,-1 0,-10 29,13-48,0 0,0-1,0 1,0 0,0-1,0 1,-1 0,1-1,0 1,0 0,0-1,-1 1,1 0,0-1,-1 1,1 0,0 0,0 0,-1-1,1 1,0 0,-1 0,1 0,0 0,-1-1,1 1,-1 0,1 0,0 0,-1 0,1 0,0 0,-1 0,1 0,-1 0,1 0,0 0,-1 0,1 0,0 1,-1-1,1 0,0 0,-1 0,1 0,0 1,-1-1,1 0,0 0,-1 1,1-1,0 0,0 1,-1-1,1 0,0 1,0-1,0 0,0 1,-1-1,1 0,0 1,-12-41,10 30,2 10,0-1,0 1,0-1,0 1,-1-1,1 1,0-1,0 1,0-1,0 1,-1-1,1 1,0 0,0-1,-1 1,1-1,0 1,-1 0,1-1,0 1,-1 0,1-1,-1 1,1 0,0 0,-1-1,1 1,-1 0,1 0,-1 0,0-1,-5 16,2 24,32-131,-14-3,-10 56,-4 31,-1 11,-5 36,5-28,-1 1,0-1,0 0,-8 20,10-30,-1 0,1 0,0-1,-1 1,1 0,-1 0,1 0,-1-1,1 1,-1 0,0 0,1-1,-1 1,0-1,0 1,1-1,-1 1,0-1,-1 1,-9-8,-5-33,11 26,4 21,0 17,4 61,-2-78,0 1,1-1,0 0,0 0,0 0,1 0,0 0,0-1,6 8,-9-13,0 0,1 0,-1-1,1 1,-1 0,1-1,-1 1,1-1,-1 1,1-1,0 1,-1-1,1 1,0-1,-1 1,1-1,0 0,0 1,0-1,-1 0,1 0,0 0,0 1,0-1,-1 0,1 0,0 0,0 0,0-1,-1 1,1 0,0 0,0 0,0-1,-1 1,1 0,0-1,0 1,-1-1,1 1,0 0,-1-1,1 0,-1 1,1-1,-1 1,1-1,-1 0,1 1,-1-1,1-1,15-10,-15 12,-1 1,1-1,0 0,0 0,-1 0,1 1,0-1,-1 0,1 1,0-1,-1 0,1 1,-1-1,1 1,0-1,-1 1,1-1,-1 1,0 0,1-1,-1 1,1 0,-1-1,0 1,1 0,-1-1,0 1,0 0,0-1,0 1,0 0,1 0,-1-1,0 1,-1 0,1 0,0-1,0 2,2 36,-2-35,-2 31,1-25,1 0,-1 0,1 0,1 0,0-1,0 1,3 11,-4-19,1 0,-1 0,0-1,0 1,1-1,-1 1,1 0,-1-1,0 1,1-1,-1 1,1-1,-1 1,1-1,-1 1,1-1,0 0,-1 1,1-1,0 0,-1 1,1-1,0 0,-1 0,1 0,0 0,-1 1,2-1,21-10,16-29,-36 37,4-7,-5 6,1 0,0 0,-1 0,1 0,0 1,1-1,5-3,-8 6,-1 1,1-1,-1 0,0 1,1-1,-1 0,0 1,1-1,-1 0,0 1,1-1,-1 1,0-1,0 0,1 1,-1-1,0 1,0-1,0 1,0-1,1 1,-1-1,0 1,0-1,0 1,0-1,0 1,-1-1,1 1,0-1,0 1,0-1,0 1,0-1,-1 1,1-1,0 1,0-1,-1 1,-5 27,4-23,1 0,-1 1,0-1,0 0,-1 0,1 0,-1 0,0-1,-6 7,57-101,-36 71,-15 29,-19 31,-19 14,30-43,0 1,1 1,0 0,2 0,-1 1,2 0,-9 24,16-39,0 0,0 0,0 0,0 0,0 0,0 0,1 0,-1 0,0 0,0 0,0 0,0 0,0-1,0 1,0 0,0 0,1 0,-1 0,0 0,0 0,0 0,0 0,0 0,0 0,0 0,1 1,-1-1,0 0,0 0,0 0,0 0,0 0,0 0,0 0,0 0,1 0,-1 0,0 0,0 0,0 0,0 0,0 1,0-1,0 0,0 0,0 0,0 0,0 0,0 0,0 0,0 0,0 1,0-1,0 0,0 0,0 0,0 0,0 0,0 0,0 0,0 1,0-1,14-12,12-18,1-10,-20 28,1 0,-1 1,2 0,0 0,0 1,16-13,-25 23,0 0,0 0,0 0,0 0,0 0,0 0,0 0,0 0,1 0,-1 0,0-1,0 1,0 0,0 0,0 0,0 0,0 0,1 0,-1 0,0 0,0 0,0 0,0 0,0 0,0 0,1 0,-1 0,0 0,0 1,0-1,0 0,0 0,0 0,0 0,1 0,-1 0,0 0,0 0,0 0,0 0,0 0,0 1,0-1,0 0,0 0,0 0,0 0,0 0,1 0,-1 0,0 1,0-1,0 0,0 0,0 0,0 0,0 0,0 0,0 0,0 1,0-1,0 0,-1 0,1 0,-2 16,-8 14,8-22,0-3,0 1,0-1,-1 1,1-1,-1 0,0 0,-6 7,11-31,7-10,-3 14,4-8,-20 36,1 8,8-17,0 0,-1 0,1 0,-1 0,0-1,0 1,-1 0,1-1,-5 5,16-46,1 19,0 1,2 1,26-32,-32 41,-28 81,10-48,-1-1,-1 0,-2-1,0-1,-2 0,-34 33,40-46,18-25,18-22,61-85,-90 129,1 1,-1-1,-1 1,1-1,-1 0,-8 8,13-14,1 0,-1 1,1-1,-1 0,1 1,-1-1,0 0,1 1,-1-1,1 0,-1 0,0 0,1 0,-1 0,0 0,1 0,-1 0,1 0,-1 0,0 0,1 0,-1 0,0 0,1-1,-1 1,1 0,-1 0,1-1,-2 0,1 0,-1-1,1 0,0 0,0 0,0-1,0 1,1 0,-1 0,0 0,1-1,-1 1,1 0,0-4,0-70,1 61,0 0,-1 0,-1 0,0 0,-5-23,6 37,0 1,0-1,0 0,0 0,0 0,-1 0,1 0,0 1,0-1,-1 0,1 0,0 0,-1 1,1-1,-1 0,1 1,-1-1,1 0,-1 1,0-1,1 1,-1-1,0 0,1 1,-1 0,0-1,0 1,1-1,-1 1,0 0,0 0,0-1,1 1,-1 0,0 0,0 0,-1 0,-25 22,2 1,24-22,1-1,-1 1,0-1,0 0,1 1,-1-1,0 0,0 1,0-1,0 0,1 0,-1 0,0 0,0 0,0 0,0 0,0 0,0 0,1 0,-1 0,0 0,0-1,0 1,0 0,1-1,-1 1,0 0,0-1,0 0,-4-4,-1-1,2 0,-1 0,1 0,0 0,0-1,0 1,1-1,0 0,1 0,-1 0,-1-12,-3-16,-3-49,6 47,-5-33,-11-136,23 169,2 29,3 26,6 55,-4 0,2 81,-8-90,6 319,-12-668,3-112,-1 396,0-1,0 1,0 0,0-1,0 1,0 0,0-1,1 1,-1 0,0-1,1 1,-1 0,1 0,-1-1,1 1,0 0,0 0,0-1,0 2,0 0,-1 0,1 0,-1 1,1-1,0 0,-1 0,1 1,-1-1,1 0,0 1,-1-1,1 1,-1-1,1 1,-1-1,0 1,1-1,-1 1,0-1,1 1,-1-1,0 1,1 1,24 52,-24-51,29 88,20 101,-34-126,-1 20,-11-41,-48-296,44 386,-1-35,0 8,1-108,0 0,0 0,0-1,0 1,0 0,0 0,0 0,0 0,0 0,0 0,0 0,0-1,0 1,0 0,0 0,0 0,0 0,0 0,0 0,0 0,0 0,0-1,0 1,0 0,0 0,0 0,0 0,-1 0,1 0,0 0,0 0,0 0,0 0,0 0,0 0,0 0,-1 0,1-1,0 1,0 0,0 0,0 0,0 0,0 0,0 0,-1 0,1 0,0 0,0 1,0-1,0 0,0 0,0 0,0 0,-1 0,1 0,0 0,0 0,0 0,0 0,0 0,0 0,-9-19,-8-27,-20-110,34 297,4-6,-14-245,-46-177,50 266,6 38,4 40,36 283,-37-371,1 0,7-36,1-22,-4-38,-5 1158,1-1015,1 1,1-1,0 0,2 0,0 0,10 23,-7-21,-1 1,-1-1,-1 1,4 28,-7 10,-3-386,2 336,0 0,1 0,-1-1,1 1,5 10,3 9,6 36,-3 0,7 79,-19-132,0 0,0-1,1 1,1-1,5 15,-3-78,-4-30,-3-143,-4 187,4 39,3 26,3 59,-4-49,1-1,2 1,2-1,10 42,-17-158,-33-37,35 120,0 0,0 0,0 0,0 0,0 0,0 0,0 0,-1 0,1 0,0 0,0 0,0 0,0 0,0 0,0 0,0 0,-1 0,1 0,0 0,0 0,0 0,0 0,0 0,0 0,1 27,5 37,-1-22,23 141,-35-276,-32-185,70 425,3 2,-16-47,17 129,-57-333,18 118,3-15,4-17,2 12,2 12,8 21,-10-17,11 11,-13-18,-11-16,7 10,1 0,0 1,0-1,-1 0,1 1,-1-1,1 0,-1 1,1-1,-1 1,1-1,-1 1,1-1,-1 1,1-1,-1 1,0 0,1-1,-1 1,0 0,0-1,1 1,-1 0,0 0,0 0,1 0,-1-1,0 1,0 0,1 1,-1-1,0 0,0 0,1 0,-2 1,-16 22,18-22,0 1,-1-1,1 0,-1 1,0-1,1 0,-1 1,0-1,0 0,0 0,0 0,0 0,0 0,0 0,0 0,0 0,0 0,0 0,-1-1,1 1,0 0,-1-1,1 1,-1-1,1 1,0-1,-1 0,-1 0,1 0,1-1,-1 0,1-1,0 1,-1 0,1 0,0-1,0 1,0 0,0-1,0 1,0-1,0 1,1-1,-1 0,0 1,1-1,-1 0,1 1,0-1,0 0,-1 0,1 1,0-1,0 0,1 0,-1 1,0-1,1 0,-1 0,1 1,-1-1,1 1,0-1,0 0,0 1,-1-1,2 1,0-2,-1 2,0 1,-1-1,1 0,0 1,0-1,0 1,0-1,0 1,0 0,0-1,0 1,0 0,0 0,0-1,1 1,-1 0,0 0,0 0,0 1,0-1,0 0,0 0,0 0,0 1,0-1,0 1,0-1,0 1,0-1,0 1,0-1,0 1,-1 0,1-1,0 1,0 0,-1 0,1 0,0 0,-1 0,1 0,-1-1,1 1,-1 0,0 0,1 1,-1-1,1 2,-1-1,2 0,-1 1,0-1,0 0,1 0,-1 0,1 0,0 0,0 0,-1-1,1 1,3 2,-4-4,-1 0,0 0,1 1,-1-1,0 0,1 0,-1 0,1 0,-1 1,0-1,1 0,-1 0,1 0,-1 0,0 0,1 0,-1 0,1 0,-1 0,0 0,1-1,-1 1,1 0,-1 0,0 0,1 0,-1 0,0-1,1 1,-1 0,0 0,1-1,-1 1,0 0,0-1,1 1,-1 0,0-1,0 1,1 0,-1-1,0 1,0 0,0-1,0 1,0-1,0 1,1 0,-1-1,0 1,0-1,0 1,0 0,-1-1,1 1,0-1,0 1,0-1,-7-24,-18 3,24 22,-1-1,1 0,0 1,0-1,-1 0,1 0,0 0,0 0,0 0,0 0,0 0,0 0,0 0,0-1,0 1,1 0,-1 0,0-1,1 1,-1-1,1 1,0-1,-1 1,1-1,0 1,0-1,0 1,0-1,0 1,0 0,0-1,1 1,0-3,-1 1,1 0,-1 0,0 1,0-1,0 0,0 0,0 0,-1 0,1 0,-1 0,0 1,1-1,-1 0,-1 1,1-1,0 0,-1 1,1-1,-1 1,-2-3,0 1,-1 0,1 1,-1-1,0 1,0 0,0 0,0 1,0 0,-10-3,-7-1,0 2,0 0,-1 1,-27 1,42 2,0 1,1-1,-1 1,0 1,1-1,-1 1,1 1,-1-1,1 1,-8 5,-2 2,0 2,-22 19,-14 10,53-40,0-1,-1 1,1-1,-1 0,1 1,0-1,-1 1,1-1,-1 0,1 1,-1-1,1 0,-1 0,1 1,-1-1,0 0,1 0,-1 0,1 0,-1 0,0 0,1 0,-1 0,1 0,-1 0,1 0,-1 0,0 0,1 0,-1 0,1-1,-1 1,1 0,-1 0,1-1,-1 1,1 0,-1-1,1 1,-1-1,1 1,0 0,-1-1,1 1,-1-1,1 1,0-1,0 1,-1-1,1 0,0 1,0-1,0 1,0-1,-1 1,1-1,0 0,0 1,0-1,0 1,0-1,1 0,3-47,-3 39,6-74,5-26,-12 109,0 0,0 0,0 0,0 0,0 1,0-1,0 0,0 0,0 0,0 0,0 0,0 0,0 0,0 0,0 0,0 0,0 0,0 0,1 0,-1 0,0 0,0 0,0 0,0 0,0 0,0 0,0 0,0 0,0 0,0 0,0 0,0 0,1 0,-1 0,0 0,0 0,0 0,0 0,0 0,0 0,0 0,0 0,0 0,0 0,0 0,0 0,0 0,0 0,0 0,1 0,-1 0,0-1,0 1,0 0,0 0,0 0,0 0,4 12,3 18,3 237,52-422,-12 16,-6-2,31-173,-14 22,-55 253,-2-1,-1 1,-2-1,-6-46,6 85,-1 0,0 0,0-1,-1 1,1 0,0-1,0 1,-1 0,1 0,0 0,-1-1,1 1,-1 0,0 0,1 0,-1 0,0 0,0 0,1 0,-1 0,0 0,0 0,0 0,0 1,0-1,-2 0,2 1,0 0,0 1,-1-1,1 0,0 1,0-1,0 1,0-1,0 1,0 0,0 0,0-1,0 1,0 0,0 0,1 0,-1 0,0 0,1 0,-1 0,0 0,1 0,-1 0,1 0,0 0,-1 1,1 0,-8 20,2 0,0 0,1 1,2 0,-2 25,5 120,1-88,-16 328,9-294,6-93,1-1,1 0,1 1,1-1,9 28,-6-24,-1 1,5 45,-11-67,0 1,0-1,0 1,1-1,-1 1,1-1,0 1,0-1,1 0,-1 0,0 1,1-1,0 0,2 3,-1-4,1 1,-1 0,1-1,0 0,0 0,0 0,0 0,0-1,0 1,9 1,-2-1,1 1,-1 0,0 1,0 0,0 1,0 0,-1 1,1 0,10 9,-20-13,0-1,-1 1,1 0,0-1,-1 1,1 0,-1-1,0 1,1 0,-1 0,0-1,0 1,0 0,0 0,-1 2,1-3,0 1,-1-1,1 1,0-1,0 1,0-1,1 1,-1-1,0 1,0-1,1 1,-1-1,1 0,-1 1,1-1,0 1,1 1,-2-3,1 0,-1 0,1 0,0 0,-1 0,1 0,-1 0,1 0,-1 0,1-1,-1 1,1 0,-1 0,1 0,-1-1,1 1,-1 0,1-1,-1 1,0 0,1-1,-1 1,1-1,-1 1,0 0,0-1,1 1,-1-1,0 1,0-1,1 1,-1-1,0 1,0-2,9-17,-8 18,-1 0,0-1,0 1,1 0,-1 0,0-1,0 1,0 0,-1 0,1 0,0-1,0 1,-1 0,1 0,0 0,-1-1,0 1,1 0,-1 0,1 0,-1 0,0 0,0 0,0 0,0 0,1 1,-1-1,0 0,-1 0,1 1,0-1,0 1,0-1,-2 0,0 0,1 0,0 1,-1-1,1 1,-1 0,1 0,0 0,-1 0,1 0,-1 0,1 1,-1-1,1 1,0-1,-1 1,-3 2,5-2,0-1,-1 1,1 0,-1-1,1 1,0-1,-1 1,1-1,-1 0,1 0,-1 0,1 0,-1 0,0 0,1 0,-1 0,1-1,-1 1,1 0,0-1,-1 1,1-1,-1 0,1 1,0-1,0 0,-1 0,-1-2,2 2,-1 0,0 0,0-1,0 1,0 0,-1 1,1-1,0 0,0 0,-4 0,5 1,1 0,0 0,0 0,-1 0,1 0,0 0,0 0,-1 0,1 0,0 0,0 0,-1 0,1 0,0 0,0 0,-1 0,1 0,0 0,0 0,-1 0,1 0,0 1,0-1,0 0,-1 0,1 0,0 0,0 1,0-1,-1 0,1 0,0 0,0 1,0-1,0 0,0 0,0 0,-1 1,1-1,0 1,7 9,16 8,-22-17,1 0,0 0,0-1,-1 1,1-1,0 1,0-1,0 0,0 0,0 0,0 0,-1 0,1 0,0 0,0-1,0 1,0-1,-1 1,1-1,0 0,0 0,-1 0,2-1,2-2,0 0,-1 0,0-1,0 0,5-8,17-19,-17 26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5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93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1,'0'4,"0"5,0 5,0 4,0 3,0-2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37.09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31 0,'10'422,"-4"-327,-3-58,-2-32,-1-15,0-241,-16 470,1-59,11-139,-2-39,-1-39,5-134,3 288,26 171,-25-260,1-15,-1-1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40.43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52 0,'-2'0,"0"2,-2 0,-3 4,-5 0,-1 2,1-2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7.41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198 292,'2'-10,"-7"28,-4 3,1 0,1 0,-5 30,6-24,-8-126,5 112,0 11,-31 88,56-149,-6 15,0-1,8-33,-16 45,-7 31,3-3,13-35,1 0,-12 18,1 0,-1 0,0 0,0 0,0-1,1 1,-1 0,0 0,0 0,1 0,-1 0,0 0,0 0,1 0,-1 0,0 0,0 0,1 0,-1 0,0 0,0 0,1 0,-1 0,0 0,0 0,1 1,-1-1,0 0,0 0,0 0,1 0,-1 0,0 1,0-1,0 0,1 0,-1 0,0 1,2 3,0 0,-1 0,1 0,-1 0,0 0,0 1,0 5,3 19,-1 1,-2-1,-1 1,-1-1,-1 0,-2 1,-12 45,17-76,-1 0,0 0,0 0,0 0,1 0,-1 0,0 0,0 0,-1 0,1 0,0 0,0 0,0 0,-1 0,1 0,0 0,-1 0,1 0,-1 0,1 1,-2-2,2 1,-1 1,1 0,-1 0,0-1,1 1,-1 0,1 0,-1 0,0 0,1 0,-1 0,1 0,-1 0,0 0,1 0,-1 1,1-1,-1 0,0 0,1 1,-1-1,1 0,-1 0,1 1,-1-1,1 1,-1-1,1 0,0 1,-1-1,1 1,-1-1,1 1,0-1,-1 1,1-1,0 1,0 0,0-1,-1 1,1-1,0 2,-36 81,36-84,0 1,0 0,0 0,0 0,0 0,-1 0,1 0,0 0,0 0,0-1,0 1,0 0,0 0,0 0,-1 0,1 0,0 0,0 0,0 0,0 0,0 0,0 0,-1 0,1 0,0 0,0 0,0 0,0 0,0 0,-1 0,1 0,0 0,0 0,0 0,0 0,0 0,0 0,-1 0,1 0,0 1,0-1,0 0,0 0,0 0,0 0,0 0,0 0,0 0,-1 0,1 1,0-1,0 0,0 0,0 0,0 0,0 0,0 0,0 1,0-1,0 0,0 0,0 0,0 0,0 0,0 1,0-1,0 0,0 0,0 0,-2-16,2-20,1 22,-1 6,1-1,0 1,0-1,1 1,0-1,3-8,-5 17,0 0,0 0,0 0,0 0,0 0,0 0,0-1,0 1,1 0,-1 0,0 0,0 0,0 0,0 0,0 0,0 0,0 0,0 0,0 0,1 0,-1 0,0 0,0 0,0 0,0 0,0 0,0 0,0 0,0 0,1 0,-1 0,0 0,0 0,0 0,0 0,0 0,0 0,0 0,1 0,-1 0,0 0,0 0,0 0,0 0,0 0,0 0,0 0,0 0,0 1,0-1,0 0,1 0,-1 0,0 0,0 0,0 0,0 0,0 0,0 1,0-1,0 0,0 0,0 0,0 0,0 0,5 14,1-1,-6-12,0-1,0 0,0 0,0 0,0 0,0 0,0 0,0 1,0-1,0 0,0 0,0 0,0 0,0 0,0 0,0 1,0-1,0 0,1 0,-1 0,0 0,0 0,0 0,0 0,0 0,0 0,0 0,1 0,-1 1,0-1,0 0,0 0,0 0,0 0,0 0,0 0,1 0,-1 0,0 0,0 0,0 0,0 0,0 0,0 0,1 0,-1-1,0 1,0 0,0 0,0 0,0 0,0 0,1 0,-1 0,0 0,0 0,0 0,0 0,0-1,6-11,0 0,-1-1,0 0,4-20,10-27,-15 62,0 15,1 17,-5 9,-11 82,4-56,7-92,-2-1,0 1,-1 0,-11-40,15 70,0 0,-1 0,0 1,0-1,0 0,-1 0,-3 11,1 3,-3 26,1-10,0 69,5-92,2 0,0 0,0 0,1 0,1-1,0 1,1-1,10 18,63 121,-78-151,1 0,-1 0,0 0,1 0,-1 0,0 0,1-1,-1 1,1 0,-1 0,1 0,0-1,-1 1,1 0,0-1,-1 1,1-1,0 1,0-1,-1 1,1-1,1 1,3-17,-7-33,-7 8,-2 0,-2 1,-1 0,-30-58,44 99,0-1,0 0,0 0,0 0,0 0,0 0,0 0,0 1,0-1,0 0,0 0,0 0,0 0,0 0,0 0,0 0,0 0,0 1,0-1,0 0,0 0,-1 0,1 0,0 0,0 0,0 0,0 0,0 0,0 0,0 0,0 0,-1 0,1 0,0 0,0 0,0 0,0 0,0 0,0 0,-1 0,1 0,0 0,0 0,0 0,0 0,0 0,0 0,0 0,-1 0,1 0,0 0,0 0,0 0,0 0,0 0,0 0,0 0,0-1,0 1,0 0,-1 0,1 0,0 0,0 0,0 0,0 0,0-1,-4 19,-1 27,5-42,-6 41,3-30,1 0,1 0,0 28,5-82,-1 18,-3 22,0 0,0 0,0 0,0 0,0 0,0 0,1 0,-1 0,0 0,0 0,0 0,0 0,3 48,11 67,-7-73,-2 0,-1 61,-3-102,-1-1,0 0,0 0,0 1,0-1,0 0,1 1,-1-1,0 1,0-1,0 0,0 1,0-1,0 0,0 1,0-1,0 0,0 1,0-1,0 0,-1 1,1-1,0 0,0 1,0-1,0 0,-1 1,1-1,0 0,0 1,0-1,-1 0,1 0,0 1,-1-1,1 0,0 0,0 0,-1 1,1-1,0 0,-1 0,-8-17,-5-31,13 45,-8-30,6 25,1 21,11 189,-9-513,3 353,9 43,1 3,-8-44,9 61,-14-105,0 0,0 0,0 0,0 0,1 0,-1 0,0 0,0 0,0 0,0 0,0 0,0 0,0 0,0 0,0 0,0 0,0 0,0 0,0 0,0 0,0 0,0 0,0 0,0 0,1 0,-1 0,0 0,0 0,0 0,0 0,0-11,2-4,2 29,9 60,-9-56,-8-52,-14-181,21 274,5 253,-12-297,-4-22,-9-30,16 32,-12-27,-2-8,-1 1,-2 1,-1 1,-2 0,-27-34,48 71,0-1,0 1,-1-1,1 1,0-1,0 1,-1-1,1 1,0-1,-1 1,1 0,-1-1,1 1,-1-1,1 1,0 0,-1 0,1-1,-1 1,0 0,1 0,-1-1,1 1,-1 0,1 0,-1 0,1 0,-1 0,0 0,1 0,-1 0,1 0,-1 0,1 0,-1 1,1-1,-1 0,0 0,1 0,-1 1,1-1,0 0,-1 1,1-1,-1 0,1 1,-1-1,1 1,0-1,-1 0,1 1,0-1,-1 1,1-1,0 1,0-1,-1 1,1 0,0-1,0 1,0-1,0 1,0-1,0 1,0-1,0 1,0 0,0 0,-4 45,4-43,5 156,4-175,2-16,-4-46,-6 57,0 0,2 0,8-33,-11 53,0 1,0 0,0 0,0 0,0 0,0-1,0 1,0 0,0 0,0 0,0 0,0 0,0-1,0 1,0 0,1 0,-1 0,0 0,0 0,0 0,0-1,0 1,0 0,0 0,1 0,-1 0,0 0,0 0,0 0,0 0,0 0,0 0,1 0,-1 0,0-1,0 1,0 0,0 0,1 0,-1 0,0 0,0 1,0-1,0 0,0 0,1 0,-1 0,0 0,0 0,0 0,0 0,0 0,1 0,-1 0,0 0,0 0,0 1,0-1,8 13,4 20,11 73,9 120,-33-327,26 218,10 196,-38-369,3-1,10-86,-11 141,1 1,1-1,-1 1,0-1,0 1,0-1,1 1,-1-1,1 1,0 0,-1-1,1 1,0-1,-1 1,1 0,0 0,2-2,-2 3,-1 0,1 0,-1 0,1 0,0 0,-1 0,1 1,-1-1,1 0,0 0,-1 1,1-1,-1 0,1 1,-1-1,1 0,-1 1,1-1,-1 1,1-1,-1 1,0-1,1 1,-1-1,0 1,0-1,1 2,22 51,-15-19,-6-22,1 0,1-1,0 1,0-1,7 13,-11-26,-1 0,1 0,0 0,0 1,0-1,0 0,0 0,0 0,1 0,-1 0,0 1,1-1,0 0,-1 0,1 1,1-3,5-2,-8 27,1-32,0 0,-1 1,0-1,-3-10,0-11,-4-38,-8 137,14-49,2-13,-1 0,1-1,-1 1,0 0,0-1,-4 10,1-20,1 0,-1 0,1-1,1 1,-3-8,5 13,0 0,-1 0,1 0,0-1,0 1,-1 0,1 0,0 0,-1 0,1 0,-1 0,1 0,-1 0,0 0,1 0,-1 0,0 0,0 0,0 0,0 1,0-1,-1-1,-2 25,8 27,26-168,-30 118,0 0,0 0,0 0,0 0,0 0,0-1,0 1,0 0,0 0,0 0,0 0,0 0,0-1,0 1,0 0,0 0,0 0,0 0,0 0,0 0,0-1,1 1,-1 0,0 0,0 0,0 0,0 0,0 0,0 0,0 0,1 0,-1-1,0 1,0 0,0 0,0 0,0 0,1 0,-1 0,0 0,0 0,0 0,0 0,0 0,1 0,-1 0,0 0,0 0,0 0,0 0,0 0,0 1,1-1,-1 0,0 0,5 11,2 16,-6 14,4 20,-5-61,0 0,0 0,0 1,0-1,0 0,0 0,0 0,0 0,0 1,0-1,0 0,0 0,0 0,0 0,0 1,0-1,1 0,-1 0,0 0,0 0,0 0,0 1,0-1,0 0,0 0,1 0,-1 0,0 0,0 0,0 0,0 1,0-1,1 0,-1 0,0 0,0 0,0 0,0 0,1 0,-1 0,0 0,0 0,0 0,0 0,1 0,-1 0,0 0,0 0,0 0,0 0,1 0,-1 0,0-1,0 1,0 0,0 0,1 0,8-13,7-21,-16 33,24-58,-25 116,-2-35,5-28,-1 2,-1 1,1 0,0 0,0 0,0 0,0 0,1 0,-1 0,1 1,0-1,0 0,0 1,2-3,-12 40,2-14,2-6,23-30,55-76,-74 91,0 0,0 0,0 0,0 0,0 0,0 0,0 0,0 0,0-1,0 1,0 0,1 0,-1 0,0 0,0 0,0 0,0 0,0 0,0 0,0 0,1 0,-1 0,0 0,0 0,0 0,0 0,0 0,0 0,1 0,-1 0,0 0,0 0,0 0,0 0,0 0,0 0,0 0,0 0,1 0,-1 0,0 1,0-1,0 0,0 0,0 0,0 0,0 0,0 0,0 0,0 0,0 0,1 1,-1-1,0 0,0 0,0 0,0 0,0 1,2 12,-1 14,-2-19,-1-1,1 1,-1-1,0 0,-1 0,0 0,0 0,-1 0,1-1,-1 1,-8 8,29-64,-7 31,-1 0,0 0,-2 0,0-1,5-23,-20 70,-1 0,-2-1,-27 49,12-24,42-121,2 40,-18 29,0 0,0 0,0 0,0 0,0 0,0 0,0 0,0 1,0-1,0 0,0 0,0 0,0 0,0 0,0 0,0 0,0 0,0 0,0 0,0 1,0-1,0 0,1 0,-1 0,0 0,0 0,0 0,0 0,0 0,0 0,0 0,0 0,0 0,0 0,0 0,0 0,0 0,1 0,-1 0,0 0,0 0,0 0,0 0,0 0,0 0,0 0,0 0,0 0,0 0,1 0,-1 0,0 0,0 0,0 0,0 0,0 0,0 0,0 0,0 0,0 0,0 0,0 0,0 0,0 0,1 0,-1 0,-7 18,-5 5,-1-1,-22 28,0-1,120-171,-79 119,-7 16,-8 17,1-16,5-7,-1 0,0-1,0 1,0-1,-1 0,1 0,-2 0,-5 5,25-57,7-8,-6 19,-1-1,-2-1,7-41,-18 78,-1-1,0 1,0 0,0 0,0 0,0-1,0 1,0 0,0 0,1-1,-1 1,0 0,0 0,0-1,0 1,0 0,0-1,-1 1,1 0,0 0,0-1,0 1,0 0,0 0,0 0,0-1,0 1,-1 0,1 0,0-1,0 1,0 0,0 0,-1 0,1 0,0-1,0 1,-1 0,1 0,0 0,0 0,-1 0,-12 7,-21 27,22-23,5-4,-2-1,1 0,-1-1,0 0,0-1,-1 0,1 0,-18 4,24-7,1 0,0-1,-1 1,1-1,-1 1,1-1,-1 0,1 0,-1 0,1 0,-1 0,1-1,-1 1,1-1,-1 1,1-1,0 0,-1 0,1 0,0 0,0-1,0 1,0-1,0 1,0-1,0 0,0 1,1-1,-1 0,1 0,-1 0,1-1,0 1,-1 0,1 0,1-1,-1 1,0-1,0-3,-4-36,2 1,2-1,5-46,-1-5,-4 70,1 0,1 0,2 0,0 0,1 1,1-1,11-30,-6 28,-2 0,-1-1,-1 0,-1 0,1-32,-5 51,1 0,0 1,0-1,1 0,-1 1,1 0,1 0,4-7,-7 11,-8 24,-4 13,0-18,2 1,-14 35,-10 19,34-151,2-21,-3 128,1-17,0 1,-1-1,-1 0,0 1,-1-1,-3 14,1-84,8-10,3 174,-3-77,-4-28,1 0,-1-1,1 1,-1 0,1 0,-1-1,1 1,-1 0,1 0,-1-1,0 1,1 0,-1-1,0 1,1-1,-1 1,0 0,1-1,-1 1,0-1,0 1,1-1,-1 1,0-1,0 1,0-1,0 0,18-53,-12 26,-4 18,0 34,2-10,2-32,2-31,-7 33,0 3,-1 27,5 46,-2-22,-3-32,-3-13,-21-72,25 88,-1 1,0-1,0 0,-1 1,-3 13,1-12,0-10,0-46,4 37,0 28,-3 28,-16-76,3-2,8 13,-2 0,0 1,-1 0,-20-25,30 41,0-1,0 1,0 0,0 0,-1-1,1 1,0 0,0 0,0-1,-1 1,1 0,0 0,0 0,-1 0,1-1,0 1,-1 0,1 0,0 0,0 0,-1 0,1 0,0 0,-1 0,1 0,0 0,-1 0,1 0,0 0,0 0,-1 0,1 0,0 0,-1 0,1 0,0 0,-1 0,1 1,0-1,0 0,-1 0,1 0,0 0,0 1,0-1,-1 0,1 0,0 1,0-1,0 0,-1 0,1 1,0-1,0 0,0 1,0-1,0 0,0 1,0-1,0 0,0 0,0 1,0 0,-4 31,-1-3,3-35,0-1,1 1,0-1,0 0,0-9,-5-73,4 0,11-100,40-44,-37 181,24-55,-24 74,-4 15,1 0,0 1,2 0,17-22,19-32,-43 62,1 0,0 0,1 1,0 0,0 0,1 1,7-8,-47 69,11-24,37-52,5 5,-19 17,-1-1,1 1,-1 0,1 0,-1 0,1 0,0 0,-1 0,1 0,-1 0,1 0,-1 0,1 0,-1 1,1-1,-1 0,1 0,-1 0,1 1,-1-1,1 0,-1 1,1-1,-1 0,1 1,-1 0,1 0,0 1,-1-1,1 0,-1 1,1 0,-1-1,0 1,0-1,0 1,1-1,-2 1,1 0,0-1,0 1,0-1,-1 1,1-1,-1 1,1-1,-1 1,0-1,1 1,-1-1,0 0,0 1,-2 1,3-3,0 0,16-19,-10 14,-9 14,-17 29,15-30,1-1,0 1,0-1,1 1,0 0,1 1,-4 13,4-3,2-10,-1 1,0-1,-1 0,0 0,0 0,-7 16,9-31,0 1,0-1,-1 0,1 1,-1-1,-1 0,1 1,-3-7,-4 12,4-1,2-11,-1-6,0 1,-1 0,-1 0,0 0,-1 1,-1 0,-15-27,20 40,-17-34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9.14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412 234,'5'-30,"-4"28,0 0,0-1,0 1,-1-1,1 1,-1-1,0 1,0-1,0 1,0-1,0 1,0-1,-1 1,1-1,-1 1,0-1,1 1,-1-1,0 1,-1 0,1 0,-3-4,-3 0,0 0,0 0,-1 0,0 1,0 0,-1 1,1 0,-1 0,-11-2,-18-10,-94-43,118 55,1 0,-1 1,0 1,0 0,0 0,0 2,-18 1,27-1,-9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0:38.30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259 416,'-2'7,"0"0,0 0,-1-1,0 1,0-1,0 1,-1-1,-7 8,0 3,-13 21,-2-1,-1-2,-2-1,-2-1,-47 40,306-235,-58 45,-120 83,87-43,-33 19,-77 45,0 0,53-16,11-4,-78 28,0 0,0 1,1 1,-1 1,1 0,19-1,90 6,-46 0,-47-5,0 0,35-9,-34 5,60-3,888 11,-935-4,56-10,-57 5,63-1,-65 8,0-2,70-12,-16 0,-60 10,0-2,65-19,-71 18,1 1,0 1,0 2,0 1,0 1,48 5,7-1,-79-3,28-1,1 2,0 2,59 11,-10 1,1-3,0-4,145-5,-172-3,-41-1,1-1,0-1,-1-1,1 0,22-10,-21 8,0 0,1 1,-1 0,23-1,379 4,-206 5,453-3,-622-2,55-10,34-2,842 12,-475 5,630-3,-967-14,-109 7,57 0,35 5,160 6,-260 0,83 21,-41-6,93 9,-33-5,-139-21,-1 0,1 1,0 1,-1 0,13 6,-18-6,0-1,0 2,0-1,-1 0,1 1,-1 0,0 0,0 0,-1 1,5 8,2 6,-2-1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0:42.94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31 0,'0'53,"2"9,-4 0,-14 94,7-88,4 0,5 136,3-74,-3-70,5 122,-3-162,1 0,1 0,1 0,1 0,0-1,18 35,2 7,-21-47,0-1,1-1,0 1,11 15,-14-24,0 0,1 0,0 0,-1-1,1 1,0-1,1 0,-1 0,0-1,1 0,0 1,-1-1,1-1,0 1,0-1,5 1,80 5,-74-7,0 0,0 1,0 1,0 0,0 2,16 5,23 15,-31-11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5:03.6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1,'1725'1725,"-1715"-1715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2:32.91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6134 310,'-2'27,"-1"0,-1-1,-2 1,0-1,-15 36,11-35,2-1,0 1,2 0,1 0,-1 32,7 466,1-508,0 0,0-1,2 1,0-1,8 21,-8-25,1 0,-2 1,1-1,-2 1,0 0,0-1,-1 1,-1 0,0 0,-3 16,0-15,0 0,-1 0,-1 0,-1-1,0 1,0-2,-2 1,1 0,-2-1,1-1,-21 20,19-19,0 1,1 0,0 0,1 1,1 0,0 0,1 1,0 0,1 0,1 0,0 0,-2 28,-6 14,-2 26,0 1,11-70,0 0,0 1,1-1,1 1,0 0,2-1,1 20,6 0,21 55,-20-67,-1 1,-1-1,-1 1,-1 1,3 43,-10 34,-1-64,2-1,2 1,8 57,-3-73,0 0,17 36,-13-36,-2 2,8 27,12 37,-21-69,0 0,-2 0,0 0,-1 1,0 0,0 31,-4-46,0 0,0-1,-1 1,1-1,-1 1,0-1,0 1,0-1,-1 0,1 0,-1 1,0-1,0 0,0 0,0-1,0 1,-1 0,-3 3,1-3,1 0,-1-1,0 1,0-1,0 0,0 0,0-1,0 0,0 0,0 0,-8 0,50-2,15-1,-39 1,-18 1,-19-2,-1 0,-31-9,-43-4,91 14,-1 1,1 0,0 0,0 1,-1 0,1 1,0 0,0 0,-9 4,13-4,0 0,1 1,-1-1,0 1,1 0,-1 0,1 1,0-1,0 1,1-1,-1 1,-2 5,-25 57,2-4,-11-10,27-37,0 1,-16 31,15-20,-15 55,-4 12,26-79,2 0,0 1,0 0,2-1,-2 22,3-20,-1-1,0 1,-2-1,-8 29,-2-18,0-1,-1 0,-38 47,-18 30,52-65,17-32,-1 1,-1 0,1-1,-1 0,0 0,-6 6,7-9,0-1,0 1,0-1,0 0,0 0,-1 0,1-1,-1 1,0-1,1 0,-1 0,0 0,0 0,0-1,-5 0,9 0,-24 2,1-1,-42-4,59 3,0-1,-1-1,1 1,0-1,0 0,0-1,0 1,0-1,1 0,-1 0,1-1,0 0,0 0,0 0,-4-6,2 1,0-1,1-1,0 1,0-1,-3-11,6 14,1 0,-2 1,1-1,-1 1,0 0,-1 0,0 0,0 1,0 0,-1 0,0 0,-8-7,-29-16,32 20,0 1,-1 0,0 1,0 0,-1 1,1 0,-19-5,-10 1,-82-10,110 19,0 1,0 0,0 0,1 1,-1 1,0 1,1-1,-1 2,1 0,-23 11,19-4,2 1,-1 1,2 1,-1 0,2 1,0 0,-14 24,24-35,0 0,0 1,0-1,0 0,1 0,0 1,0-1,0 1,1-1,-1 1,1-1,1 6,-1-8,0-1,0 1,0-1,0 1,0 0,1-1,-1 1,1-1,-1 1,1-1,0 1,-1-1,1 1,0-1,0 0,0 1,0-1,0 0,0 0,1 0,-1 0,0 0,1 0,-1 0,0 0,1 0,-1-1,1 1,-1-1,1 1,0-1,-1 1,1-1,-1 0,4 0,1-1,-13 0,-20 3,-31 9,43-9,0 1,0 0,1 1,-1 1,1 0,-17 10,9-5,-1 0,0-1,-46 10,46-14,0 2,1 0,0 1,-28 15,4 3,28-18,1 1,1 1,-21 17,31-22,1 0,0 1,0-1,1 1,-1 0,1 0,1 0,-1 1,1-1,0 1,1 0,-4 12,-4 32,10-47,-1-1,1 1,0 0,0-1,0 1,0 0,1-1,-1 1,1-1,0 1,3 5,-4-8,1 0,0-1,-1 1,1-1,0 1,0-1,0 1,-1-1,1 1,0-1,0 0,0 0,0 1,0-1,0 0,0 0,-1 0,1 0,0 0,0 0,0 0,0 0,0 0,0 0,0-1,0 1,0 0,-1-1,1 1,0-1,0 1,0-1,-1 1,1-1,0 1,0-1,-1 0,1 1,-1-1,1 0,0 0,28-32,-24 27,-1 1,0 0,-1 0,1 0,-1 0,0-1,-1 1,4-9,-10 15,1 0,0 1,0-1,0 1,0 0,0 0,0 0,0 0,-3 4,-8 7,-1-1,0 0,-1-1,0-1,-1 0,-33 13,39-19,-1 0,0 0,1-1,-1-1,-1 0,1 0,0-1,0-1,-1 0,1-1,-24-4,30 3,0-1,1 0,-1 0,1 0,0 0,0-1,0 0,0 0,0 0,1-1,0 1,0-1,-6-9,5 7,0 0,0 1,-1-1,0 1,0 1,-1-1,-11-7,9 9,0 0,-1 1,1 1,-1-1,1 1,-1 1,0 0,1 0,-1 1,0 0,-12 2,0 1,0 1,0 1,-39 15,-14 15,52-23,-1-1,-28 9,-11 9,54-24,0 0,0 0,-1-1,0 0,0-1,-15 3,24-6,0 0,-1 0,1 0,0-1,0 1,-1 0,1-1,0 1,0-1,0 0,0 1,-1-1,1 0,0 1,0-1,0 0,1 0,-1 0,0 0,0 0,0 0,1 0,-1 0,0-1,0-1,-14-37,10 25,4 11,-1 0,0 0,1 0,-2 1,1-1,0 1,-1-1,1 1,-1 0,0 0,0 0,0 0,0 1,-1-1,1 1,-1 0,1 0,-9-3,7 4,0 0,1 0,-1 1,0 0,0 0,0 0,0 0,0 1,0 0,0 0,0 0,0 1,0 0,1-1,-8 6,-21 10,-47 32,69-41,-1 1,2 0,-1 1,1 0,1 1,0 0,-9 14,7-10,0-1,-26 26,12-14,39-34,0 0,0 1,0 0,1 1,23-6,-5 1,62-30,-84 35,0 0,1 1,-1 1,1 0,0 1,1 0,22-3,3 4,48 3,-64 1,1-2,-1 0,0-1,1-1,-1-1,0-1,34-11,92-47,-138 58,0 1,0 0,0 0,0 1,0 0,17 0,-17 2,0-1,-1 0,1-1,0 0,-1-1,11-3,-20 6,0 0,1 0,-1 0,0 0,0 0,0 0,0 0,1 0,-1-1,0 1,0 0,0 0,0 0,1 0,-1 0,0 0,0 0,0 0,0 0,0-1,1 1,-1 0,0 0,0 0,0 0,0 0,0-1,0 1,0 0,0 0,0 0,0 0,1-1,-1 1,0 0,0 0,0 0,0 0,0-1,0 1,0 0,0 0,0 0,-1 0,1-1,0 1,0 0,0 0,0 0,0-1,-12-3,-17 0,-385 1,210 6,183-1,-1 1,1 1,0 1,1 1,-1 1,-32 16,13-6,23-11,1 1,-1 1,2 1,-1 0,1 1,1 0,-20 18,-6 4,33-27,-1 0,1 1,0 0,1 0,-12 14,8-8,-1 0,0 0,-18 14,22-21,0 1,0 0,0 0,1 1,0-1,0 1,1 1,0-1,0 1,1 0,0 0,0 0,1 0,-5 17,3 20,2 1,5 90,1-35,-2-32,-3 82,2-149,0 1,-1 0,1-1,-1 1,0-1,0 1,0-1,0 0,0 1,0-1,-1 0,1 0,-1 0,1 0,-1 0,0 0,0 0,0-1,0 1,0 0,0-1,0 0,-1 0,1 1,0-1,-1-1,-2 2,-8 1,0-1,0 0,-1 0,-18-1,-28 3,55-2,-1 0,1 1,-1-1,1 1,0 0,-8 6,-25 12,36-20,1-1,0 0,0 0,-1 0,1 0,0 0,0 0,0 0,-1-1,1 1,0 0,0-1,0 1,-1-1,1 1,0-1,0 1,0-1,0 0,0 0,0 1,0-1,0-1,-23-28,3 2,18 26,1 1,-1-1,1 0,-1 1,0-1,0 1,0 0,0 0,1 0,-1 0,0 1,-1-1,1 1,0 0,0-1,0 2,0-1,0 0,-3 1,-1 1,1 1,0 0,0 0,0 0,0 1,-8 6,-31 16,44-25,0-1,0 1,0-1,0 0,0 1,-1-1,1 0,0 0,0 0,0 0,-1 0,1 0,0 0,0 0,0-1,0 1,0 0,-1-1,1 1,0-1,0 1,0-1,0 1,0-1,0 0,-1-1,-19-28,20 26,-1 0,0 1,0-1,-1 1,1 0,0 0,-1 0,0 0,0 0,0 0,-4-2,-2 1,0-1,0 1,-1 1,0 0,1 0,-18-2,22 5,1 0,0 0,0 0,0 1,0-1,0 1,-1 0,1 0,1 1,-1-1,0 1,0 0,0 0,1 0,-1 0,1 1,0 0,0-1,-3 5,-2 0,0 1,1 0,0 0,0 1,1 0,1 0,-1 1,1-1,1 1,0 0,0 0,1 1,0-1,-1 12,3-11,-1-1,-1 1,1 0,-2-1,1 0,-11 19,11-25,1 0,-1-1,1 0,-1 0,0 1,0-2,-1 1,1 0,-1-1,1 1,-1-1,0 0,0 0,0-1,0 1,0-1,0 0,0 0,-9 1,-11 0,0 0,0-2,0-1,-1-1,1 0,1-2,-29-8,39 7,-1 1,2-1,-1-1,1 0,0-1,0-1,1 1,-1-2,2 0,0 0,0-1,0 0,-15-22,-105-162,99 143,9 12,-30-38,39 63,-2 1,0 0,0 1,-1 1,-1 0,-33-15,32 16,15 8,-1 0,0 0,0 0,0 1,0-1,0 1,-1 0,1 0,0 1,-1-1,1 1,0 0,-1 0,-7 2,9-1,0 0,0 0,1 0,-1 1,0-1,0 1,1 0,-1 0,1 0,-1 0,1 0,0 0,0 1,0-1,0 1,0-1,1 1,-1 0,1 0,-2 4,-1 1,1 0,0 0,1 0,0 1,0-1,-1 16,3-22,0 1,0-1,1 1,-1-1,1 1,0-1,0 1,0-1,0 0,0 1,0-1,1 0,-1 0,1 0,0 0,-1 0,1 0,0-1,0 1,0 0,0-1,0 0,0 1,1-1,-1 0,0 0,4 1,6 1,0 1,0-2,1 1,-1-2,1 0,0 0,14-2,-15 0,0 1,0 1,0 0,0 0,-1 1,1 0,0 1,14 6,0 3,-10-6,0 2,0 0,-1 1,21 15,-31-19,0 0,0 0,-1 0,1 1,-1-1,-1 1,1 0,-1 0,0 0,0 1,-1-1,0 1,0-1,0 1,0 7,2 22,-3 1,-2 48,1-85,0 0,0 0,-1 0,1 0,0 0,0 0,0 1,0-1,0 0,0 0,0 0,0 0,0 0,0 0,-1 0,1 0,0 0,0 0,0 0,0 1,0-1,0 0,0 0,-1 0,1 0,0 0,0 0,0 0,0 0,0 0,0 0,-1 0,1 0,0 0,0 0,0 0,0 0,0 0,0-1,0 1,-1 0,1 0,0 0,0 0,0 0,0 0,0 0,0 0,0 0,0 0,-1-1,1 1,0 0,0 0,0 0,0 0,0 0,0 0,0 0,0-1,0 1,0 0,-12-14,-11-18,23 31,-24-46,-58-82,72 115,-1 1,-1 1,0 0,0 0,-1 1,0 1,-1 0,-1 1,1 0,-19-7,10 6,0-1,1-1,0-1,1-2,-30-25,47 35,-1-1,1 1,0-1,1 0,0 0,-1 0,2-1,-1 1,1-1,0 0,1 1,-1-1,1 0,1 0,-1 0,1 0,1-9,1-16,2 0,11-43,-11 54,4-24,-3-1,-2 1,-1-1,-9-75,-6 32,7 55,-3-64,8 49,-14-97,6 67,4 0,6-123,2 66,-3-1080,2 1167,10-56,2-45,-16 19,3-96,6 176,14-55,-12 66,-2-1,5-79,-12 101,0-13,0 0,3 0,10-57,-6 46,-2 1,-1-1,-3 0,-4-54,0-1,1-18,5-137,10 168,-8 55,4-48,-6 40,8-43,-5 45,3-58,4-50,0 12,-13 130,0 0,0-1,0 1,0 0,1-1,-1 1,1 0,-1-1,1 1,0 0,0 0,0 0,0 0,0 0,1 0,-1 0,0 0,1 0,-1 1,1-1,0 0,0 1,0 0,3-3,0 2,0 1,0 0,0 0,0 0,1 0,-1 1,0 0,0 0,0 0,11 2,27 7,70 22,-72-18,0-2,44 6,-66-14,-1 1,1 1,-1 1,0 0,21 12,-25-13,1 0,0-1,0-1,0 0,0-1,20 1,98-6,-54 0,50 3,333-17,115 4,-359 15,-95-2,40-2,163 21,-175-8,187-9,-156-4,-70 2,-98 0,-15 0,-60 0,-1138 0,1093 4,-106 19,-48 3,-551-21,432-8,302 2,-112 4,158-1,1 2,0 1,0 1,-33 13,39-13,18-5,1 0,0 0,0 0,-1 1,1 0,0 0,0 0,1 1,-1-1,0 1,-6 6,12-8,0 0,0 0,0-1,0 1,1 0,-1-1,0 1,0-1,1 1,-1-1,0 1,1-1,-1 0,0 0,1 0,-1 0,3 0,400 5,-215-9,-11-9,-18 0,377 11,-283 3,-36 12,-44-1,-72-8,0 6,107 23,141 23,-305-50,52-1,-1602-8,792 5,686-1,1 2,-35 7,32-4,-48 3,-86 4,-33 1,177-15,0 1,1 1,-1 1,0 0,1 2,-1 0,1 1,-21 8,37-12,0 0,0 0,0 0,1 0,-1 0,0 1,0-1,1 1,-1-1,1 1,-1-1,1 1,0 0,0 0,-1 0,1-1,0 1,0 3,0-3,1-1,0 1,0-1,1 1,-1-1,0 1,0-1,1 1,-1-1,1 1,-1-1,1 0,0 1,-1-1,1 0,0 1,0-1,0 0,2 2,1 1,1 1,0-1,1-1,-1 1,1-1,-1 0,1 0,0-1,0 0,10 3,46 3,1-2,0-3,90-7,-38 1,888 0,-586 4,-375-3,1-3,45-10,-32 5,39-2,0 4,100 4,-167 2,0 0,40-9,-2-1,-10 5,10-3,93-1,-120 10,58-11,21-1,645 9,-391 7,508-3,-875 0,0 0,0 0,0 0,0 1,0 0,0 0,0 0,0 0,0 1,-1 0,1 0,0 0,-1 0,0 1,6 4,-8-4,1 0,-1 0,0 1,1-1,-2 1,1-1,0 1,-1 0,1 0,-1 0,0 0,-1 0,1 0,-1 0,1 0,-1 0,-1 0,1 0,-1 6,0-7,0 0,1 0,-1 0,0 0,0 0,-1-1,1 1,0 0,-1-1,0 1,1-1,-1 1,0-1,-1 0,1 0,0 0,0 0,-1 0,1-1,-1 1,0-1,1 1,-1-1,0 0,-4 1,-9 2,0 0,0-1,-26 2,18-3,-127 10,-248-13,189-11,-159-4,-935 17,1085-15,16-1,-90-1,164 5,-202 9,156 5,-106 13,104 5,-195-2,338-17,-63 10,61-6,-55 1,62-7,-1 1,0 2,1 1,-51 13,70-15,0 2,1-1,0 2,0-1,0 1,0 0,1 1,0 0,0 0,0 1,1 0,0 0,0 1,1 0,0 0,0 0,-6 15,5-11,4-6,0 0,0 0,1 0,-1 1,-1 10,4-16,-1 1,1-1,0 0,0 1,0-1,1 0,-1 1,0-1,0 0,1 0,-1 1,1-1,-1 0,1 0,-1 1,1-1,0 0,0 0,-1 0,1 0,0 0,0 0,0 0,0 0,0-1,0 1,0 0,1 0,-1-1,0 1,0-1,0 1,1-1,1 1,22 4,1-2,-1 0,0-1,1-2,36-3,1 0,376 1,-422 0,1 0,-1-1,-1-1,1 0,-1-1,1-1,19-10,-19 8,0 1,1 0,0 2,0 0,0 1,21-2,18 4,-27 2,0-1,57-11,-39 4,1 3,0 1,93 7,-41 0,14-5,121 5,-129 9,66 3,1613-16,-1746-1,59-10,-57 6,53-2,-52 8,1-3,62-10,-9-7,-31 4,-1 4,2 3,79-2,325 13,-459-2,0 0,1 2,-1-1,0 2,0-1,-1 2,1 0,15 7,-24-10,0 0,0 1,0-1,-1 1,1 0,0 0,-1 0,1 0,-1 1,0-1,0 1,0-1,0 1,0 0,-1 0,1-1,-1 1,0 0,0 1,0-1,0 0,0 0,-1 0,1 0,-1 1,0-1,0 0,0 0,0 1,-1-1,1 0,-1 0,0 0,0 1,0-1,-2 3,2-3,-1 0,0-1,0 1,0 0,-1-1,1 1,-1-1,1 0,-1 0,0 0,0 0,0 0,0-1,0 1,0-1,0 0,0 0,0 0,-1 0,1-1,0 1,-5-1,-13 2,0-1,-33-3,26 0,-210 2,-98-4,191-9,-81-2,85 15,27-2,-1 5,-213 32,241-22,-1-4,0-4,-119-9,46 1,-602 33,-160 23,739-51,-163-5,243-10,67 6,-46-1,-313 9,383-1,1 0,0 1,-1 1,1 0,0 0,0 1,0 1,0 0,1 0,0 1,0 1,0 0,0 1,1 0,0 0,1 1,-1 0,2 1,-1 0,-8 12,16-21,0 1,0 0,1 0,-1 0,0 0,0 0,1 0,-1 1,1-1,-1 0,1 0,-1 0,1 0,0 1,-1-1,1 0,0 0,0 1,0-1,0 0,0 0,0 1,1-1,-1 0,0 0,1 1,-1-1,0 0,1 0,0 0,-1 0,1 0,0 0,-1 0,1 0,0 0,0 0,0 0,0 0,0 0,0-1,0 1,0 0,0-1,0 1,0-1,0 1,1-1,-1 0,0 1,0-1,1 0,1 0,10 3,1-2,0 0,27-1,-29 0,27-3,-1-1,0-2,41-12,48-7,-54 18,144 7,-93 4,1676-4,-1602 14,6 1,512-16,-672-2,77-12,-55 4,286-62,-294 58,83-10,-72 14,-46 6,0 1,28-1,364 6,-407-1,-1 0,1 0,-1 1,0 0,1 0,-1 1,0 0,0 0,0 1,0 0,0 0,9 6,-11-5,0 1,-1-1,1 1,-1 0,0 0,0 0,-1 1,1-1,-1 1,-1 0,1 0,-1 0,0 0,3 11,-5-12,2 0,-1-1,0 1,1-1,0 0,0 1,0-1,0 0,1 0,0-1,0 1,0 0,6 5,-6-7,1 0,-1 0,0-1,0 0,1 1,-1-1,1 0,-1 0,1-1,-1 1,1-1,0 0,-1 0,1 0,0 0,-1 0,1-1,6-2,-8 3,33-5,-27 11,-16 11,3-13,1 0,-1 0,1-1,-1 0,0 0,0 0,0 0,-1-1,1 0,-1 0,1 0,-1 0,0-1,-11 1,-11 0,-52-3,44 0,-43 1,-212-8,223 3,1-3,-87-23,99 19,0 2,-109-5,-116 17,110 1,157-3,-20-1,-1 1,1 2,0 2,-55 12,26-1,-109 12,107-20,-104 26,119-21,-2-3,0-1,-59 0,96-7,-103 10,-47 2,-40-12,-315-40,485 34,-512-94,503 90,-1 2,-59-2,70 7,-65-10,-29-1,60 11,-219 5,262 2,0 1,1 1,0 1,1 1,0 1,0 1,-27 18,-17 7,49-27,-111 61,111-59,1 1,0 0,1 2,1-1,-18 22,16-14,1 0,0 1,2 1,1 0,0 0,2 1,1 1,1 0,0 0,-3 30,0-9,7-33,1-1,0 1,-1 21,27-72,-12 23,8-13,1 1,1 1,2 1,30-27,111-80,-88 74,-47 35,1 1,2 2,0 1,0 2,2 1,0 1,1 2,0 2,1 1,0 2,1 1,0 2,49-1,432 7,-447 3,0 4,134 31,-73-12,162 32,-219-44,-52-9,1-1,0-2,0 0,26-1,9-2,82 11,25 1,1345-13,-1459-2,0-2,0-3,90-26,-84 20,-7 5,0 2,0 3,1 2,75 6,-53-1,86-7,-86-10,-55 10,1 0,31-2,-37 5,-1 1,0 0,0 1,0 1,0 0,0 1,0 0,14 6,-21-6,0 0,-1 0,1 1,-1-1,0 1,0 1,0-1,-1 1,0 0,0 0,0 0,0 0,-1 1,1 0,-2-1,1 1,0 0,2 11,-1 10,-4-23,0-1,0 1,1 0,-1-1,1 1,0 0,0-1,0 1,0-1,1 1,0-1,-1 0,5 5,-6-8,1 0,-1 0,1 1,-1-1,1 0,-1 0,1 0,-1 0,1 0,0 0,-1 0,1-1,-1 1,1 0,-1 0,1 0,-1 0,1-1,-1 1,1 0,-1-1,1 1,-1 0,0-1,1 1,-1 0,1-1,-1 1,0-1,1 1,-1-1,0 1,0-1,1 1,-1-1,0 1,0-1,0 0,11-25,-10 22,8-19,-1-1,-1 0,-2 0,0-1,-2 1,0-1,-2-49,-1 73,0 1,0-1,0 0,0 0,0 0,0 1,-1-1,1 0,0 0,0 1,-1-1,1 0,0 0,-1 1,1-1,0 0,-1 1,1-1,-1 0,0 1,1-1,-1 1,1-1,-1 1,0-1,1 1,-1-1,0 1,1 0,-1-1,0 1,0 0,0 0,1 0,-1-1,0 1,0 0,0 0,1 0,-1 0,0 0,0 1,0-1,1 0,-1 0,0 0,0 1,1-1,-2 1,-44 26,26-13,15-12,1 0,-1 1,0-1,1 1,-1 0,1 1,0-1,0 1,1 0,-1 0,1 0,0 0,0 1,0-1,0 1,1 0,0 0,0 0,0 0,1 0,-1 0,1 0,0 0,1 1,-1-1,1 0,0 1,1-1,-1 0,1 1,0-1,0 0,1 0,1 5,5 13,3 8,-2 1,-1 1,8 63,-16-89,1 1,-1-1,0 1,-1-1,1 1,-1-1,-1 1,0-1,0 0,0 1,-1-1,0 0,0-1,-1 1,0-1,0 1,-1-1,1 0,-1-1,-1 1,1-1,-1 0,-7 5,5-6,-1 0,0 0,0-1,0 0,0-1,0 0,-1 0,1-1,0-1,-1 1,1-1,-1-1,1 0,-1 0,1-1,0 0,-1-1,1 0,1 0,-1-1,0 0,1 0,0-1,-9-7,-11-10,0 1,-41-22,55 36,-1 0,0 1,0 1,0 0,0 1,-1 1,-24-2,-246-21,10 23,161 4,71 2,-1 1,-70 17,-45 5,-83-7,107-8,-201-9,161-4,-239-33,323 24,-214-28,274 33,-46-13,-22-4,-98-16,119 21,-1 3,-85-4,59 7,72 6,-53-2,-549 9,627-1,0 1,0 0,0 0,0 0,0 1,0 1,1-1,-1 1,1 1,-9 4,-2 4,1 1,-31 28,40-33,6-6,-284 263,231-195,42-51,0 0,-21 19,47-46,0 1,0 0,0 1,1 0,20-6,96-30,-95 31,239-49,-62 18,-112 20,197-18,134 36,-228 7,-8-5,220 4,-232 11,136 2,-292-16,-1 2,0 1,-1 1,1 0,45 15,93 19,-43-11,-60-15,0-3,1-2,0-3,96-7,-20 0,646 4,-741-2,0-2,0-2,50-13,-76 13,0 0,0 0,-1-2,0 0,27-19,-25 15,1 1,0 1,32-14,-34 18,0 0,0-1,0-1,-1-1,19-14,-27 17,1 0,-1-1,-1 1,1-2,-1 1,0-1,-1 0,0 0,0-1,0 1,3-11,-5 10,-2 4,1-1,0 1,0 0,1 0,-1 1,5-6,-7 10,0 0,0 0,1 0,-1 0,0 0,1 0,-1 0,0 0,0 0,1 0,-1 0,0 0,1 0,-1 0,0 1,0-1,1 0,-1 0,0 0,0 0,0 1,1-1,-1 0,0 0,0 0,0 1,1-1,-1 0,0 0,0 1,0-1,0 0,0 0,0 1,0-1,0 0,1 1,-1-1,0 0,0 0,0 1,0-1,0 0,-1 1,1-1,0 0,0 0,0 1,0-1,0 0,0 1,2 19,-1 395,-3-197,2-215,0-1,0 1,0-1,0 1,0 0,-1-1,1 1,-1-1,1 1,-1-1,0 1,0-1,0 0,-1 1,1-1,0 0,-1 0,1 0,-1 0,-3 3,2-3,0-1,0 0,0 0,0 0,-1-1,1 1,0-1,0 1,0-1,-1 0,1 0,0 0,0-1,0 1,-1-1,1 0,-3-1,-63-17,35 8,0 2,-1 2,0 1,-40-2,-240-18,-857 24,571 5,-1049-3,1457-15,16 1,-442 13,296 3,305-5,20-5,29-9,19 4,0 1,1 3,79-4,-12 1,698-41,1859 55,-2621-4,54-10,29-2,602 11,-379 6,-354-3,0 0,0 0,0 1,0 0,-1 0,1 1,0-1,-1 1,1 0,-1 1,1-1,-1 1,0 0,7 6,-6-3,0 0,0 1,-1 0,1-1,-2 2,1-1,-1 0,0 1,4 13,8 32,-2 0,-3 1,-2 0,2 62,-2-28,-7-74,-1-5,1-1,-2 1,1 0,-1 0,-1 0,-1 11,1-18,1 0,-1 0,0 0,0-1,0 1,0 0,0 0,0 0,0-1,0 1,-1-1,1 1,-1-1,1 1,-1-1,0 0,1 0,-1 0,0 0,0 0,0 0,0 0,0-1,0 1,0-1,0 1,0-1,0 0,0 0,0 0,0 0,-3 0,-24-2,0-2,0-1,0-1,-40-15,37 11,-1 1,1 2,-53-5,-80 10,-66-5,-127-5,104 7,91-8,-68-2,-1369 16,1211-30,15 1,-421 28,336 1,446-1,0-1,1-1,-1 0,1-1,-18-7,27 9,0 0,1 0,-1 0,0 0,1-1,0 0,-1 1,1-1,0 0,0 0,0 0,0 0,-2-4,3 5,1-1,-1 1,1-1,0 1,-1-1,1 0,0 1,0-1,0 1,0-1,0 1,1-1,-1 1,0-1,1 1,-1-1,1 1,0-1,-1 1,1-1,0 1,0 0,0 0,0-1,0 1,2-2,1 0,-1-1,1 1,0 0,0 1,1-1,-1 1,0 0,1 0,0 0,5-2,57-11,-42 10,40-7,126-6,71 16,-156 2,1 0,220 6,-266-2,-1 3,0 3,78 23,-77-13,-12-4,73 14,508 63,-543-84,298 15,1515-25,-1780-5,-108 5,-1-1,1 0,-1-1,0 0,0-1,0 0,0-1,11-6,-21 10,0 1,0 0,0-1,0 1,0-1,0 0,0 1,0-1,0 0,0 0,0 1,-1-1,1 0,0 0,0 0,-1 0,1 0,-1 0,1 0,-1 0,1 0,-1 0,0-1,1 1,-1 0,0 0,0-2,-1 2,0-1,0 1,0 0,0 0,0 0,-1 0,1 1,0-1,-1 0,1 0,-1 1,1-1,-1 1,1-1,-1 1,1 0,-3-1,-73-4,-1058 7,1111-2,1 1,-1 1,-34 8,49-8,0 0,0 1,0 1,1-1,-1 1,1 1,0 0,0 0,1 0,-1 1,1 0,-6 8,-5 2,17-16,0 1,1-1,-1 0,0 1,0 0,1-1,-1 1,0-1,1 1,-1 0,1 0,-1-1,1 1,-1 0,1 0,-1 0,1-1,0 1,-1 1,3-1,0 0,0 0,0 0,0 0,0-1,0 1,0-1,0 0,0 1,0-1,1 0,-1 0,4-1,901 2,-394-4,-494 3,141 6,-142-4,-1 1,0 1,1 0,-1 2,-1-1,32 17,-42-18,0 0,-1 0,1 1,-1-1,-1 1,1 0,0 0,-1 1,6 9,27 61,-14-27,-13-31,2 0,0 0,1-2,0 1,2-2,25 22,-16-7,-16-20,0 0,0-1,0 0,16 12,-23-20,0 0,1 1,-1-1,1 0,0-1,-1 1,1 0,0 0,0-1,-1 1,1-1,0 1,0-1,0 0,0 0,-1 0,1 0,0 0,0 0,0 0,0-1,0 1,-1-1,1 1,0-1,0 0,-1 0,1 0,-1 1,1-2,0 1,-1 0,0 0,1 0,1-3,0 0,-1 0,1 0,0-1,-1 1,0-1,0 1,-1-1,1 0,-1 0,0 0,0 1,-1-1,1-6,-4-75,1 51,0 1,1 22,0 0,1 1,0-1,3-20,5 43,-1 8,0 24,-2 1,-2-1,-1 0,-8 74,5-111,1 0,-2 0,1 1,-1-1,1 0,-2 0,1 0,-1-1,0 1,0-1,0 1,-1-1,1 0,-2 0,1-1,0 1,-9 6,-4 0,-1 0,1-1,-2-1,-23 8,41-17,-51 20,-61 15,92-32,1 0,-1-2,1 0,-42-5,7 0,-141 5,-105-4,167-10,-55-2,90 13,-306 10,92 46,174-26,-2-6,0-6,-148-2,-3-13,-268-4,291-25,172 14,-131-1,-331 17,519 0,-62 11,-28 1,62-13,18-1,-1 2,-61 11,91-9,0 0,0-2,0 0,0-1,-39-4,56 2,0-1,0 0,0 1,0-2,0 1,0 0,1-1,-1 1,1-1,0 0,0 0,0 0,0-1,0 1,1-1,0 0,-1 1,1-1,1 0,-1 0,1 0,-1-1,0-5,-3-8,2-1,0 1,1-1,0-20,5-350,-3 384,0 0,0 0,1 0,-1 0,1 0,0 0,1 0,-1 0,1 0,0 1,0-1,0 0,1 1,0 0,0 0,0 0,6-7,-2 6,-1 1,1-1,0 1,0 0,0 1,0 0,1 0,-1 1,1-1,15-1,36-2,1 2,0 3,0 2,88 14,28 0,-62-12,-46-2,-1 2,104 19,-64-1,0-5,0-4,150-4,1258-11,-807 5,-544-16,-3 0,385 15,-500 1,55 10,34 2,-75-14,-19-1,0 2,43 8,-73-8,1 2,-1 0,1 0,-1 1,0 0,0 1,-1 0,1 1,-1 0,0 1,15 13,-23-19,0 1,0 0,-1 0,1 0,0 0,-1 0,1 0,-1 1,0-1,1 0,-1 1,0-1,-1 1,1-1,0 1,-1 0,1-1,-1 1,0 0,0-1,0 1,0 0,-1-1,1 1,-1-1,1 1,-1 0,0-1,0 0,0 1,0-1,0 1,-1-1,1 0,-1 0,0 0,1 0,-1 0,0 0,0 0,-3 1,-4 5,-1 0,0-1,-1 0,0-1,0 0,0-1,-17 6,-8-3,-1-2,1-1,-1-2,1-1,-73-7,13 2,-1034 2,1085 4,-58 9,-33 2,-873-12,489-4,-366 2,850-2,-62-11,58 7,-43-2,-76 10,-73-4,158-11,53 8,0 1,-28-1,31 4,0 1,1 1,-1 0,-28 7,43-8,-1 1,0 0,0 1,1-1,-1 1,1-1,-1 1,1 0,-1 0,1 1,0-1,0 1,0-1,1 1,-1 0,1 0,-1 0,1 1,0-1,0 0,0 1,1-1,-1 1,1 0,0 0,0-1,0 6,0-7,1-1,0 1,0 0,0-1,0 1,0 0,1 0,-1-1,0 1,1 0,-1-1,1 1,0-1,0 1,-1-1,1 1,0-1,0 1,0-1,0 0,1 1,-1-1,2 1,0 0,1 1,0-1,0 0,0-1,0 1,0-1,0 0,0 0,6 1,10 0,0-2,0 1,23-4,-39 2,604-29,-383 28,671 22,-592 21,-42-3,615 5,242-44,-1094 2,-1 2,0 1,0 1,0 1,43 17,-29-10,40 9,12-8,109 4,-140-14,-49-2,1 0,-1 0,0 1,0 1,0-1,0 1,0 1,-1 0,17 12,-8-4,0 1,-1 1,23 27,-38-41,-1 1,0-1,1 1,-1-1,0 1,0 0,0 0,0-1,0 1,0 0,0 0,-1 0,1 0,0 0,-1 0,0 0,0 0,1 0,-1 0,-1 0,1 0,0 0,0 0,-1 0,1 0,-1 0,1 0,-1 0,0 0,0-1,0 1,0 0,0 0,0-1,-2 3,-6 4,1-1,-1 0,0 0,0-1,-16 7,-3 4,-108 69,97-60,9-7,1 1,-28 26,50-39,0 0,0 0,0 1,1 0,0 1,0-1,1 1,0 0,1 1,0-1,-5 17,0 12,2-16,2 1,0 0,2 0,0 0,1 45,2-66,0 0,0 0,1 0,-1 0,0 0,1 0,-1 0,1 0,0 0,-1 0,1 0,0 0,0 0,0 0,1-1,-1 1,0 0,1-1,-1 1,3 1,-2-2,-1-1,1 1,0-1,-1 0,1 0,-1 1,1-1,0 0,-1-1,1 1,-1 0,1 0,0-1,-1 1,1-1,-1 1,1-1,-1 0,1 0,1 0,6-6,-1 1,1-1,-1 0,0-1,0 0,7-10,27-36,2-1,-1-3,-4-1,39-76,-17-26,-38 87,-20 62,0 0,0 1,1-1,0 1,1 0,1 0,-1 1,2-1,12-15,-3 6,-2 0,0 0,-1-1,17-40,-18 37,0 1,1-1,26-32,-38 54,0 1,0 0,0 0,0 0,1-1,-1 1,0 0,1 0,-1 1,0-1,1 0,-1 0,1 1,-1-1,1 1,0-1,-1 1,1-1,-1 1,1 0,0 0,3 0,-3 1,1 0,0 0,-1 0,1 0,-1 0,1 1,-1-1,0 1,1 0,-1-1,0 1,3 4,5 7,1 1,-2 0,14 26,-16-27,20 25,-22-32,0 0,-1 0,1 0,-1 1,0 0,4 11,-8-17,0-1,0 0,-1 1,1-1,0 0,0 1,-1-1,1 0,0 1,-1-1,1 0,0 1,-1-1,1 0,-1 0,1 0,0 1,-1-1,1 0,-1 0,1 0,0 0,-1 0,1 0,-1 0,1 0,-1 0,1 0,0 0,-1 0,1 0,-1 0,1 0,-1 0,1 0,0-1,-1 1,1 0,-1 0,1-1,-28-6,24 6,-88-25,43 11,0 2,-1 2,-1 2,-90-4,132 13,1 0,0 1,-1-1,1 2,0-1,0 1,0 1,0-1,-14 8,16-6,1 0,-1 0,1 1,0-1,1 1,-1 0,1 1,0-1,0 1,0-1,1 1,-5 13,-16 42,-27 111,45-145,1 0,2 1,1-1,2 37,16 110,-7-105,-1 71,-8-129,0 0,0 0,-1 0,-1 0,0 0,-5 14,6-22,0 0,-1 0,0 0,0 0,0-1,0 1,0 0,0-1,-1 0,1 1,-1-1,0 0,1 0,-1-1,0 1,0 0,0-1,0 0,-1 0,1 0,0 0,0 0,-1-1,-5 1,-11 1,0-1,0 0,-38-5,51 3,0 0,0 0,1-1,-1 0,0-1,1 0,0 0,0 0,0 0,0-1,1 0,-1 0,1-1,-9-9,9 7,0 0,-1 0,0 1,-1-1,1 1,-1 0,0 1,-1 0,1 0,-1 1,0 0,0 0,-1 0,1 1,-1 1,1-1,-1 1,0 1,0 0,-10 0,-369 1,167 2,-962-2,956 14,22 0,3 0,-3 0,-973-12,567-4,608 2,0 1,0-1,-1 0,1 0,0 0,0 0,0-1,0 1,0-1,0 0,-1 0,2 0,-1 0,0-1,0 1,0-1,0 0,1 1,-1-1,1 0,0-1,-1 1,1 0,0-1,0 1,1-1,-1 0,0 1,1-1,0 0,-1 0,1 0,0 0,1 0,-1 0,0 0,1-1,0 1,0 0,0-6,1-230,3 86,-4 143,-1 2,1 0,1 0,-1 0,1 0,4-15,-4 20,0 1,0 0,1 0,-1-1,0 1,1 0,-1 0,1 1,0-1,-1 0,1 0,0 1,0-1,0 1,1 0,-1 0,0 0,0 0,1 0,-1 0,0 0,1 1,4-1,22-3,0 2,46 1,-41 2,46-5,89-10,206 10,83-5,-170-5,-145 9,-2-7,29-1,58-4,-79 5,50-16,-136 17,128-6,1379 19,-1553-1,0 0,0 2,-1 0,1 1,-1 0,0 2,0 0,-1 0,25 15,-38-19,1-1,-1 1,0-1,0 1,0 0,0 0,0 0,0 0,-1 0,1 0,-1 1,1-1,-1 0,0 1,0-1,0 1,0-1,-1 1,1-1,-1 1,1 0,-1 3,0-1,-1-1,0 1,0-1,-1 0,1 0,-1 0,0 0,0 0,0 0,0 0,-1 0,-4 5,0-1,0-1,-1 1,1-1,-2-1,1 1,-1-1,0-1,0 0,0 0,-1-1,-10 4,-11-3,-1-2,1-1,-1-1,-40-5,-6 2,-173 3,-188-4,287-9,-44-2,-29 0,-51 0,102 16,-240-4,285-12,-41-1,-35 2,-10-1,-393 15,585 1,-1 0,-33 8,-30 3,46-8,1 2,0 2,-73 26,44-13,50-16,0 1,0 1,-29 16,41-20,0 1,1-1,-1 1,1 0,0 0,1 1,0 0,-1 0,2 0,-1 0,1 1,-5 11,8-17,0 1,1 0,-1 0,1 0,-1 0,1-1,0 1,0 0,0 0,0 0,0 0,0 0,1 0,-1 0,1-1,-1 1,1 0,0 0,-1-1,1 1,0 0,0-1,0 1,0-1,1 1,-1-1,0 1,1-1,-1 0,1 0,-1 0,1 0,-1 0,1 0,0 0,0 0,-1-1,1 1,0-1,0 1,3 0,10 2,0 1,1-2,28 2,-40-4,328-4,-147-23,-130 17,-1 1,63-1,587 12,-359 26,14 1,-9-16,-39 0,-193-12,933-28,-954 12,-61 9,61-4,30-4,-86 8,52-1,-85 7,-5 0,0 1,1-1,-1 0,1-1,-1 1,1 0,-1-1,0 0,1 0,-1 0,0 0,0 0,6-4,-9 5,0-1,0 1,0 0,1-1,-1 1,0 0,0-1,0 1,-1 0,1-1,0 1,0 0,0-1,0 1,0 0,0-1,0 1,0 0,-1 0,1-1,0 1,0 0,0 0,-1-1,1 1,0 0,0 0,-1-1,1 1,0 0,-1 0,1 0,0 0,-1-1,1 1,0 0,-1 0,1 0,0 0,-1 0,1 0,0 0,-1 0,1 0,0 0,-1 0,1 0,-1 0,-18-3,-3 5,1 0,0 1,0 1,1 2,-24 7,-46 12,-134 9,-298 5,474-36,-1089 29,585-11,414-15,66-3,-135 20,108-8,-1-4,-1-5,-107-8,72 1,85-1,-58-11,70 7,0 2,0 1,-51 3,76 2,1 0,0 1,0 0,0 1,1 0,-1 1,1 1,0 0,1 0,-1 1,1 1,1 0,-1 0,1 1,1 0,0 1,0 0,1 1,0-1,0 1,2 1,-1 0,1 0,1 0,0 0,1 1,-4 22,6-24,1 1,-1 1,-1-1,1 0,-9 20,9-29,1 0,-1 0,0 0,0 0,0-1,0 1,0 0,0-1,-1 0,1 0,-1 1,0-1,0-1,1 1,-1 0,-1-1,1 0,0 1,0-1,0 0,0-1,-5 1,-16 2,0-2,-35-4,-27 2,81 2,1 1,-1-1,1 1,-1 0,1 0,0 0,0 0,0 1,0 0,1-1,-1 1,1 1,-1-1,1 1,0-1,0 1,1 0,-1 0,1 0,0 0,0 0,0 1,-1 4,-3 7,0 1,1 0,1 0,-3 35,4-25,2 1,5 49,-3-67,0 0,2 0,-1 0,1 0,0-1,1 1,0-1,1 0,0 0,0 0,7 7,2 6,0 1,-2 0,-1 0,-1 1,-1 0,6 27,-7-26,8 26,-4-12,1-1,25 50,-4-4,-28-65,1-2,0 1,1-1,19 29,-18-33,0 0,1-1,0 0,1-1,0 0,0-1,2 0,-1-1,1 0,0-1,1-1,0 0,0-1,1 0,-1-1,1 0,1-2,-1 0,0 0,1-2,15 1,-15-2,0 0,0-2,0 1,0-2,0 0,0-1,-1-1,1 0,-1-1,-1-1,17-9,-10 5,0 2,2 0,-1 1,1 1,0 1,32-4,-14 6,0 2,54 3,-59 1,0-1,-1-3,62-9,-67 5,-13 3,0 0,0-2,0 0,23-11,-35 13,1 0,-1 0,0-1,0 0,0 0,0-1,-1 1,0-1,0 0,0 0,0 0,-1-1,0 1,0-1,0 0,1-7,6-19,-3-1,7-57,-11 66,0 0,1 0,1 1,1 0,1 0,20-44,-15 53,-1 0,2 1,-1 0,2 0,0 2,0 0,1 0,19-9,-16 8,35-16,-40 22,-1-1,1 0,-1 0,11-10,-7 5,0 0,0 1,1 1,1 1,33-13,-38 16,-1-1,0 0,0-1,13-11,-17 12,0 0,1 1,0 0,0 1,0-1,1 2,0-1,18-4,35-3,-1 3,118-2,-129 9,75-14,-59 7,61-17,-40 7,26-11,-85 21,-1 1,2 1,49-4,-73 10,0 1,-1-1,1 0,-1 0,1-1,-1 0,0 0,1 0,-1 0,0-1,0 0,-1 0,1 0,-1-1,1 1,7-9,2-1,-1 3,1 1,0 0,1 1,0 0,19-6,23-13,-57 27,1 0,-1 0,0 0,1 0,-1 0,1 0,-1 0,0 0,1 0,-1-1,0 1,1 0,-1 0,0 0,0-1,1 1,-1 0,0 0,1 0,-1-1,0 1,0 0,0-1,1 1,-1 0,0-1,0 1,0 0,0-1,0 1,1 0,-1-1,0 1,0 0,0-1,0 1,0-1,0 1,0 0,0-1,0 1,-1 0,1-1,0 1,0 0,0-1,-21-6,-32 3,22 3,-268-14,-226 2,328 15,72-3,-139 3,258-1,0-1,-1 1,1 1,0-1,-11 5,17-6,0 0,0 0,0 0,0 0,-1 0,1 0,0 0,0 0,0 0,-1 0,1 0,0 0,0 1,0-1,0 0,0 0,-1 0,1 0,0 0,0 0,0 0,0 1,0-1,0 0,0 0,-1 0,1 0,0 1,0-1,0 0,0 0,0 0,0 0,0 1,0-1,0 0,0 0,0 0,0 1,0-1,0 0,0 0,0 0,0 0,0 1,0-1,0 0,0 0,1 0,-1 0,0 1,0-1,0 0,0 0,0 0,1 0,26 6,71-3,0-4,0-4,151-27,-138 14,0-5,109-37,-184 50,0 2,1 2,0 2,0 1,67 3,-54 1,-1-2,72-12,-101 9,0 0,0 2,0 0,0 1,0 1,0 1,32 5,-50-5,1 0,0 0,-1 0,1 1,-1-1,1 1,-1-1,0 1,1 0,-1 0,0 0,0 0,0 0,-1 0,1 1,-1-1,3 5,-2-1,1 0,-2 0,1 0,-1 0,1 0,-2 0,1 13,-1-6,-1 1,-1-1,0 1,0-1,-2 1,-9 24,7-26,0 0,-1-1,0 0,-1-1,0 0,-1 0,-11 10,-77 56,52-42,-17 7,-1-2,-91 41,25-14,103-52,6-4,1 1,-29 22,34-25,0-1,0 0,-1-1,0 0,0-2,0 0,-1 0,1-1,-1-1,-27 0,-470 0,251-4,241 3,0 1,1 1,-1 1,1 1,0 1,0 0,-21 11,13-4,1 1,0 1,1 2,-29 22,-156 128,196-154,1 1,0 0,0 1,2 0,-14 21,20-26,1 0,0 0,1 0,0 1,1-1,0 1,0 0,1 0,1 0,-1 20,4 40,23-113,-13 13,21-45,60-98,-34 71,21-33,-66 115,0 0,1 1,0 0,26-21,10 1,100-56,-37 26,-83 50,44-18,-13 6,-60 29,0 0,0 1,0-1,0 0,0-1,-1 1,1 0,0 0,-1-1,1 1,-1-1,1 0,1-3,-3 5,0-1,0 1,0-1,0 1,-1-1,1 1,0-1,0 1,-1-1,1 1,0 0,0-1,-1 1,1-1,0 1,-1 0,1-1,-1 1,1 0,0-1,-1 1,1 0,-1 0,1-1,-1 1,1 0,-1 0,1 0,-1 0,1 0,-1 0,1 0,-2 0,-67-5,51 4,-231-24,205 18,32 4,1 1,-1 1,0 0,0 0,-16 2,12 1,-44 5,-113 27,136-25,0-1,-1-2,-55 2,-119-9,77-2,-3 1,-150 5,173 14,59-7,-55 16,102-24,1 1,-1-1,1 2,-1-1,1 1,0 0,1 1,-1 0,1 0,0 1,0 0,1 0,-1 0,1 1,1 0,-1 0,1 1,1-1,-1 1,1 0,0 0,1 1,-3 10,-7 24,-9 40,21-76,0-1,1 1,-1-1,1 1,1-1,-1 1,1-1,0 1,0-1,3 8,-2-11,-1-1,1 1,-1-1,1 0,0 0,-1 0,1 0,0 0,0 0,1 0,-1-1,0 1,1-1,-1 0,0 0,1 0,0 0,-1 0,1 0,0 0,4 0,63 2,-52-4,131 13,-104-6,0-2,48-3,-78-3,-1 0,1-2,-1 1,0-2,14-6,-12 5,0 0,1 1,22-4,31-1,-9 1,90-2,373 12,-538-1,0-2,0 1,0-2,0 0,1 0,-27-11,-72-44,74 37,-41-18,65 34,0 0,0 1,-1 0,0 1,1 0,-30 0,-418 29,396-19,36-5,1 1,-1 1,1 1,0 2,-36 14,42-14,23-7,0 0,0 0,0 0,-1 0,1 0,0 0,0 0,0 0,0 0,0 0,-1 1,1-1,0 0,0-1,0 1,0 0,-1 0,1 0,0 0,0 0,0 0,0 0,0 0,-1 0,1 0,0 0,0 0,0 0,0 0,0-1,0 1,0 0,-1 0,1 0,0 0,0 0,0 0,0-1,0 1,0 0,0 0,0 0,0 0,0 0,0-1,0 1,0 0,0 0,0 0,0 0,0-1,1-1,1-1,0 1,0 0,0 0,1 0,-1 0,0 0,1 1,-1-1,6-2,27-11,1 1,0 1,1 3,0 1,41-5,-25 4,164-22,331-7,-381 38,45-3,-210 4,1 0,0 0,-1 0,1-1,-1 1,1-1,-1 0,0 0,1 0,-1 0,0 0,1 0,-1 0,0-1,0 1,0-1,2-2,-3 2,0 1,0-1,0 0,0 1,-1-1,1 0,-1 0,1 0,-1 0,0 0,1 1,-1-1,0 0,0 0,0 0,-1 0,0-3,-1-3,0 1,-1 0,0 0,0 0,-1 1,0-1,0 1,0 0,-1 0,-7-6,-6-5,-1 1,-1 1,-1 1,0 1,0 1,-27-11,-143-48,156 63,1 2,-1 1,0 2,-1 1,1 2,-43 4,-21 0,-68 10,110-6,-60-1,30-9,-92 4,174-2,0 1,0 0,0 0,0 1,0 0,0 0,0 0,0 0,1 1,-1-1,1 1,0 1,0-1,-6 7,-1 3,0 0,1 1,-9 17,10-17,3-4,2 0,-1 0,1 0,1 0,0 1,1-1,-1 1,2 0,-1 11,4 107,1-64,-2-39,1 1,1-1,2 0,0 0,2 0,1-1,0 0,2-1,1 0,18 30,-24-46,-2 0,1 1,-1 0,-1-1,0 1,0 0,0 0,0 17,-1-7,0-17,-1 1,1-1,-1 0,1 0,0 0,0 1,0-1,0 0,0 0,1 0,-1-1,0 1,1 0,-1 0,1-1,0 1,0-1,0 0,-1 1,1-1,0 0,1 0,-1 0,0 0,4 1,6 1,-1-1,1 0,22 1,-25-2,85 0,1-3,99-17,-116 11,21-5,-48 5,63-1,-337 28,31-5,4 0,61-3,88-10,0 3,-1 1,-73 19,34 8,62-24,-1 0,1-2,-1 0,0-1,-1-1,1 0,-26 1,33-4,-1-1,0-1,0 1,1-2,-1 0,-11-3,20 4,1 0,-1 0,1 0,-1 0,1-1,0 1,0-1,-1 0,1 0,0 1,1-1,-1 0,0-1,0 1,1 0,-1 0,1-1,0 1,0-1,0 1,0-1,0 1,0-1,1 0,0 1,-1-1,1 0,0 0,0 1,0-1,0 0,2-3,-1-6,0 0,2 0,-1 0,2 0,-1 0,7-11,-10 21,1 0,0 0,1 0,-1 0,0 0,0 0,1 1,-1-1,1 0,0 1,0-1,-1 1,1-1,0 1,0 0,0 0,0 0,0 0,0 0,1 1,-1-1,0 1,0-1,1 1,-1 0,0 0,0 0,1 0,-1 0,0 0,1 1,-1-1,0 1,0-1,0 1,0 0,0 0,0 0,3 2,16 10,-1 1,0 0,-1 2,-1 0,21 24,21 18,-36-37,1 0,0-2,44 24,-56-37,1 1,0-2,0 0,1 0,0-2,-1 1,1-2,0 0,25-1,-33 0,-1-1,1 0,-1 0,1 0,0-1,-1 0,1-1,-1 0,0 0,1 0,-1 0,0-1,0 0,-1-1,1 1,-1-1,1 0,-1 0,0-1,-1 1,1-1,-1 0,0-1,5-7,16-11,-10 16,-15 8,1 0,-1 0,0-1,1 1,-1 0,0 0,0 0,1 1,-1-1,0 0,1 0,-1 0,0 0,1 0,-1 0,0 0,0 0,1 1,-1-1,0 0,0 0,1 0,-1 1,0-1,0 0,1 0,-1 1,0-1,0 0,0 0,0 1,0-1,1 0,-1 1,0-1,0 0,0 1,0-1,0 1,-1 4,-1 1,1 0,-1-1,0 1,0-1,-1 1,0-1,0 0,0 0,-1 0,1 0,-6 4,2 0,-1 2,-19 25,-26 47,47-73,0 1,1 0,1 0,0 1,0-1,1 1,1 0,0 0,-1 19,3-28,0 0,0 0,0-1,1 1,0 0,-1 0,1 0,0 0,0 0,1-1,-1 1,1 0,-1-1,1 1,0-1,0 0,0 0,0 1,2 1,1-1,0 0,1 0,-1 0,0 0,1-1,0 0,-1 0,1-1,6 2,11 0,-1-1,1-1,44-5,-32 1,64-14,-85 13,-1 0,-1 0,1-1,-1 0,1-1,-2-1,23-16,-19 12,0 0,0 1,1 1,1 0,-1 2,1-1,1 2,-1 0,1 1,27-3,-23 3,0-1,21-9,-27 8,2 2,-1-1,0 2,26-3,-37 7,24-3,-29 3,0 0,0 0,0 0,0 0,0 0,-1 0,1 0,0-1,0 1,0 0,0-1,-1 1,1-1,0 1,0-1,-1 1,1-1,0 1,-1-1,1 0,0 1,-1-1,1-1,-1 2,-1-1,0 0,0 0,0 0,0 0,0 1,0-1,0 1,0-1,0 0,-1 1,1 0,0-1,0 1,0 0,-1 0,1-1,0 1,0 0,-3 1,-34-4,34 3,-302-3,178 3,121 1,1 0,0 0,0 0,0 0,0 1,0 0,0 0,1 1,-1-1,1 1,-10 7,-55 50,34-27,-22 12,39-31,1 0,0 1,-24 26,20-18,-1-1,-2-1,-35 24,32-25,0 2,-39 39,54-47,0 1,1 1,-18 29,25-36,1 1,0 0,1 0,0 0,0 0,1 0,0 1,0 17,2 10,1-28,-1-28,0-91,2-62,2 147,1 1,15-46,-4 17,-6 16,2 1,16-34,-23 58,0 0,1 1,0 0,1 0,0 0,0 1,1 0,1 0,-1 1,17-12,-15 16,0 0,0 0,0 1,1 1,-1-1,1 2,0-1,15 1,18-3,53-5,-74 9,-1-1,1-1,-1-1,0-2,1 0,39-15,-48 12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3:28.7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5217 36,'5'2,"1"0,-1 1,0-1,0 1,0 1,0-1,-1 1,1-1,-1 1,0 1,7 7,0 0,56 47,3-2,107 66,-144-98,-1 2,-1 2,-2 0,-1 2,42 60,41 44,-57-75,71 104,-81-83,-35-62,1 1,1-1,24 31,-19-31,-2 2,12 22,-13-21,29 38,-21-33,26 44,10 15,166 221,-211-286,-1 0,-1 1,13 46,3 5,-19-55,-1 1,6 37,-11-45,1 1,0-1,1 1,0-1,1 0,0 0,1-1,0 1,1-1,0 0,11 14,-4-11,-1 0,0 1,-1 0,-1 1,0 0,-1 1,0 0,-1 0,7 24,-14-35,1 0,0 0,0-1,0 1,0 0,1-1,0 1,0-1,0 0,0 0,1 0,-1 0,8 4,-9-6,1-1,-1 0,1 0,0 0,-1 0,1-1,0 1,0-1,-1 1,1-1,0 0,0 0,0-1,-1 1,1 0,0-1,-1 0,1 1,0-1,-1 0,1-1,-1 1,1 0,-1-1,0 1,1-1,1-2,10-7,0 0,-1-2,-1 0,0 0,0-1,-2 0,1-1,-2 0,0-1,-1 0,12-34,-11 21,-1-1,-1-1,-2 1,-1-1,-1 0,-1-33,-1 42,0 0,10-37,-7 41,-1 0,-1 0,1-36,-4 47,0 0,0 1,0-1,-1 1,0-1,0 1,-1 0,1 0,-1 0,-1 0,1 0,-1 1,0-1,-9-8,4 4,-1 1,0 1,-1 0,1 0,-2 1,1 0,-20-8,1 5,-60-14,85 23,-163-48,165 48,0 0,-1 0,1 0,0 0,0 0,0 1,-1 0,1-1,0 1,-1 0,1 1,0-1,-1 1,1-1,0 1,0 0,0 0,0 1,0-1,0 0,0 1,0 0,0 0,1 0,-1 0,1 0,-1 0,1 1,0-1,0 1,0 0,0-1,0 1,1 0,-1 0,1 0,0 0,0 1,0-1,0 0,1 0,-1 1,1-1,0 0,0 0,0 1,0-1,1 0,-1 1,1-1,0 0,0 0,0 0,0 0,0 0,2 3,7 14,0-2,1 1,1-1,1-1,1 0,0-1,1-1,0 0,28 20,15 6,99 50,-59-36,-42-23,-47-27,-37-21,-185-123,188 121,11 8,6 3,0 1,0 1,-1 0,0 0,-17-7,24 12,0-1,0 1,-1-1,1 1,0 0,0 0,-1 0,1 0,0 0,0 1,-1-1,1 0,0 1,0 0,0 0,0-1,0 1,0 1,0-1,0 0,0 0,0 1,0-1,1 1,-1-1,1 1,-1 0,1 0,0 0,-1-1,0 4,0-1,1-3,0 1,1-1,-1 1,0-1,0 1,1-1,-1 0,0 0,0 1,-1-1,1 0,0 0,0 0,0 0,-3 1,3-4,-1 1,1-1,0 0,0 0,0 0,0 1,0-1,0 0,0 0,1 0,-1 0,1-1,-1 1,1 0,0-2,-39-186,20 86,-57-176,-24-4,67 207,20 47,-15-42,10 18,3 0,2 0,3-1,2-1,-1-60,7 83,0 1,-10-40,2 16,9 51,0 1,0-1,0 1,-1 0,0-1,0 1,0 0,-1 0,1 0,-1 1,0-1,0 1,0-1,0 1,-1 0,1 0,-1 0,0 1,0-1,0 1,0 0,0 0,0 1,-10-3,-8-2,0 1,-1 2,-42-2,43 4,18 0,-20-1,0 1,-1 1,1 1,-43 8,63-8,0 0,0 0,0 0,0 1,0 0,0 0,1 0,-1 0,0 0,1 1,0 0,0-1,0 1,-5 7,6-7,0 1,1-1,0 1,0-1,0 1,0 0,0-1,1 1,0 0,-1 0,1-1,1 1,-1 0,1 0,-1-1,1 1,0 0,0-1,4 7,5 14,2-2,0 1,2-2,0 0,1 0,29 29,-1 0,-24-27,11 11,-2 1,-1 2,-2 0,-1 2,20 46,42 105,-99-218,-14-51,-5-15,-145-367,173 453,0-1,-1 1,0 0,0 0,-1 0,0 1,0 0,-1 0,1 0,-2 1,1 0,-1 0,0 1,0 0,0 1,0-1,-12-3,-11-3,0 0,0 3,-55-9,70 16,0 0,0 2,0 0,0 1,0 0,1 2,-1 0,-20 8,15-5,-1-1,0-1,-31 3,-210-7,127-3,-117-18,188 12,24 2,-49-15,61 13,0 1,-1 1,-57-3,45 10,0 2,1 1,-1 2,1 2,0 1,1 3,1 1,-1 2,-36 20,45-22,-1-1,0-2,0-1,-1-2,-54 6,-38 11,85-14,-1-2,-57 3,57-8,-1-3,1-1,-1-2,1-2,-79-20,114 23,-1-1,2 1,-1-1,0 0,0 0,1-1,0 0,0 0,0 0,0 0,1-1,-1 0,1 0,0 0,1 0,-1-1,1 1,0-1,1 0,-1 0,1 0,-2-7,9 13,6 11,17 20,-20-22,6 6,0 0,-1 0,0 1,-2 1,0 0,-1 0,0 1,8 24,-8-13,-1 2,-1-1,-1 1,-2 0,1 40,-6-68,0 0,0 0,0 1,0-1,0 0,0 0,1 0,0 0,0 1,0-1,0 0,0 0,0-1,1 1,-1 0,1 0,0-1,0 1,0-1,0 1,0-1,1 0,-1 0,1 0,-1 0,1 0,0-1,0 1,0-1,0 0,0 0,0 0,0 0,0 0,0-1,4 1,0 1,0 0,0 0,0 0,-1 1,10 5,-15-7,1 0,-1 0,1 0,-1 0,1 1,-1-1,0 0,0 1,0-1,0 1,0-1,0 1,0 0,0 0,0-1,-1 1,1 0,-1 0,1 0,-1-1,0 1,0 0,0 0,0 3,5 72,0-81,1 1,0 0,0 0,0 0,0 1,0 0,0 0,11-1,-9 1,16-5,-7 1,1 1,0 1,0 0,1 2,25-1,-40 3,0 0,0 0,0 1,0 0,0-1,0 2,-1-1,1 0,0 1,-1-1,1 1,-1 0,0 0,0 1,0-1,0 1,0-1,0 1,0 0,-1 0,1 0,-1 1,0-1,0 0,-1 1,1-1,0 1,-1 0,0 0,0-1,1 7,0 3,0 0,-1 1,0-1,-1 0,-1 1,0-1,0 0,-2 0,0 0,0 0,-1 0,0 0,-1-1,-1 0,0 0,-1 0,0-1,0 0,-1 0,-1-1,0 0,0-1,-16 13,55-61,-20 24,0 1,1 0,1 1,0 0,17-14,29-18,-39 29,1 1,0 1,23-12,13-8,-48 28,1 0,0 0,0 1,1 0,-1 1,1 0,0 0,0 1,1 0,16-2,-13 4,-1-2,1 1,-1-2,0 0,0 0,19-10,73-46,-77 43,39-17,1 3,1 3,97-26,-97 33,-42 14,0 1,36-3,25-5,-57 9,0 2,1 0,44 3,-154 0,-5 0,-123-15,67 1,95 12,0-2,-72-17,-11-4,87 18,0-1,-46-15,56 16,0 1,0 1,0 2,-1 1,0 1,1 1,-42 7,62-6,0 1,1 0,-1 0,0 1,1 1,-1-1,1 1,0 1,0 0,-15 12,1 2,2 0,-27 33,16-17,30-34,1 0,0 0,0 0,0-1,0 1,0 0,1 1,-1-1,0 0,0 0,1 0,-1 0,0 1,1-1,0 0,-1 1,1-1,0 0,-1 1,1-1,0 0,0 1,0 1,1-2,0-1,0 1,0 0,0 0,0-1,0 1,0-1,0 1,0-1,0 1,0-1,0 0,0 1,0-1,0 0,1 0,-1 0,0 0,0 0,2 0,13-1,-1-1,28-6,76-22,-41 10,144-20,-28 39,-20 1,-162-1,-2-2,1 1,0-1,0-1,-1 0,0-1,0 0,0 0,9-7,44-21,-62 33,0 0,1 0,-1-1,0 1,1-1,-1 1,0-1,0 1,1-1,-1 1,0-1,0 0,0 0,0 0,0 0,0 0,0 1,0-2,0 1,-1 0,1 0,0 0,-1 0,1 0,0-3,-2 3,1-1,-1 1,0 0,0 0,0 0,0 0,-1 0,1 0,0 0,0 0,-1 0,1 1,0-1,-1 0,1 1,-1-1,1 1,-2-1,-80-15,40 12,-77 5,77 1,-73-6,115 4,0 0,1 0,-1 0,1 0,-1 0,1 0,-1 0,0 0,1 0,-1-1,1 1,-1 0,1 0,-1 0,0-1,1 1,-1 0,1-1,0 1,-1 0,1-1,-1 1,1-1,-1 1,1 0,0-1,-1 1,1-1,0 1,0-1,-1 1,1-1,0 0,0 1,0-1,0 1,-1-2,16-19,32-13,-19 22,1 1,0 1,1 2,0 1,52-5,157 0,-189 10,152 6,-198-3,1 0,-1 1,1-1,-1 1,1 0,-1 0,0 0,0 0,0 1,0 0,-1 0,1 0,-1 0,1 0,2 5,8 9,-1 1,11 20,8 12,78 101,-79-103,-25-37,0 0,1 0,0-1,1 0,1-1,11 11,33 25,104 67,-121-87,-1 2,-2 1,0 2,-2 2,-2 0,-1 2,40 62,42 90,-96-164,1 1,0-2,2 0,36 35,1 2,151 210,-196-253,0 0,-1 1,12 33,-15-33,1-1,1 1,1-1,16 24,0-6,-8-10,1 0,22 21,-34-39,0 0,0-1,0 0,1 0,0 0,-1 0,1-1,1 0,-1 0,0-1,1 0,-1 0,14 2,-17-4,0 0,0 0,0 0,0 0,0 0,0-1,0 1,0-1,0 0,0 0,0 0,0-1,0 1,-1-1,1 1,-1-1,1 0,-1 0,0 0,1 0,-1 0,0-1,0 1,-1-1,1 1,0-1,-1 0,0 1,1-1,-1 0,0 0,-1 0,1 0,0-5,2-13,-1 1,0 0,-2-1,-2-25,0 14,1-7,-3-1,-1 1,-1-1,-3 2,-1-1,-2 1,-18-41,18 52,4 5,-1 1,-1 0,-1 0,0 1,-2 1,-21-25,9 17,2-1,0-2,-31-54,-2-11,-28-56,82 145,-1 1,1 0,1-1,-1 0,1 1,0-1,0 0,0 1,1-1,0 0,0 0,1 0,0 1,0-1,2-8,-3 14,0 0,0-1,0 1,0 0,0 0,0-1,0 1,1 0,-1 0,0-1,0 1,0 0,0-1,0 1,1 0,-1 0,0 0,0-1,0 1,1 0,-1 0,0 0,0-1,1 1,-1 0,0 0,0 0,1 0,-1 0,0 0,1 0,-1 0,0 0,0 0,1 0,-1 0,0 0,1 0,-1 0,10 10,1 18,2 48,-10-54,1 0,6 25,22 37,2-1,5-2,3-2,3-2,57 74,-90-135,0-1,2 0,-1-1,2 0,-1-1,2-1,0 0,0-1,1-1,1-1,-1 0,27 8,138 57,-174-70,-1 0,0 0,0 0,0 1,-1-1,1 2,-1-1,0 1,-1 0,1 0,-1 1,-1-1,1 1,-1 0,4 10,3 10,-1 0,-2 1,6 29,6 25,4-10,25 87,-44-137,-1 0,0 0,-2 0,-1 0,-1 29,-1-47,0 0,0 0,0 0,0 0,0 0,-1 0,0-1,1 1,-2 0,1-1,0 1,-1-1,1 0,-1 0,0 0,0 0,0 0,-1-1,1 1,0-1,-1 0,0 0,1 0,-1-1,0 1,0-1,0 0,0 0,0 0,0-1,-1 1,1-1,0 0,0 0,0-1,0 1,0-1,0 0,0 0,0 0,0 0,0-1,0 0,0 0,1 0,-1 0,1 0,-1-1,1 1,-5-6,2 1,-1-1,1 0,1 0,0 0,0-1,0 0,1 0,0 0,1 0,-4-20,0 7,6 18,0-1,0 1,-1 0,1 0,-1 0,0 1,0-1,-1 0,1 1,-1-1,1 1,-1 0,0 0,0 0,-1 0,1 1,-1-1,1 1,-1 0,0 0,0 0,0 0,0 1,0 0,-5-2,-5 2,0 1,0 0,0 0,0 2,0-1,-16 5,7-1,22-5,1 0,-1 1,1-1,-1 0,0 0,0 0,1 0,-1 1,0-1,1 0,-1 0,0 0,1 0,-1-1,0 1,0 0,1 0,-1 0,0 0,1-1,-1 1,1 0,-1-1,0 1,1 0,-1-1,1 1,-1-1,1 1,-1-1,1 1,-1-1,1 1,-1-2,1 0,0 0,0 1,0-1,1 0,-1 0,1 1,-1-1,1 0,0 0,-1 1,1-1,0 1,1-3,45-57,-41 54,7-7,-8 9,0 0,0-1,0 1,-1-1,7-13,-10 18,-1 0,0 1,0-1,1 0,-1 0,0 1,0-1,0 0,0 0,0 1,0-1,0 0,0 0,0 0,0 1,-1-1,1 0,0 0,0 1,-1-1,1 0,-1 1,1-1,-1 0,0 0,-1-1,0 1,1 0,-1 0,0 0,0 1,0-1,1 0,-1 1,0-1,0 1,0 0,0-1,-2 1,-45-3,1 2,-76 8,117-5,1 0,-1 0,1 1,0 0,0 0,0 0,0 1,0 0,1 0,-1 0,1 1,0 0,-5 7,-32 25,41-35,-1-1,0 1,0-1,0 0,0 0,0 1,0-1,0-1,-1 1,1 0,0 0,-1-1,1 0,0 1,-1-1,1 0,0 0,-1 0,1 0,0-1,-1 1,1 0,-4-2,2-1,1 1,0-1,0 0,0 0,0 0,1 0,-1 0,1-1,0 1,0-1,0 1,0-1,-1-5,-17-40,13 28,-1 1,0 0,-2 1,-1-1,-16-22,19 33,1-1,-1 1,0 0,0 0,-1 0,-19-13,25 20,-1 0,0 1,1-1,-1 1,0 0,0 0,0 0,0 0,0 1,0-1,-1 1,1 0,0 0,0 1,0-1,0 1,0 0,0 0,0 1,1-1,-1 1,-4 2,-40 28,42-28,1 1,-1-1,0 0,0 0,0 0,-1-1,0 0,1 0,-1-1,-7 2,-2-3,0 0,1-1,-1-1,0-1,1 0,-1-1,-18-5,-16-3,44 10,0 0,0-1,0 0,0 0,1 0,-1 0,0-1,1 0,0 0,0-1,0 1,0-1,0 0,1-1,0 1,0-1,0 0,0 0,1 0,0 0,-4-7,1-5,0 0,1-1,1 1,1-1,-3-33,6 45,-1-1,0 1,-1 0,1-1,-1 1,-1 0,1 0,-1 1,0-1,0 0,0 1,-1 0,0 0,0 0,0 0,-1 0,0 1,0 0,0 0,0 0,0 1,-1 0,0 0,1 0,-1 1,0-1,0 1,-1 1,1-1,0 1,-1 0,1 1,0 0,-1 0,1 0,-1 0,1 1,0 0,-8 3,0-1,0 0,-1-1,1 0,-1-2,0 1,0-2,-21-2,32 2,-1 0,1-1,-1 1,1-1,0 0,0 0,0 0,0 0,0-1,1 0,-1 1,1-1,0-1,-1 1,1 0,1-1,-1 0,0 1,1-1,0 0,0 0,0-1,0 1,1 0,0 0,0-1,0 1,0-6,-15-133,6-216,9 339,-1 0,-1-1,-1 1,-1 0,0 1,-1-1,-1 1,-1 0,-1 1,-1 0,0 0,-1 1,-1 1,-26-29,13 19,10 9,-1 1,-30-23,40 35,-1 0,0 0,0 0,0 1,0 0,-1 0,1 1,-1 0,0 0,1 1,-13-1,-257 4,265-1,0 0,0 0,0 1,1 1,-1 0,1 0,0 1,0 0,-13 8,-8 7,-47 37,42-29,35-25,0-1,0 0,0 1,0-1,0 0,-1 0,1 0,0-1,-1 1,1 0,-4-1,1-6,13-12,-2 8,0 1,1 0,0 0,0 1,1 0,0 0,0 1,1 0,0 0,0 1,1 0,-1 0,1 1,1 1,-1 0,1 0,-1 1,1 0,17-1,59-8,-58 7,0 1,35 1,-54 3,1 1,-1 0,0 0,0 1,0 1,0 0,0 0,0 1,-1 0,10 6,13 6,-23-12,0 1,0-1,0 1,-1 1,13 10,-19-14,0 0,-1 0,1 0,0 1,-1-1,0 0,1 1,-1-1,0 1,0-1,0 1,-1-1,1 1,-1 0,1-1,-1 1,0 0,0-1,0 1,0 0,-1-1,1 1,-1 0,0-1,1 1,-2 2,0-2,1 0,-1-1,0 1,0-1,0 1,0-1,0 0,0 0,-1 1,1-2,-1 1,1 0,-1 0,0-1,1 0,-1 1,0-1,0 0,0 0,0-1,0 1,-1-1,1 1,0-1,0 0,0 0,0 0,-4-1,-4 0,0-1,0 1,0-2,1 1,-1-2,-18-7,17 5,-1 0,0 1,0 1,0 0,0 0,-1 2,1 0,-1 0,0 1,0 1,1 0,-1 1,0 0,1 1,-1 1,1 0,0 1,0 1,0 0,0 0,1 1,-20 13,-18 6,42-22,0 1,0 0,0 0,0 0,1 1,0 0,0 0,0 1,0 0,1 0,0 0,0 1,-5 9,4-3,0 0,0-1,-1 0,-1-1,0 1,-1-2,0 1,0-1,-1-1,0 0,-1-1,0 0,0 0,-1-2,0 1,0-2,-16 6,5-5,1 0,-1-2,0-1,-45 1,11-1,-8 10,58-10,0 0,-1-1,0 0,1-1,-1 0,0 0,0-1,0 0,1 0,-1-1,-17-4,23 4,1 0,0 0,0-1,0 1,0-1,0 0,0 1,0-1,0 0,1 0,-1 0,1 0,-1-1,1 1,0 0,0 0,0-1,0 1,0-1,1 1,-1-1,1 1,0-1,-1 1,1-1,1-3,-1-9,1 1,1-1,6-20,-5 22,7-26,2 1,2 1,1 1,2 0,2 1,1 0,1 2,2 1,51-56,-58 73,0 0,1 1,1 1,0 0,1 2,0 0,26-10,149-47,-141 56,0 2,1 3,1 2,-1 2,0 3,71 8,-113-6,0 0,0 1,0 0,0 1,0 0,-1 1,1 1,10 6,13 11,34 28,-30-21,-2 1,-1 2,45 52,2 2,-42-49,-26-26,-1 1,0 0,-1 1,0 1,-1 0,0 1,12 24,-15-23,1 0,25 31,0 1,67 101,50 99,-134-224,1-1,25 25,-20-24,28 39,-47-57,-1-1,1 0,0 0,1 0,-1-1,1 0,0 0,1-1,-1 1,1-1,0-1,0 1,0-1,10 3,0-3,0 0,0 0,0-2,1 0,23-2,-18-1,30-1,-50 3,0 0,-1 0,1 0,0 1,0-1,-1 1,1-1,0 1,-1 0,1 0,-1 0,1 1,3 2,-6-4,0 1,0-1,0 0,0 1,0-1,0 0,0 1,0-1,0 1,0-1,0 0,-1 1,1-1,0 0,0 1,0-1,-1 0,1 1,0-1,0 0,-1 1,1-1,0 0,-1 0,1 1,0-1,-1 0,1 0,0 0,-1 0,1 1,-1-1,1 0,0 0,-1 0,1 0,0 0,-1 0,1 0,-1 0,1 0,0 0,-1 0,0-1,-21 5,-37 1,-86-3,119-3,0-2,0 0,0-2,1-1,-45-16,57 15,0 0,0 0,1-1,0-1,0 0,1-1,0 0,1-1,0 0,1 0,0-1,1 0,0-1,1 0,-7-18,10 19,-1-1,0-1,-1 0,0 1,-9-13,12 21,0 2,-1-1,1 0,-1 1,1-1,-1 1,0 0,0 0,-1 1,1-1,0 1,-1 0,0 0,1 0,-11-2,3 2,-25-6,35 8,1-1,0 1,0-1,-1 1,1-1,0 1,0-1,0 0,0 0,0 1,0-1,0 0,0 0,0 0,0 0,1 0,-1 0,0 0,1 0,-1 0,0-1,1 1,-1-2,1 2,0 1,1-1,-1 0,0 0,1 0,-1 0,1 0,-1 0,1 0,-1 1,1-1,0 0,-1 0,1 1,0-1,0 0,-1 1,1-1,0 1,0-1,0 1,0-1,0 1,0 0,0-1,0 1,0 0,0 0,0 0,1 0,36-5,-36 4,43 0,1 1,-1 2,78 15,127 42,-206-47,-12-4,-15-5,0 2,-1 0,1 0,-1 2,26 13,-34-12,-1 1,0 0,0 0,-1 0,0 1,-1 0,0 0,0 0,5 20,-3-10,36 84,69 194,-101-255,-11-37,1 1,1 0,-1-1,1 1,0 0,1-1,0 0,0 0,0 0,0 0,1 0,0-1,1 1,-1-1,1 0,7 6,23 11,0-1,1-2,1-2,1-1,0-2,53 12,-21-5,-42-11,1 2,-2 0,47 29,-71-39,-1-1,0 1,0-1,1 1,-1 0,0 0,-1 0,1 0,0 0,0 0,1 3,-3-4,0 0,0 0,1-1,-1 1,0 0,0 0,0 0,0 0,0-1,0 1,0 0,0 0,0 0,0 0,0-1,-1 1,1 0,0 0,-1 0,1-1,0 1,-1 0,0 1,-2 1,-1-1,1 1,-1-1,1 1,-1-1,0 0,0 0,0-1,0 1,0-1,-7 2,-45 9,-70 6,124-18,0 0,0 0,0 1,0-1,0 0,0 1,1-1,-1 1,0 0,0-1,0 1,1 0,-1 0,0 0,1 0,-1 0,-1 3,2-3,1 0,0-1,0 1,-1 0,1 0,0 0,0 0,0 0,0-1,0 1,0 0,0 0,1 0,-1 0,0 0,0 0,1-1,-1 1,0 0,1 0,-1-1,1 1,-1 0,1 0,1 0,2 4,1 0,0-1,0 0,0 0,1 0,-1 0,1-1,9 4,-2-1,-11-5,1 1,0 0,0-1,0 0,-1 0,1 0,0 0,1 0,-1 0,0-1,0 1,0-1,0 0,0 0,6-1,-42-19,-7-1,1-1,1-2,1-1,1-2,-35-35,63 56,0-1,-1 1,1 1,-14-7,18 10,-1 0,0 0,1 0,-1-1,1 0,0 1,0-2,0 1,0 0,1-1,-1 0,1 0,0 0,0 0,1 0,-1 0,1-1,0 1,0-1,-3-8,2-18,1 0,3-52,0 59,0 1,-2-1,0 1,-1 0,-2-1,-7-28,-22-37,-3 2,-88-153,-134-139,191 295,-3 3,-4 4,-3 2,-134-98,-170-67,130 91,233 137,-1 0,0 2,-1 0,0 1,0 2,-1 0,0 1,-38-6,-155-24,124 19,0 3,-160-3,178 19,-182-4,238 0,0-1,1-1,-1 0,-15-7,15 4,-1 2,1 0,-23-3,-27-1,-114-32,146 35,0 1,0 1,-1 2,1 1,-46 6,-14-2,64-4,-1 2,1 2,-56 11,19-8,56-6,0 1,0 0,0 0,0 1,-14 5,22-6,0 1,1-1,-1 1,1 0,0 0,0 0,0 0,0 1,0-1,0 0,0 1,1 0,-1-1,1 1,0 0,-1 0,2-1,-2 5,-12 61,10-44,-5 51,9-68,0-1,0 0,0 1,1-1,0 0,0 1,1-1,0 0,3 8,-5-13,0-1,1 0,-1 0,0 1,1-1,-1 0,0 0,1 0,-1 1,0-1,1 0,-1 0,0 0,1 0,-1 0,0 0,1 0,-1 0,1 0,-1 0,0 0,1 0,-1 0,0 0,1 0,-1 0,0 0,1 0,-1 0,1 0,-1-1,0 1,1 0,-1 0,0 0,0-1,1 1,-1 0,0-1,0 1,1 0,-1 0,0-1,0 1,0 0,1-1,-1 1,0 0,0-1,0 1,0-1,0 0,15-25,-12 21,85-180,-87 181,1 1,0 0,0 0,1 0,-1 0,1 0,0 1,-1-1,1 1,0 0,0-1,1 1,-1 1,0-1,1 0,-1 1,1 0,5-2,-8 3,0 0,0 0,0 0,1 0,-1 0,0 0,0 1,0-1,0 0,1 1,-1-1,0 0,0 1,0 0,0-1,0 1,0-1,0 1,0 0,0 0,0 0,0 1,1 0,-1 0,0 0,0 1,0-1,0 1,0-1,-1 1,1 0,-1-1,0 1,1-1,-1 1,0 0,-1 2,-2 8,0 0,0 0,-2 0,1-1,-2 0,0 0,-11 18,-12 25,21-37,0-1,-1 0,-1-1,-20 27,28-42,0 1,0-1,0 0,-1 0,1 0,0 0,-1 0,1 0,0-1,-1 1,1-1,-1 1,1-1,-1 0,1 0,-4 0,-51-7,31 3,13 4,1 0,0 1,0 0,-1 1,1 1,0 0,0 0,1 1,-1 0,-11 7,16-9,1-1,-1 0,1 0,-1 0,1-1,-1 0,1 0,-1-1,1 0,-1 0,1 0,0-1,0 0,-1 0,1-1,-6-3,-45-11,-1 10,0 3,-97 7,38 0,79-4,2 1,-55 5,80-4,0 1,0 1,1 0,0 0,-1 1,1 0,1 1,-1 0,-14 10,7-4,-1-1,0 0,-38 13,-22 13,63-28,-1 0,-1-1,1 0,-1-1,0-1,0-1,0-1,-1 0,-24 1,38-5,0 0,1 0,-1 0,1-1,-1 1,1-1,-1 0,1 1,0-2,0 1,0 0,0-1,0 1,1-1,-1 0,1 0,-1 0,1 0,0 0,-2-5,-25-27,17 23,-2 1,1 0,-2 1,1 0,-1 2,-1-1,1 2,-1 0,-1 1,1 1,-1 0,0 1,0 1,-1 1,1 0,-28 2,-34 2,14 1,-66-6,112 0,1-1,0-1,0-1,1 0,-27-14,-42-14,56 25,-1 2,0 1,-1 1,1 2,-36 1,34 4,24-1,1 0,-1 0,0-1,0 0,0-1,0 0,0 0,0-1,-9-3,18 5,0 0,-1 0,1-1,0 1,0 0,-1 0,1-1,0 1,0 0,-1 0,1-1,0 1,0 0,0-1,-1 1,1 0,0-1,0 1,0 0,0-1,0 1,0-1,0 1,0 0,0-1,0 1,0 0,0-1,0 1,0 0,0-1,0 1,1-1,-1 1,0 0,0-1,0 1,0 0,1 0,-1-1,0 1,0 0,1 0,0-1,14-12,0 6,0 0,1 0,-1 2,1 0,0 1,1 0,24-2,124-2,-146 8,641 4,-601 1,0 3,0 2,72 24,90 15,-189-46,62-2,4-1,-95 1,0-1,1 1,-1 0,0-1,1 1,-1 1,0-1,0 0,0 1,0 0,0 0,0 0,-1 0,1 0,0 0,-1 1,0-1,0 1,0-1,0 1,0 0,0 0,0 0,-1 0,0 0,2 4,-3-4,1-1,-1 1,0 0,1-1,-1 1,0 0,0-1,-1 1,1-1,-1 1,1-1,-1 1,0-1,0 1,0-1,0 1,0-1,0 0,-1 0,1 1,-1-1,0 0,0 0,1-1,-1 1,0 0,0-1,-1 1,1-1,0 0,-1 1,1-1,0 0,-4 1,-14 2,0 0,-1-1,1-1,-1-1,1-1,0 0,-25-5,-20 2,-498 2,553 1,0 0,0 1,0 0,0 0,0 1,-14 5,20-5,1-1,-1 1,0 0,1 0,0 1,-1-1,1 1,0-1,0 1,0 0,1 0,-1 1,1-1,0 0,-1 1,1-1,1 1,-3 6,4-9,-1 0,1 0,0 0,-1 0,1 1,0-1,0 0,0 0,0 1,0-1,1 0,-1 0,0 0,0 1,1-1,-1 0,1 0,-1 0,1 0,-1 0,1 0,0 0,0 0,-1 0,1 0,0 0,0 0,0 0,0-1,0 1,0 0,0-1,0 1,0-1,0 1,1-1,-1 0,0 1,0-1,0 0,3 0,55 6,-53-6,19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4:05.2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146 0,'-14'37,"5"-17,-18 42,22-53,0 1,0-1,1 1,0 1,1-1,0 0,1 1,-2 11,5 231,0-228,-2-57,3-1,0 1,12-50,-8 51,-3 15,1 0,0-1,12-25,-10 86,-7-23,-2 0,0 0,-1-1,-14 40,11-39,0 1,2 0,-5 42,10-65,0 1,0 0,0 0,0 0,0 0,1 0,-1 0,0 0,0 0,0 0,0 0,0 0,0 0,0 0,0 0,0 0,0 0,0 0,0 0,1 0,-1 0,0 0,0 0,0 0,0 0,0 0,0 0,0 0,0 0,0 0,0 0,0 0,0 0,1 0,-1 1,0-1,0 0,0 0,0 0,0 0,0 0,0 0,0 0,0 0,0 0,0 0,0 0,0 0,0 0,0 0,0 1,0-1,0 0,7-12,6-19,-10 4,-3 22,0 0,0 0,1 0,0 0,0 0,0 1,1-1,-1 0,1 1,5-9,-7 13,0 0,1 0,-1 0,1 0,-1 0,0 0,1 0,-1 0,0 0,1 0,-1 0,0 1,1-1,-1 0,1 0,-1 0,0 1,0-1,1 0,-1 0,0 1,1-1,-1 0,0 1,0-1,0 0,1 1,-1-1,0 0,0 1,0-1,0 0,0 1,0-1,0 0,1 1,-1-1,0 1,0-1,0 0,-1 1,10 26,-7-19,6 23,-2 0,0 1,-2 0,-2 0,-1 1,-1-1,-2 0,-1 0,-13 54,8-25,2 1,3 0,6 74,0-15,-1-34,0-50,-1 0,-1 0,-3 0,-1 0,-11 49,2-48,7-21,1 0,0 0,1 1,1-1,-1 25,6 153,-4-292,4-114,-1 208,-1 0,1-1,-1 1,1 0,0 0,0-1,0 1,1 0,-1 0,1 1,0-1,0 0,0 0,0 1,0-1,0 1,1 0,-1-1,1 1,4-2,-6 4,-1 0,1 0,0 0,0 0,-1 1,1-1,0 0,-1 1,1-1,0 0,-1 1,1-1,-1 1,1-1,0 1,-1-1,1 1,-1 0,0-1,1 1,-1-1,1 1,-1 0,0-1,1 1,-1 0,0 0,0-1,0 1,0 0,0 0,0-1,1 1,-2 1,4 32,-2-31,-1 450,-2-208,3-166,-3 90,-25-30,16-75,4-27,-3 43,10-80,0 0,0 0,0 0,0 0,0 0,0 0,0 0,0 0,0 0,0 0,1 0,-1 0,0 0,0 0,0 0,0 0,0 0,0 0,0 0,0 0,0 0,1 0,-1 0,0 0,0 0,0 0,0 0,0 0,0 0,0 0,0 0,0 0,0 0,0 0,0 1,1-1,-1 0,0 0,0 0,0 0,0 0,0 0,0 0,0 0,0 0,0 0,0 0,0 1,0-1,0 0,0 0,0 0,0 0,0 0,0 0,0 0,0 0,0 0,0 1,0-1,0 0,0 0,0 0,7-10,9-18,-15 26,28-67,-23 53,0 0,2 1,-1-1,15-19,-22 35,0-1,0 0,1 1,-1-1,0 0,1 1,-1-1,0 1,1-1,-1 1,1-1,-1 1,1-1,-1 1,1-1,-1 1,1 0,0-1,-1 1,1 0,-1-1,1 1,0 0,-1 0,1 0,0-1,0 1,-1 0,1 0,0 0,-1 0,1 0,0 1,-1-1,1 0,0 0,-1 0,2 1,-1 1,1 0,-1 0,0 0,0 0,0 0,0 0,0 0,-1 1,1-1,-1 0,1 4,3 70,-4-74,0 90,-4 100,-9-117,8-55,1-1,-2 33,7 21,0-51,0 0,-2 1,0-1,-2 0,0 0,-2 0,-10 33,8-35,1 0,0 0,2 1,0 0,-1 30,6 111,1-69,-1-66,2-1,7 35,-4-32,3 48,-10 310,-1-364,-1 0,0 0,-2 0,-1-1,-1 0,-10 23,8-23,1 1,1 0,1 0,1 1,-3 39,8 533,3-253,-5-322,0 0,-8 36,5-35,1 1,-1 25,5 162,2-239,1 0,1 1,2-1,12-35,-11 37,-1 1,0-1,-2 0,0-32,-6-112,0 61,4-6,-5-127,0 223,-1 1,0 0,-12-31,9 33,1-1,2 1,-1-1,-1-26,-8-46,9 65,1 0,-1-27,2 11,1 24,1 1,1-1,0 1,1-1,1 1,7-32,-7 44,0 0,0 0,1 1,-1-1,1 0,0 1,0 0,0-1,0 1,1 1,-1-1,1 0,0 1,-1 0,1 0,0 0,1 0,-1 0,0 1,0 0,1 0,-1 0,1 1,-1-1,0 1,1 0,-1 0,1 1,-1-1,1 1,-1 0,0 0,1 0,-1 1,0 0,0-1,0 2,0-1,0 0,-1 1,1-1,-1 1,1 0,-1 0,0 1,0-1,-1 1,1-1,-1 1,3 6,3 13,-1 0,-2 1,0 0,-1 0,-2 0,0 25,-3-5,-2-1,-13 65,9-70,6-24,-2 1,0-1,-1 0,0 0,-1 0,-12 24,9-21,0 1,1 1,2-1,0 1,-3 21,-12 43,13-55,1 1,2 0,1 0,2 0,0 0,5 42,-1-24,-5 59,1-98,-1-1,0 0,0 0,-1 0,0 0,0 0,-1 0,0-1,0 1,-9 10,9-13,0 1,0-1,1 1,0 0,0 0,0 1,0-1,1 0,0 1,0 0,0-1,1 1,0 0,0 0,1 0,-1-1,2 11,0-9,1-1,0 1,0-1,1 1,0-1,0 0,8 11,-10-14,1-1,0 1,0-1,-1 1,2-1,-1 0,0 0,0 0,1 0,-1-1,1 1,0 0,-1-1,1 0,0 0,0 0,0 0,0 0,0 0,3-1,-4 0,-1 0,1-1,-1 0,0 1,1-1,-1 0,0 1,0-1,0 0,0 0,0 0,0 0,0 0,0-1,0 1,0 0,0 0,-1 0,1-1,0 1,-1 0,1-3,12-39,-10 30,3-15,-1-1,-1 0,-2 1,-2-46,0 42,0 0,2 0,9-45,0 16,-14 99,4 60,1-22,-2 891,-2-940,-1 1,-1-1,-15 52,11-50,1 1,-6 54,0 7,8-65,-4 50,9-75,-2 20,1 0,1 1,1-1,1 1,1-1,1 0,0 0,2 0,10 25,-10-33,-1 1,-1 0,0 0,-1 0,-1 1,2 26,-6 94,-1-53,5 48,-5 127,-10-165,7-59,-3 62,7 14,6 197,0-272,2-1,11 35,-9-41,-2 0,0 1,-2-1,1 31,-7 511,3-653,3 0,24-136,-15 123,-3 0,-5-1,-8-110,0 43,5 63,-4-117,-11 118,-1-32,13 99,1-13,-3-1,-10-57,3 35,8 48,-2 1,0-1,-14-41,12 48,1 0,0 0,2 0,-1-1,2 0,-2-23,4 32,0-1,1 1,0 0,0 0,0 0,1 0,0 0,1 1,-1-1,1 0,1 1,-1 0,1 0,0 0,0 0,7-7,-2 1,-9 12,0 0,0 0,0-1,0 1,0 0,0 0,-1 0,1-1,0 1,0 0,0 0,0 0,0-1,0 1,0 0,0 0,-1 0,1 0,0-1,0 1,0 0,0 0,0 0,-1 0,1 0,0 0,0 0,0-1,-1 1,1 0,0 0,0 0,0 0,-1 0,1 0,0 0,0 0,0 0,-1 0,1 0,0 0,0 0,-1 0,1 0,0 0,0 1,0-1,0 0,-1 0,1 0,0 0,0 0,0 0,0 1,-1-1,1 0,0 0,0 0,-12 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6:19.6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6518 0,'-1'21,"-1"-1,-2 1,0-1,-13 38,10-38,1 1,1 0,1 1,-2 31,5-32,2 1,5 40,-4-53,0 0,1 0,0 0,0-1,1 1,0-1,1 0,-1 0,10 11,-8-9,0 0,0 0,-2 1,1-1,-1 1,-1 0,0 1,-1-1,0 1,1 20,6 24,17 127,-24-176,-1 0,0 1,0-1,-1 1,0-1,0 0,-1 1,0-1,0 0,0 1,-1-1,0 0,-1 0,0 0,0-1,0 1,-1 0,0-1,0 0,0 0,-6 5,-18 30,1 1,-32 73,-3 3,42-77,1 1,2 0,-22 88,26-72,10-40,-1 0,0 0,-1 0,-1-1,-1 1,-1-1,0-1,-20 30,-31 40,42-60,-1 0,-25 29,-8 10,-9 9,30-45,-2 0,-40 27,25-12,10-7,21-22,0 0,-15 21,19-21,0-1,-1-1,-24 19,12-13,7-4,-1-2,0 0,-1-1,0 0,-37 13,21-11,1 2,-50 31,13-7,6 4,54-35,0-1,0 0,0 0,-1-1,-19 7,19-9,3-2,0 0,1 0,0 1,0 0,0 0,0 1,1 1,0-1,0 1,0 1,-12 13,-80 112,94-125,0 0,0 0,-1-1,0 0,0 0,0 0,-1-1,0 0,0-1,0 0,-1 0,1 0,-17 3,3-2,0 0,-1-2,1-1,-34 0,-9 8,52-7,1 0,-1-1,-17 0,26-2,1 0,-1 0,1-1,-1 1,1-1,0 0,-1 0,1 0,0 0,-1-1,1 1,0-1,0 0,0 0,0 0,-3-4,-4-5,2 0,-1 0,-10-22,13 24,1-1,-1 1,-1 0,1 0,-1 1,-10-9,17 17,0 0,0 0,0 0,0-1,-1 1,1 0,0 0,0 0,0 0,-1 0,1 0,0 0,0 0,0 0,-1 0,1 0,0 0,0 0,0 0,-1 0,1 0,0 0,0 0,0 0,-1 0,1 0,0 0,0 0,0 0,0 0,-1 0,1 0,0 1,0-1,0 0,0 0,-1 0,1 0,0 0,0 1,0-1,0 0,0 0,0 1,-5 13,3 17,2-31,0 32,0 15,-2 0,-9 57,5-71,2-8,0-1,-2 1,0-1,-2 0,-1-1,-21 41,19-41,1 0,0 0,2 1,1 1,-5 28,-10 32,-5 34,20-82,-22 71,-34 105,55-198,0 1,-1-1,0-1,-2 0,-14 17,-7 9,-23 19,43-47,0 0,0 1,-14 21,10-11,-1-1,-21 20,18-21,-28 41,43-55,0 1,1 1,0-1,0 0,1 1,0 0,0 0,1 0,-2 13,3 115,3-104,-2 1,-1-1,-10 62,7-82,1 2,0-1,1 0,1 0,0 1,1-1,0 1,1-1,1 1,0-1,1 0,1 0,8 21,7 14,-9-23,1-1,23 40,-29-57,1 0,0 0,1-1,-1 1,2-2,-1 1,1-1,0 0,0 0,0-1,12 5,81 43,167 118,-216-135,63 36,36 26,2 30,-90-73,-44-41,0-1,1-1,1 0,37 14,6 4,-34-16,-2 1,0 2,0 0,-2 2,35 32,203 174,-235-205,56 31,7 3,-43-25,2-1,75 29,-110-51,12 6,-1 0,0 2,43 29,157 117,-166-118,2-3,118 54,-175-90,0 0,1-1,-1 0,0 0,1 0,-1-1,1 0,0 0,-1-1,1 0,0 0,13-2,-17 1,1-1,0 1,-1 0,1-1,-1 0,0 0,0 0,0 0,0 0,0-1,0 1,0-1,-1 0,1 0,-1 0,0 0,0 0,0 0,0-1,0 1,-1-1,0 1,0-1,1-4,11-77,-4 18,5 3,-8 45,-1 1,-1 0,-1-1,-1 0,0 0,-2 0,0 0,-1 0,-1 0,-5-23,-4 4,1 0,1-1,3 0,1 0,0-46,5 56,2-13,-3 0,-1 0,-12-61,-44-253,56 337,-11-49,-21-70,2 14,27 95,2 1,0-56,3 54,-1 1,-8-49,0 15,2-1,3 0,6-81,0 39,-1 84,1 0,8-33,3-33,-9-531,-7 318,3 254,2 0,13-76,-5 72,20-119,21-97,-31 182,13-116,-24 134,2-8,2-114,-13 115,1 9,-3 1,-14-92,1 42,12 77,-2 1,-13-53,9 43,1 0,3-1,2 1,2-54,1 70,2 206,-4 259,-25-182,15-147,-5 100,-11 72,16-192,-4 133,2 26,1-96,2 12,-6 161,19 486,-3-804,1 0,0 0,0 0,1 0,-1 0,1-1,0 1,0 0,2 4,-3-8,0 1,0-1,1 0,-1 0,0 0,0 1,0-1,1 0,-1 0,0 0,0 0,1 0,-1 0,0 0,1 1,-1-1,0 0,0 0,1 0,-1 0,0 0,0 0,1 0,-1 0,0-1,1 1,-1 0,0 0,0 0,1 0,-1 0,0 0,0 0,1-1,-1 1,0 0,0 0,0 0,1-1,15-20,16-41,-4 0,-2-2,-3-1,15-70,26-72,-49 152,-1 0,-3-1,5-88,-14 103,-2 29,1-1,0 1,0 0,5-14,-1 15,-5 17,0-5,0-1,-1 1,1 0,0-1,-1 1,1-1,-1 1,1-1,-1 1,1-1,-1 1,1-1,-1 1,1-1,-1 0,0 1,1-1,-1 0,0 0,1 1,-1-1,0 0,1 0,-1 0,0 0,1 0,-1 0,0 0,0 0,1 0,-1 0,0 0,1 0,-1-1,0 1,1 0,-1 0,0-1,1 1,-1-1,1 1,-1 0,0-2,-4-3,0 0,0 0,1-1,0 1,0-1,0 0,1-1,0 1,0 0,1-1,-4-11,-1-2,-9-24,2 0,2-2,2 0,2 0,-4-91,-27-257,18 233,0-204,23-159,-2 517,0 1,-1-1,0 1,0 0,0-1,-5-10,6 16,-1 1,1-1,0 0,-1 0,0 0,1 0,-1 0,1 1,-1-1,0 0,0 0,1 1,-1-1,0 0,0 1,0-1,0 1,0 0,0-1,-1 0,1 1,0 1,-1-1,1 0,0 0,-1 0,1 1,0-1,-1 1,1-1,0 1,-1 0,1-1,0 1,0 0,0 0,0 0,0 0,0 0,-1 1,-29 33,1 0,-36 60,-12 15,56-81,-9 11,-59 58,-144 94,108-110,-4-8,107-61,-1-1,1-1,-37 12,29-12,-45 23,55-24,-1-1,1-1,-25 6,-45 16,-184 108,247-123,-43 31,48-30,-1 0,-40 19,43-27,0 1,1 1,1 1,0 1,0 0,-19 18,-4 4,33-29,2 1,-1 0,1 1,0-1,0 1,1 1,-1-1,-7 15,-17 35,-48 81,59-107,2 1,1 1,2 1,-15 48,27-75,-83 216,59-160,-20 68,17-41,18-51,-11 65,17-69,-2 0,-20 56,-32 81,19-50,18-61,8-27,2 0,2 2,0-1,3 1,1 1,-4 57,11-61,-1-18,1 1,0 0,1-1,4 17,-5-28,1-1,1 1,-1 0,0-1,1 1,0-1,-1 1,1-1,1 0,-1 0,0 0,1 0,0 0,0 0,-1-1,2 1,-1-1,0 0,0 0,1 0,3 1,49 21,-15-7,77 23,-67-24,0 3,89 46,-78-35,-39-18,0 1,-1 1,0 1,-1 1,-1 1,23 24,93 124,-86-100,7 2,2-2,3-3,125 95,-151-133,1-1,1-3,78 31,18 10,55 44,68 35,-101-52,-76-46,-44-22,42 17,-72-34,0-1,0-1,0 1,0-1,1 0,-1 0,0 0,1-1,-1 0,0-1,0 1,1-1,10-3,-2-2,-1 0,1-1,-2 0,16-11,-9 5,21-8,-32 17,-1 0,1-1,-1 0,13-11,-18 13,0 0,0-1,0 1,0-1,-1 0,0 0,0 0,0 0,0 0,-1 0,1 0,-1-1,1-8,-1 6,-1 0,0 0,0 0,0-1,-1 1,-1 0,1 0,-1 0,-3-8,-30-64,8 22,8 14,2-1,3-1,1 0,2-1,3 0,1-1,-1-70,7 75,-11-71,6 68,-1-56,8-986,-18 856,6 127,-1 6,-3-45,1-32,0-39,-2-155,3 199,12-188,4 161,-5 177,2 1,1-1,0 1,1-1,2 1,0 0,0 0,2 0,10-22,-8 20,0 0,5-23,1-2,-33 68,0-2,-1 0,-26 20,3-4,-1-2,-2-2,-74 38,-271 143,310-163,-147 119,185-133,-36 37,62-58,0 0,-1-1,0-1,-22 12,-10 7,-12 7,28-17,-44 34,-41 40,-81 71,185-151,1 1,-19 28,-18 22,2-8,-78 125,94-134,-73 131,90-143,2 0,-15 69,10-33,3 0,3 1,-5 98,10-78,2 120,6-204,0-11,0 0,0 0,0 1,-1-1,1 0,0 0,0 1,0-1,0 0,0 0,0 1,0-1,0 0,0 1,0-1,0 0,0 1,0-1,0 0,0 0,0 1,0-1,0 0,0 1,0-1,0 0,1 0,-1 1,0-1,0 0,0 0,0 1,1-1,-1 0,0 0,0 0,1 1,-1-1,0 0,0 0,1 0,-1 0,0 0,0 1,1-1,0 0,9-17,14-48,-17 46,40-91,111-185,3-3,-152 277,10-19,30-50,204-281,-215 319,3 1,63-62,-1 3,-48 53,2 3,3 2,81-53,34-29,-81 58,176-111,-219 160,-36 21,0-2,-1 0,0-1,23-19,-31 23,1-1,-1 1,1 1,0-1,0 1,0 0,1 1,8-3,-14 5,-1 1,1-1,0 1,-1-1,1 1,0 0,0 0,-1 0,1 0,0 0,0 0,-1 0,1 0,0 1,0-1,-1 1,1-1,0 1,-1 0,1 0,-1 0,1-1,-1 1,1 1,-1-1,0 0,0 0,1 0,-1 1,0-1,0 1,0-1,0 1,0-1,-1 1,1 0,0-1,-1 1,0 0,1-1,0 4,3 27,-1 0,-2 0,-1 1,-4 31,0 24,4-83,0 1,0-1,-1 1,1-1,-1 1,0-1,-1 0,1 0,-1 1,0-1,0 0,-1 0,1-1,-1 1,0 0,-1-1,1 0,-1 0,0 0,0 0,0 0,0-1,-1 0,1 0,-7 3,-180 139,190-143,-161 137,135-113,1 2,1 1,-33 51,-73 110,8-12,122-177,-190 330,-31 167,207-464,0-4,2 1,-11 35,20-52,-2 0,-13 25,-3 7,-17 42,-74 126,111-210,0 0,-1 0,0 0,1 0,-1-1,-1 0,1 1,0-1,-1-1,1 1,-1 0,0-1,0 0,0 1,0-2,0 1,-8 2,6-3,-1-1,1 1,0-1,-1 0,1-1,-1 1,1-1,0-1,0 1,-1-1,-6-3,-10-6,0-1,0-1,2-1,0 0,-20-19,34 27,1 0,-1-1,1 0,1 0,-1-1,1 0,1 0,-1 0,1 0,1-1,-1 0,1 1,1-1,0 0,0 0,1-1,-1-14,2 9,1 0,0 1,1 0,0-1,1 1,1 0,0 0,1 0,0 1,12-21,12-9,2 2,1 1,2 2,43-38,61-70,-98 98,25-30,-3-3,65-112,-110 167,1 1,1 1,1 0,34-31,26-31,172-261,4-7,-238 331,30-42,3 3,3 2,86-76,-116 116,-3 3,0 0,1 1,25-14,-47 30,0 0,0 0,1 0,-1-1,0 1,0 0,0 0,0 0,1 0,-1 0,0-1,0 1,0 0,1 0,-1 0,0 0,0 0,1 0,-1 0,0 0,0 0,0 0,1 0,-1 0,0 0,0 0,1 0,-1 0,0 0,0 0,1 0,-1 0,0 0,0 0,0 0,1 0,-1 1,0-1,0 0,0 0,1 0,-1 0,0 1,0-1,0 0,0 0,1 0,-1 0,0 1,0-1,0 1,-5 15,-15 17,-33 27,-3-3,-92 74,-142 77,160-118,4 6,4 6,-109 118,162-154,32-32,-56 67,79-83,-38 47,3 1,2 3,-56 113,36-54,46-93,2 0,2 1,-26 77,14-9,12-52,2 0,3 2,2 0,-3 73,12-126,1 1,0-1,0 1,0-1,-1 1,1-1,1 1,-1-1,0 1,0-1,1 1,-1-1,0 1,1-1,0 1,-1-1,1 0,0 1,0-1,0 0,0 1,0-1,0 0,0 0,0 0,0 0,0 0,1 0,-1-1,3 2,-1-2,0 0,0 0,-1-1,1 1,0-1,0 0,0 0,0 0,-1 0,1 0,0-1,-1 1,1-1,-1 0,4-3,16-12,-1-2,-1-1,-1 0,-1-2,25-36,64-128,-39 64,-51 89,-14 25,0 1,0 0,1 0,0 1,0-1,0 1,1 0,0 0,0 0,7-5,-11 11,-1 0,1 0,0 0,-1 0,1 1,0-1,-1 0,1 0,-1 0,1 1,-1-1,1 0,-1 1,1-1,-1 1,1-1,-1 0,1 1,-1-1,0 1,1-1,-1 1,0-1,1 1,-1 0,0-1,1 1,-1-1,0 1,0 0,0-1,0 1,0-1,0 1,0 0,0-1,0 1,0 0,0 0,3 34,-3-33,-2 58,-2 0,-3 0,-2-1,-20 65,6-18,-3-3,14-57,-12 78,23-123,1 0,0 1,0-1,0 0,-1 0,1 0,0 1,0-1,1 0,-1 0,0 0,0 0,0 1,1-1,-1 0,1 0,-1 0,1 0,-1 0,1 0,1 2,-1-3,-1 0,1 0,0 0,0 0,0 0,0 0,0 0,-1 0,1 0,0-1,0 1,0 0,-1 0,1-1,0 1,0-1,-1 1,1 0,0-1,-1 0,1 1,0-2,41-44,350-600,-300 481,-61 105,-19 34,2 1,0 1,20-26,-33 50,-1-1,0 1,0 0,0-1,1 1,-1 0,0 0,0-1,1 1,-1 0,0 0,1-1,-1 1,0 0,1 0,-1 0,0-1,1 1,-1 0,0 0,1 0,-1 0,0 0,1 0,-1 0,1 0,-1 0,0 0,1 0,-1 0,0 0,1 0,-1 0,0 0,1 1,-1-1,0 0,1 0,-1 0,0 0,1 1,-1-1,0 0,1 0,-1 1,0-1,0 0,1 1,-1-1,0 0,0 1,0-1,0 0,1 1,-1-1,0 0,0 1,0-1,0 0,0 1,0-1,0 1,6 33,-6-34,10 144,-20 284,4-332,-3 46,-33 169,34-284,8-52,78-380,-24 161,56-472,-110 714,0-1,0 1,0 0,1-1,-1 1,1 0,-1 0,1-1,0 1,-1 0,1 0,0 0,3-4,-3 9,0 0,1 0,-1 0,-1 0,1 0,0 1,-1-1,0 0,0 0,0 1,0 4,-1 86,-15 125,-31 100,35-244,-63 373,74-431,2-17,9-27,-8 20,267-828,-1-345,-249 1071,33-164,-48 269,-1 15,1 31,-19 635,7-483,-26 329,34-523,4-202,24 26,60-209,-78 356,-10 29,0 0,0 0,0 0,1 0,-1 0,0-1,0 1,0 0,0 0,0 0,0 0,0 0,1 0,-1 0,0 0,0 0,0 0,0-1,0 1,0 0,1 0,-1 0,0 0,0 0,0 0,0 0,1 0,-1 0,0 0,0 0,0 0,0 0,0 1,1-1,-1 0,0 0,0 0,0 0,0 0,0 0,0 0,0 0,1 0,-1 0,0 1,0-1,0 0,0 0,0 0,0 0,0 0,0 0,0 1,0-1,0 0,0 0,1 0,-1 0,0 0,0 1,0-1,0 0,0 0,0 0,0 0,-1 0,1 1,5 51,-5 705,-3-364,62-1065,-31 447,-20 149,43-281,-43 327,-8 30,0 0,0 0,0 0,0-1,0 1,0 0,0 0,0 0,0 0,0 0,0 0,0 0,0 0,0 0,0 0,0-1,0 1,0 0,1 0,-1 0,0 0,0 0,0 0,0 0,0 0,0 0,0 0,0 0,0 0,0 0,1 0,-1 0,0 0,0 0,0 0,0 0,0 0,0 0,0 0,0 0,0 0,1 0,-1 0,0 0,0 0,0 0,0 0,0 0,0 0,0 0,0 0,0 0,0 0,0 0,1 0,-1 0,0 1,0-1,0 0,0 0,0 0,0 0,0 0,0 0,0 0,0 0,0 0,0 1,4 18,2 131,-6-1,-28 225,-63 153,81-495,3-25,5-11,1 1,-1 0,1-1,0 1,1 0,-1-1,1 1,-1-1,1 0,0-5,-1-220,52-442,-38 579,-3 55,-5 43,-2 23,1 355,-28 11,15-269,-3 41,-58 912,44-6,28-1029,-2-44,0 0,0 0,0-1,0 1,0 0,1 0,-1 0,0 0,0 0,0 0,0 0,0 0,0 0,0 0,1 0,-1 0,0 0,0 0,0 0,0 0,0 0,0 0,0 0,1 0,-1 0,0 0,0 0,0 0,0 1,0-1,0 0,10-69,-5 26,7-38,13-77,7-302,-35 340,6-280,25 102,-21 254,2 0,2 0,32-79,7-25,-42 114,-6 21,1 0,0 0,1 0,1 1,0-1,10-17,-15 30,1-1,-1 1,0 0,0-1,0 1,1 0,-1-1,0 1,1 0,-1 0,0-1,1 1,-1 0,0 0,1-1,-1 1,0 0,1 0,-1 0,1 0,-1 0,0 0,1 0,-1 0,1 0,-1 0,0 0,1 0,-1 0,1 0,-1 0,0 0,1 0,-1 0,1 0,-1 1,0-1,1 0,-1 0,0 0,1 1,-1-1,0 0,1 0,-1 1,0-1,0 0,1 1,-1-1,0 0,0 1,0-1,1 1,10 29,1 22,-2 2,4 67,-4 121,-8-149,4 665,-6-1204,-2 190,2 239,-4-142,-3 131,6 29,0-1,0 1,1 0,-1 0,0 0,0 1,0-1,1 0,-1 0,1 0,-1 0,1 1,-1-1,1 0,0 1,-1-1,1 0,0 1,0-1,0 2,-85 588,62-376,-1-34,5-61,7 1,2 123,11-278,2 1,2-1,15-57,-4 15,-3 4,-5 23,27-91,-35 140,0 0,0 0,0 0,1 0,-1 1,0-1,0 0,0 0,0 0,0 0,0 0,1 0,-1 0,0 0,0 0,0 0,0 0,0 0,0 0,1 0,-1 0,0 0,0 0,0 0,0 0,1 0,-1 0,0 0,0 0,0 0,0 0,0 0,1 0,-1 0,0 0,0 0,0 0,0 0,0 0,0 0,0-1,1 1,-1 0,0 0,0 0,0 0,0 0,0 0,0-1,0 1,0 0,0 0,0 0,0 0,0 0,0-1,0 1,0 0,0 0,0 0,0 0,0 0,0-1,0 1,0 0,0 0,0 0,0-1,4 19,0 28,-6 449,25-811,-4 111,-9 54,-16-244,0 365,6 29,0 1,0 0,0 0,-1 0,1 0,0 0,0-1,0 1,0 0,0 0,0 0,-1 0,1 0,0 0,0-1,0 1,0 0,-1 0,1 0,0 0,0 0,0 0,0 0,-1 0,1 0,0 0,0 0,0 0,-1 0,1 0,0 0,0 0,0 0,0 0,-1 0,1 0,0 0,0 1,0-1,0 0,-1 0,1 0,0 0,0 0,0 0,0 0,0 1,-1-1,1 0,0 0,0 0,0 0,0 1,0-1,0 0,0 0,0 0,0 0,0 1,-17 52,-36 284,0 6,47-325,2-15,-4-35,-197-1200,197 1186,-77-434,70 419,6 48,1 20,-3 29,10-33,-90 407,12-45,-68 144,127-463,20-46,0-1,0 1,0 0,0 0,0-1,0 1,0 0,-1 0,1-1,0 1,0 0,0 0,0-1,-1 1,1 0,0 0,0 0,0 0,-1-1,1 1,0 0,0 0,0 0,-1 0,1 0,0 0,0 0,-1 0,1 0,0 0,0-1,-1 1,1 0,0 0,-1 1,1-1,0 0,0 0,-1 0,1 0,0 0,0 0,-1 0,1 0,0 0,0 1,0-1,-1 0,1 0,0 0,0 0,0 1,-1-1,1 0,0 0,0 0,0 1,0-1,0 0,-1 1,1-27,8-16,24-73,-1 11,131-720,-151 780,-10 44,-1 0,1 0,-1 0,1 1,-1-1,0 0,1 1,-1-1,1 0,-1 1,0-1,0 1,1-1,-1 0,0 1,0-1,1 1,-1-1,0 1,0-1,0 1,0-1,0 1,1-1,-1 1,0-1,0 1,0-1,-1 1,1-1,0 1,0-1,0 1,0-1,-1 1,4 95,-41 462,-38 2,40-313,18-154,22-118,1 1,2 0,0 0,12-27,0 1,234-796,-242 815,-11 31,0 0,0 1,0-1,0 0,0 0,0 0,0 0,0 0,0 0,0 0,0 0,0 1,1-1,-1 0,0 0,0 0,0 0,0 0,0 0,0 0,0 0,1 0,-1 0,0 0,0 0,0 0,0 0,0 0,0 0,1 0,-1 0,0 0,0 0,0 0,0 0,0 0,0 0,0 0,1 0,-1 0,0 0,0 0,0 0,0 0,0 0,0-1,0 1,0 0,1 0,-1 0,0 0,0 0,0 0,0 0,0 0,0-1,0 1,0 0,0 0,0 0,0 0,-1 54,-25 107,-55 183,41-186,29-115,-7 34,-44 118,54-183,1-14,-2-26,6 17,-3-9,-127-419,-36 9,-3 80,163 332,-20-35,28 51,0 0,-1 0,1 0,0 0,-1 1,0-1,1 1,-1-1,0 1,0-1,0 1,0 0,0 0,0 0,0 0,-1 0,1 1,0-1,-4 0,4 1,0 1,0-1,0 1,0 0,0-1,1 1,-1 0,0 0,0 0,1 0,-1 1,1-1,-1 0,1 1,-1-1,1 1,0-1,0 1,-1 0,0 2,-13 24,0 1,2 0,2 1,-13 49,17-57,-180 700,82-292,98-410,4-39,9-73,4 1,26-112,-18 112,157-897,-97 538,-64 386,-7 48,-3 22,-2 34,-59 525,37-411,-87 558,27-191,78-493,12-65,177-624,-133 483,-45 148,-6 15,2-1,-1 1,2 0,0 1,13-23,-18 36,-1 1,0 0,0-1,1 1,-1 0,0-1,0 1,1 0,-1 0,0-1,1 1,-1 0,0 0,1 0,-1-1,0 1,1 0,-1 0,0 0,1 0,-1 0,0 0,1 0,-1 0,1 0,-1 0,0 0,1 0,-1 0,1 0,-1 0,0 0,1 0,-1 0,0 1,1-1,-1 0,0 0,1 0,-1 1,0-1,1 0,-1 0,0 1,0-1,1 0,-1 1,0-1,0 0,0 1,1-1,-1 0,0 1,0-1,0 1,0-1,0 0,0 1,0-1,0 0,0 1,0-1,0 1,0-1,4 20,-1 0,-1 0,0 0,-2 0,0-1,-5 31,4-37,-24 195,-52 203,28-167,44-210,6-32,2-7,16-52,-17 49,130-416,-128 415,-2 17,-4 27,-98 469,39-237,13-20,-54 233,92-454,10-26,0 0,0 0,0 0,0 1,-1-1,1 0,0 0,0 0,0 0,0 0,-1 0,1 0,0 0,0 0,0 0,-1 0,1 0,0 0,0 0,0 0,0 0,-1 0,1 0,0-1,0 1,0 0,0 0,-1 0,1 0,0 0,0 0,0 0,0-1,0 1,0 0,-1 0,1 0,0 0,0 0,0-1,0 1,0 0,0 0,0 0,0 0,0-1,0 1,0 0,0 0,0 0,0-1,0 1,0 0,0 0,0 0,0-1,-5-48,5-115,38-294,-36 438,11-38,-13 65,1-6,-1 1,1 0,-1-1,1 1,-1 0,0-1,0 1,0 0,0-1,0 1,0 0,0-1,-1 1,1 0,0-1,-1 1,0-1,1 1,-1-1,0 1,0-1,1 1,-1-1,-1 0,1 1,0-1,0 0,0 0,-1 0,1 0,-2 2,0-3,1 1,0-1,-1 0,1 1,-1-1,1 0,-1-1,1 1,0 0,-1-1,1 1,-1-1,1 0,0 1,0-1,-1 0,1-1,0 1,0 0,0-1,0 1,0-1,1 1,-1-1,0 0,1 0,-1 0,-1-3,-1 0,1-1,0 0,0 0,0 0,0-1,1 1,0-1,1 1,-1-1,1 1,0-13,7-60,3 0,30-121,-34 178,264-1056,-241 975,17-61,66-287,-110 448,6-38,-5 26,-2 15,0 1,0-1,0 0,0 0,0 0,0 0,0 0,0 0,-1 0,1 0,0 0,0 0,0 0,0 0,0 1,0-1,0 0,0 0,0 0,0 0,0 0,0 0,0 0,-1 0,1 0,0 0,0 0,0 0,0 0,0 0,0 0,0 0,0 0,0 0,0 0,-1 0,1 0,0 0,0 0,0 0,0 0,0 0,0 0,0 0,0 0,-35 78,-36 128,43-119,-83 343,95-359,-109 660,48-239,52-388,17-76,1 0,1 0,2 1,-2 43,6-44,2 23,-3-1,-14 100,8-101,3 0,1 0,5 61,0-59,-2 0,-12 93,-5-55,4 0,-3 132,15-182,-3-1,-1-1,-12 43,8-40,1 1,-3 65,11 462,2-244,-1-307,0 1,2-1,5 19,5 43,-12-62,0 0,1-1,1 1,1-1,7 23,-9-35,-1 0,1 0,0 0,0 0,1 0,-1 0,1-1,0 1,0-1,0 1,1-1,-1 0,1-1,0 1,-1 0,1-1,0 0,0 0,1 0,-1-1,0 1,1-1,-1 0,8 1,27 0,50-4,-60 0,0 2,0 0,0 2,32 6,111 32,42-18,-106-10,-72-9,52 10,-50-7,53 4,16 2,-59-6,1-1,-1-2,95-8,141-35,-258 36,136-25,-114 18,-26 8,0-2,-1-1,0-1,0 0,32-18,1-3,-36 20,0-2,24-16,-36 22,-1-1,1 1,-1-1,0-1,-1 1,1-1,-1 1,0-1,-1 0,6-13,0-8,-1 0,-2-1,-1 0,-1 0,-1 0,-2 0,0-1,-7-48,3 62,0 1,0 0,-2 0,-10-24,-10-35,1-20,-8-44,24 84,-1 1,-3-76,10 97,-9-49,-2-19,11 71,-1 0,-2 0,0 0,-17-46,14 42,1 0,-4-46,0-1,5 33,2 1,5-86,-2-30,-3 131,-1-1,-2 1,0 0,-3 1,0 0,-2 0,-1 1,-20-33,16 38,-1 0,-1 1,-1 2,-38-33,29 28,-46-52,25 14,29 34,0 1,-2 2,-1 0,-1 1,-52-39,56 50,0-2,1-1,2 0,-28-33,-54-85,26 32,-109-104,166 189,-8-7,-1 1,0 1,-2 2,-1 0,0 2,-50-24,-8 6,-122-37,70 28,124 41,9 3,0 1,0-1,0-1,0 1,0-1,1 0,0 0,-1 0,1-1,-7-6,12 10,0-1,0 1,0-1,1 1,-1-1,0 0,0 1,0-1,1 1,-1-1,0 1,0 0,1-1,-1 1,0-1,1 1,-1-1,1 1,-1 0,0-1,1 1,-1 0,1 0,-1-1,1 1,-1 0,1 0,-1 0,1-1,-1 1,1 0,0 0,-1 0,1 0,-1 0,1 0,-1 0,1 0,-1 0,2 1,26-4,-28 3,330 3,-325-3,-1 1,1-1,-1 1,0 0,1 0,-1 1,0-1,0 1,0 0,0 0,0 0,0 1,-1-1,1 1,-1 0,4 3,-3 0,0-1,1 1,-2 0,1 1,-1-1,0 0,0 1,-1 0,2 8,2 14,-2 0,-2 0,-1 58,-1-59,0-5,1 0,-1 0,-2-1,-5 37,6-54,0 0,-1-1,0 1,1-1,-1 1,-1-1,1 0,-1 0,-5 7,6-9,0 0,0-1,0 1,0-1,0 1,0-1,0 0,-1 0,1 0,-1 0,1 0,-1 0,1-1,-1 1,1-1,-1 0,0 1,1-1,-4-1,2 0,0 1,1-2,-1 1,0 0,0-1,1 0,-1 1,1-1,-1-1,1 1,0-1,0 1,0-1,0 0,0 0,1 0,-3-4,-40-66,31 48,-7-7,-15-24,34 53,0-1,0 0,1 0,-1 0,1 0,-1-1,1 1,1 0,-1 0,0-9,2 12,-1-1,0 1,1 0,0-1,-1 1,1 0,0-1,0 1,0 0,0 0,0 0,0 0,0 0,0 0,0 0,0 0,0 0,1 1,-1-1,0 0,1 1,-1-1,1 1,-1 0,0-1,1 1,1 0,45-4,-41 4,2-1,24 0,0 2,48 5,-71-4,1 0,0 1,-1 0,0 1,1 0,-1 1,-1 0,1 0,-1 1,0 0,13 12,14 14,1-1,1-2,2-2,1-2,77 36,-109-57,-1 1,0-1,0 2,0-1,-1 1,0 0,0 0,8 10,45 66,-1-3,-51-70,0 0,1-1,0-1,0 0,1 0,0 0,0-1,1-1,0 0,-1 0,22 5,-8-6,1 0,-1-1,0-2,44-3,-61 2,1-1,-1 1,1 1,-1-1,1 1,-1 0,1 1,12 4,-16-4,-1 0,0 0,0 1,0-1,0 1,0-1,0 1,-1 0,1 0,-1 1,0-1,0 0,0 1,0-1,-1 1,1-1,-1 1,1 7,6 27,-3 1,-1 0,-2 0,-2 0,-5 46,1 18,2 948,3-548,13-344,0-12,-11-114,1-1,2 0,1 0,11 31,4 14,7 94,-27-166,0 1,0-1,0 0,1 0,-1-1,1 1,1-1,-1 1,1-1,-1 0,1 0,0 0,1-1,-1 1,1-1,-1 0,1-1,0 1,0-1,0 0,0 0,1 0,-1-1,0 1,1-2,10 2,-1-1,0-1,1 0,-1-1,0 0,0-1,1-1,-2-1,27-9,-37 11,1 0,-1-1,0 0,0 0,0 0,-1 0,1-1,-1 0,5-6,-5 7,0-1,0 1,0 0,0 0,0 0,1 0,-1 0,1 1,4-3,-7 5,-1 0,1 0,-1 0,1 0,0 0,-1 0,1 0,0 0,-1 0,1 0,0 0,-1 1,1-1,-1 0,1 0,-1 1,1-1,0 0,-1 1,1-1,-1 0,0 1,1-1,-1 1,1-1,-1 1,1-1,-1 1,0-1,0 1,1 0,-1-1,0 1,0-1,1 1,-1 0,0-1,0 1,0 0,0-1,0 2,3 31,-3-30,1 6,-2-1,1 1,0 0,0 0,1-1,1 1,-1 0,1-1,1 1,-1-1,1 0,1 0,0 0,0 0,0-1,11 13,-9-13,0-1,-1 1,0 0,0 0,-1 0,1 1,-2 0,1 0,2 8,-6-14,1 0,-1 1,0-1,0 0,1 1,-2-1,1 1,0-1,0 0,-1 1,1-1,-1 0,0 0,0 0,0 1,0-1,0 0,0 0,-1 0,1 0,0-1,-1 1,0 0,1 0,-1-1,0 1,0-1,0 0,0 0,0 1,0-1,0-1,0 1,-1 0,1 0,0-1,-4 1,-19 4,1-1,-1-1,0-1,0-1,-39-5,8 2,43 1,0 0,0-1,1-1,0 0,-1-1,1 0,-17-10,-78-46,107 60,-7-4,1-1,-1 0,1 0,0-1,1 0,0 0,-1 0,2 0,-1-1,1 0,0 0,0 0,1 0,0-1,0 1,1-1,0 0,1 0,-1 1,1-1,1 0,0 0,0-1,0 1,1 1,0-1,1 0,-1 0,2 0,-1 1,1-1,4-8,7-15,2 2,0-1,2 2,1 1,29-32,-40 49,-1 1,0-1,0 0,-1 0,0-1,-1 0,0 0,-1 0,0-1,3-20,-1-7,2-78,2-13,24-63,3-164,-36 343,-1 0,0 0,-2 1,1-1,-1 0,-7-21,9 34,0 0,0 1,-1-1,1 1,0-1,0 0,0 1,-1-1,1 1,0-1,-1 1,1-1,0 1,-1-1,1 1,-1-1,1 1,-1 0,1-1,-1 1,1 0,-1-1,1 1,-1 0,0 0,1 0,-1-1,1 1,-1 0,0 0,1 0,-1 0,1 0,-1 0,0 0,1 0,-1 0,1 0,-1 0,0 1,1-1,-1 0,1 0,-1 1,1-1,-1 0,0 1,-1 1,0 0,0-1,0 1,1 0,-1 0,0 1,1-1,0 0,-1 0,0 5,-6 17,2 0,0 0,2 0,-2 42,4 108,3-107,2 365,-6-405,2-27,1 0,-1 0,1 0,0 0,-1 0,1 0,0 0,-1 0,1 0,0-1,-1 1,1 0,0 0,-1 0,1 0,0 0,-1-1,1 1,0 0,0 0,-1 0,1-1,0 1,0 0,-1-1,1 1,0 0,0 0,0-1,-1 1,1 0,0-1,0 1,0 0,0-1,0 0,-23-53,17 40,-74-191,8-3,10-3,-43-261,90 406,-3 0,-3 0,-33-72,44 115,7 15,-2 0,1 0,-1 1,0-1,0 1,-1 0,1 1,-2-1,1 1,-1 0,0 1,-8-5,-10-5,-2 1,-35-14,-6-3,-238-144,227 127,3-5,1-2,3-4,-112-119,140 133,-73-61,18 19,77 58,22 29,0 0,0 0,0 0,0 0,0 0,0 0,0 0,1 0,-1 0,0 0,0 0,0 0,0 0,0 0,0 0,0 0,0 0,0 0,1 0,-1 0,0 0,0 0,0 0,0 0,0 0,0 0,0 0,0 0,0 0,0 0,1 0,-1 0,0 0,0 0,0-1,0 1,0 0,0 0,0 0,0 0,0 0,0 0,0 0,0 0,0 0,0-1,0 1,0 0,0 0,0 0,0 0,0 0,0 0,0 0,0 0,0 0,0-1,0 1,0 0,0 0,0 0,0 0,0 0,0 0,18 14,42 41,2-3,2-3,2-2,2-4,118 57,192 53,-351-146,-57-24,-416-207,399 204,0 2,-1 2,-79-15,122 30,-1 0,1 1,-1-1,0 1,1 1,-1-1,-6 2,11-2,1 0,-1 0,0 0,0 1,1-1,-1 0,0 1,1-1,-1 0,0 1,1-1,-1 1,1-1,-1 1,0 0,1-1,-1 1,1-1,0 1,-1 0,1-1,-1 2,1 0,0-1,0 1,0-1,0 1,1-1,-1 0,0 1,1-1,-1 1,1-1,-1 0,1 1,0-1,-1 0,1 0,0 0,1 2,17 17,0-1,1 0,1-2,1 0,0-1,26 13,-3 0,384 236,-380-238,-23-14,0 2,-2 0,1 1,-2 1,21 21,-42-37,-1 0,1 1,-1-1,0 0,1 1,-1-1,0 1,0 0,0-1,0 1,-1 0,1-1,0 1,-1 0,1 0,-1 0,1 0,-1 0,0 0,0-1,0 4,-1-4,0 1,0-1,1 1,-1-1,0 0,0 0,-1 0,1 1,0-1,0 0,-1 0,1-1,0 1,-1 0,1 0,-1-1,1 1,-1-1,-2 1,-12 3,0-2,0 0,-31 0,36-2,-57-1,0-3,0-3,-74-17,37-1,-126-48,69 2,126 52,-2 1,0 2,-1 2,-1 1,-55-10,86 22,24 1,33 6,92 26,203 75,127 83,-425-173,0-2,55 11,-238-71,-158-46,-445-128,682 198,58 20,-1 0,0 0,1 0,-1 0,1 0,-1 0,1-1,-1 1,1 0,0-1,0 0,-2-2,3 3,0 0,-1 1,1-1,0 0,0 0,0 0,0 0,0 0,0 0,1 1,-1-1,0 0,0 0,0 0,1 0,-1 1,1-1,-1 0,0 0,1 1,-1-1,1 0,0 0,-1 1,1-1,0 1,-1-1,2 0,6-5,0 1,0 1,0-1,1 1,-1 1,1 0,0 0,0 0,0 1,10 0,103-8,-87 8,382-4,-405 6,-1 1,1 0,0 0,-1 1,0 1,12 4,-20-6,0 1,0-1,1 1,-1 0,0 0,-1 1,1-1,0 0,-1 1,1 0,-1-1,0 1,0 0,0 0,0 0,0 1,-1-1,1 0,-1 1,0-1,0 1,0 5,36 132,-37-138,1 0,0-1,-1 1,0 0,0-1,1 1,-2 0,1 0,0-1,-1 1,1 0,-1-1,0 1,1 0,-1-1,-1 1,1-1,0 0,0 1,-1-1,0 0,1 0,-1 0,0 0,0 0,0 0,0 0,0-1,-1 1,1-1,0 0,-1 0,1 1,-1-1,0-1,1 1,-4 0,-11 3,0-2,0 0,-1 0,-30-3,24 0,-79-2,-71 1,153 3,0 1,0 1,0 0,0 2,-36 13,57-18,0 0,-1 0,1 0,0 0,-1 0,1 0,-1 0,1 0,0 0,-1 1,1-1,0 0,-1 0,1 0,0 0,-1 1,1-1,0 0,0 0,-1 1,1-1,0 0,0 1,-1-1,1 0,0 1,0-1,0 0,0 1,-1-1,1 0,0 1,0-1,0 0,0 1,0-1,0 1,16 5,36 0,-46-5,427 17,121 12,-545-30,0 1,1 0,-1 1,0 0,0 1,0-1,0 2,8 4,-16-8,0 0,-1 0,1 0,0 1,-1-1,1 0,-1 1,1-1,-1 0,1 1,-1-1,1 1,-1-1,0 1,1-1,-1 1,1-1,-1 1,0 0,0-1,1 1,-1-1,0 1,0 0,0-1,0 1,0 0,0-1,0 1,0 0,0-1,0 1,0-1,0 1,0 0,0-1,0 1,-1 0,1-1,0 1,-1-1,1 1,0-1,-1 1,1-1,0 1,-1-1,1 1,-1-1,1 1,-1-1,1 0,-1 1,-1 0,-34 15,3-8,0-1,-1-2,-40 1,-111-4,105-3,-694-2,892 3,377 6,-359 3,218 40,-344-47,43 11,-51-12,0-1,-1 1,1-1,0 1,0-1,-1 1,1 0,-1 0,1 0,-1 0,1 0,-1 1,1-1,-1 0,0 0,0 1,0-1,0 1,0-1,0 1,1 3,-2-4,0 1,0-1,-1 0,1 0,0 1,-1-1,1 0,-1 0,0 0,1 1,-1-1,0 0,0 0,0 0,0 0,0 0,0-1,0 1,0 0,0 0,0-1,0 1,0 0,-1-1,1 1,-1-1,-37 13,37-13,-76 14,-2-3,-98 1,118-9,-288 3,40-3,298-2,-1-1,1 1,0 1,-19 4,29-6,0 0,0 0,1 0,-1 0,0 0,0 0,0 0,0 1,0-1,1 0,-1 0,0 0,0 0,0 0,0 0,0 0,0 0,1 0,-1 0,0 1,0-1,0 0,0 0,0 0,0 0,0 0,0 0,0 1,0-1,0 0,0 0,0 0,0 0,1 1,-1-1,0 0,0 0,-1 0,1 0,0 0,0 1,0-1,0 0,0 0,0 0,0 0,0 0,0 1,0-1,0 0,0 0,34 6,0-2,0-2,59-3,-12 1,967 1,-787-2,-246 3,-25 1,-28 3,-607 13,472-21,-245 1,1004 28,-2 30,-548-53,11 0,-30-3,1 0,-1 1,0 1,-1 0,1 1,0 1,25 11,-41-16,-1 0,1 0,0 1,-1-1,1 0,0 0,-1 1,1-1,0 0,-1 1,1-1,-1 0,1 1,-1-1,1 1,-1-1,1 1,-1 0,1-1,-1 1,0-1,1 1,-1 0,0-1,1 1,-1 0,0-1,0 1,0 0,0-1,0 1,1 0,-1-1,-1 1,1 0,0 0,0-1,0 1,0 0,0-1,-1 1,1 0,0-1,0 1,-1 0,1-1,-1 1,1-1,0 1,-1-1,1 1,-1-1,1 1,-1-1,0 1,1-1,-1 0,1 1,-1-1,0 0,1 1,-1-1,-1 0,-47 18,-17-4,0-3,-91 5,-138-11,185-5,-986-2,1095 3,1-1,0 0,-1 0,1 0,0 0,0 1,-1-1,1 0,0 0,-1 0,1 0,0 0,-1 0,1 0,0 0,-1 0,1 0,0 0,-1 0,1 0,0 0,-1 0,1-1,0 1,-1 0,1 0,0 0,0 0,-1-1,1 1,0 0,0 0,-1 0,1-1,0 1,0 0,-1-1,1 1,0 0,0 0,0-1,0 0,19-6,67-3,0 3,108 6,-89 2,8-2,329 2,-416 0,0 0,0 1,40 10,-64-11,1-1,-1 1,0 0,0-1,0 1,0 0,0 1,0-1,0 0,0 0,2 3,-3-3,-1-1,0 0,1 1,-1-1,0 1,0-1,0 1,1-1,-1 1,0-1,0 1,0-1,0 1,0-1,0 1,0-1,0 1,0-1,0 1,0-1,0 1,-1-1,1 1,0-1,0 1,0-1,-1 1,1-1,0 1,-1 0,-2 1,0 1,0-1,0 1,0-1,0 0,-1 0,1 0,-1-1,0 1,1-1,-7 1,-46 11,-2-3,-86 5,-122-10,170-5,-123-2,72-2,-245 26,345-13,33-3,14 0,33 4,63 4,131 3,-90-9,484 23,-76-5,-504-25,-31-1,0 0,0 0,0 1,0 0,0 1,-1 0,1 0,16 7,-26-8,0-1,1 0,-1 0,0 0,0 0,0 1,0-1,1 0,-1 0,0 0,0 1,0-1,0 0,0 0,1 0,-1 1,0-1,0 0,0 0,0 1,0-1,0 0,0 0,0 1,0-1,0 0,0 0,0 1,0-1,0 0,0 0,0 1,0-1,0 0,-1 0,1 1,0-1,0 0,0 0,0 0,0 1,-1-1,1 0,0 0,0 0,0 0,-1 1,1-1,0 0,0 0,-1 0,1 0,0 0,0 0,0 0,-1 0,1 0,0 0,0 0,-1 0,1 0,0 0,0 0,-1 0,1 0,0 0,0 0,-1 0,1 0,-30 8,0-2,0-1,0-1,-38-1,12 1,-416 12,254-12,130 3,-172 36,137-19,107-19,45-3,567 6,166 5,-581-7,371 20,-534-25,-13-2,0 1,0 0,-1 0,1 0,0 1,0 0,-1 0,1 0,-1 0,1 1,-1 0,8 4,-12-6,0 1,-1-1,1 1,0-1,0 1,0-1,0 1,-1-1,1 1,0-1,-1 1,1-1,0 0,-1 1,1-1,0 1,-1-1,1 0,-1 1,1-1,-1 0,1 0,-1 1,1-1,-1 0,1 0,-1 0,1 0,-1 1,1-1,-1 0,0 0,-24 9,-1-2,0 0,0-1,-32 2,-118 4,129-10,-461 8,-267 20,689-22,22-4,0 3,1 3,-95 26,156-32,12 1,21 2,434 16,-233-17,-88 0,917 41,-1031-45,181 18,-157-5,-54-15,1 1,0-1,0 0,0 1,0-1,0 1,0-1,0 1,-1-1,1 1,0 0,0-1,-1 1,1 0,0 0,-1-1,1 1,-1 0,1 0,-1 0,1 2,-1-3,0 1,0 0,-1 0,1-1,0 1,0 0,-1 0,1-1,-1 1,1 0,0-1,-1 1,1-1,-1 1,0 0,1-1,-1 1,1-1,-1 0,-1 2,-43 15,-36-5,-1-3,-143-4,150-4,-1073-2,620-1,1439 16,-241-1,-623-13,-11-1,62 8,-98-7,0 0,0 1,0-1,0 0,0 0,-1 0,1 0,0 0,0 0,0 0,0 0,0 0,0 0,0 0,0 0,0 0,0 0,0 0,0 1,0-1,0 0,0 0,0 0,0 0,0 0,0 0,0 0,0 0,0 0,0 0,0 0,1 0,-1 0,0 0,0 0,0 0,0 1,0-1,0 0,0 0,0 0,0 0,0 0,0 0,0 0,0 0,0 0,0 0,0 0,1 0,-14 4,-24 1,-856 9,582-17,-274 2,577 1,4 0,-1 0,1 0,-1 0,1 1,-1-1,1 1,0 0,-6 2,9-3,1 0,0 1,0-1,-1 0,1 0,0 1,0-1,-1 0,1 0,0 1,0-1,0 0,-1 1,1-1,0 0,0 1,0-1,0 0,0 1,0-1,0 0,0 1,0-1,0 1,0-1,0 0,0 1,0-1,0 0,0 1,0-1,1 0,-1 1,0-1,0 0,0 1,0-1,1 0,-1 0,0 1,0-1,1 0,-1 0,0 1,0-1,1 0,-1 0,0 0,1 0,-1 1,0-1,1 0,-1 0,0 0,1 0,0 0,25 13,17 2,0-2,2-2,45 6,145 9,-158-19,469 28,-136-12,-368-20,1 2,54 13,-67-5,-32-7,-20 1,-44 2,0-3,-90-4,72-2,-1475-1,1550 1,765 21,-26-13,-701-8,-20-1,-1 1,0 0,0 1,1 0,-1 0,0 0,15 6,-22-4,-10 0,-55 4,0-2,-90-5,53-1,-749 0,823 1,58 1,1030 73,-674-42,-361-30,-3-1,1 1,41 10,-65-12,0 0,0 0,0 1,0-1,-1 0,1 0,0 0,0 0,0 0,0 0,0 1,0-1,0 0,0 0,-1 0,1 0,0 1,0-1,0 0,0 0,0 0,0 0,0 1,0-1,0 0,0 0,0 0,0 0,0 1,0-1,0 0,1 0,-1 0,0 0,0 1,0-1,0 0,0 0,0 0,0 0,1 1,-40 4,0-2,0-1,-43-3,24-1,-998-49,928 36,75 8,-53-1,328 27,-131-8,775 101,-521-64,-247-30,-87-13,-18-2,-29 1,21-3,-415 36,-437-20,810-19,-105-18,159 18,20 1,38 3,739 126,-591-90,-115-24,-38-7,68 20,-168-20,-897-51,590 24,354 20,0 0,1 0,-1-1,0 1,1-1,-1 1,0-1,1 0,-1 0,1 0,-1 0,1-1,0 1,-4-4,6 5,0 0,-1 0,1-1,0 1,0 0,0-1,0 1,0 0,0-1,0 1,0 0,0-1,0 1,0 0,0-1,0 1,0 0,0 0,0-1,0 1,0 0,1-1,-1 1,0 0,0-1,0 1,0 0,1 0,-1-1,0 1,0 0,1 0,-1 0,0-1,0 1,1 0,-1 0,0 0,1-1,31-8,26 4,0 2,0 2,0 3,61 11,-66-8,326 44,44 4,-410-51,0-1,0-1,0 0,15-3,-27 3,-1 0,1 0,-1 0,1 0,-1 0,1 0,-1 0,1 0,-1-1,1 1,-1 0,1 0,-1-1,1 1,-1 0,0 0,1-1,-1 1,1-1,-1 1,0 0,1-1,-1 1,0-1,0 1,1-1,-1 1,0-1,0 1,0-1,1 1,-1-1,0 1,0-1,0 1,0-1,0 1,0-1,0 1,0-1,0 1,0-1,-1 1,1-1,0 1,0-1,0 1,-1-1,1 1,0-1,0 1,-1-1,1 1,0 0,-1-1,1 1,-1-1,-13-13,-1 1,0 0,-1 1,0 0,-30-15,33 19,-126-69,-3 7,-3 5,-275-81,19 55,50 14,171 28,-254-64,405 108,-1 1,0 1,-35 2,-2 0,64 1,1 0,-1 0,0 0,1 0,-1-1,1 1,-1-1,1 0,-1 0,1 0,0 0,-1 0,1 0,0 0,0-1,0 1,-3-3,4 2,0 1,1-1,-1 1,1 0,-1-1,1 1,-1-1,1 1,0-1,-1 0,1 1,0-1,0 1,0-1,1 1,-1-1,0 1,0-1,1 1,1-4,2-4,1 0,0-1,0 2,1-1,1 1,12-14,14-8,1 1,1 2,54-32,24-17,205-188,-287 230,-3-2,0 0,-3-2,-1-1,-1-1,21-55,-42 89,1 0,-2 0,1 0,-1 0,0-1,0 1,0 0,-1 0,0-1,-1 1,1 0,-1 0,-2-7,-3-9,-1 1,-14-29,13 32,1 1,1-1,-8-32,6-31,4 0,7-101,1 32,-3 126,2 1,1-1,1 1,1 0,1 1,0-1,17-29,-11 20,-1 1,13-51,-4-110,21 12,4-28,-41 144,-4-122,-3 79,2 103,0 0,0 0,0 0,-1 0,1 0,-1 0,0 0,0 0,0 1,-1-1,1 0,-1 1,0-1,-4-5,3 6,0 1,0 0,0 0,0 0,0 0,0 0,0 1,-1-1,1 1,-1 0,1 0,-1 0,0 1,1-1,-1 1,-5 0,-22-1,-1 2,1 1,-1 1,1 2,-51 14,8 5,-75 36,30-10,26-13,-91 53,110-45,3 4,-67 58,80-64,-1-4,-97 49,94-55,1 2,-92 70,75-41,-3-4,-91 50,136-86,1 2,1 0,2 3,-44 47,56-54,-22 30,34-40,-1 0,0-1,-20 19,1-2,1 1,2 1,-30 46,50-68,0 1,1-1,0 1,1 0,0 0,0 0,1 0,0 0,0 1,1 9,-1 19,5 46,0-21,-3 8,-1-13,3 0,15 100,11 61,-21-158,-2 0,-5 102,-2-62,0-84,0 0,-2-1,1 0,-2 0,0 0,-1 0,-8 14,-5 15,5-7,7-16,-2 0,-18 33,5-11,18-34,0 0,-1-1,0 1,-1-1,0 0,-1-1,-9 11,-34 27,3 2,-62 83,61-72,35-44,0 1,1 0,0 1,-9 18,14-20,-3 7,-1-1,0-1,-20 26,27-41,-1 0,1 0,-1 0,0-1,0 0,-1 0,1 0,-1 0,0-1,0 0,0 0,0-1,0 0,-1 0,1 0,-10 1,-7 1,0 1,1 1,0 1,1 0,-1 2,-23 14,38-20,-106 49,91-41,0-1,-1-1,-34 8,41-14,0 2,0 0,0 0,1 2,0 0,0 1,0 0,1 1,-14 12,22-17,1 1,-1-1,0-1,-1 1,1-1,-1 0,1 0,-1-1,0 0,0 0,0-1,0 1,-8-1,-15 1,-56-5,33 1,-55 1,97 1,19 0,112-1,135 3,-223 2,0 2,0 1,-1 1,54 22,-8-2,-38-15,2-1,-1-3,1-1,1-1,69 1,546-11,-604 0,56-9,-56 5,63-1,189 27,-264-13,0-2,1-2,-1-2,1-1,60-10,-34 1,0 3,1 4,73 4,-53 0,-45 2,50 7,-71-5,1-1,-1-2,0 0,1-2,-1 0,1-2,-1 0,0-2,24-6,48-17,141-21,3 0,-127 24,24-6,-118 25,-1-1,0-1,0-1,-1-1,27-17,-41 25,0 0,0-1,0 1,0 0,-1 0,1-1,0 1,-1-1,1 0,-1 1,0-1,1 0,-1 0,0 0,0 0,0 0,0 0,-1 0,1 0,0 0,-1-1,0 1,1 0,-1 0,0 0,0-1,0 1,0 0,-1 0,0-5,-1 4,0 0,-1 0,1-1,-1 1,1 1,-1-1,0 0,0 1,0-1,-1 1,1 0,0 0,-1 0,1 1,-1-1,-5 0,-16-6,0 2,0 1,-1 1,-32-1,-108 5,84 2,-34 0,-147-3,260 1,1 0,-1 0,1 0,-1-1,1 1,0 0,-1-1,1 0,-1 0,1 0,0 0,0 0,0 0,-1 0,1-1,0 1,-3-3,5 3,0 1,0-1,0 0,-1 1,1-1,0 1,0-1,0 1,0-1,0 1,0-1,0 1,0-1,0 0,0 1,0-1,1 1,-1-1,0 1,0-1,0 1,1-1,-1 1,0-1,1 1,-1-1,1 1,24-18,75-22,169-44,-260 82,94-23,-60 16,0-2,-1-2,59-26,-100 39,0-1,-1 1,1 0,0-1,0 1,0 0,0-1,-1 1,1-1,0 1,-1-1,1 0,0 1,-1-1,1 0,-1 1,1-1,-1 0,1 0,-1 0,1 1,-1-3,0 3,0-1,-1 0,1 1,-1-1,1 1,-1-1,1 1,-1-1,1 1,-1-1,0 1,1-1,-1 1,0 0,1-1,-1 1,0 0,0 0,1 0,-3-1,-54-6,47 6,-308-17,107 8,209 10,0 0,-1 0,1 0,-1-1,1 1,0-1,-1 1,1-1,0 0,0 0,0 0,-1 0,-2-2,4 2,1 1,0-1,0 1,-1-1,1 0,0 1,0-1,0 1,-1-1,1 0,0 1,0-1,0 0,0 1,0-1,0 1,0-1,1 0,-1 1,0-1,0 0,0 1,1-1,-1 1,0-1,0 1,1-1,-1 1,1-1,-1 1,1-1,6-7,1 1,0 0,0 0,16-8,1 0,1 1,39-14,-40 19,-1-2,-1 0,30-20,-52 31,-1-1,1 1,0-1,0 1,-1-1,1 1,0-1,-1 0,1 1,0-1,-1 0,1 1,-1-1,1 0,-1 0,1 1,-1-1,0 0,1 0,-1 0,0 0,0 1,0-2,0 1,0 0,-1 1,1-1,-1 1,1-1,-1 0,1 1,-1-1,0 1,1-1,-1 1,1 0,-1-1,0 1,0 0,1-1,-1 1,0 0,1 0,-2-1,-49-3,47 4,-46 1,38 1,-1-1,1-1,0 0,0-1,0 0,-20-5,31 6,1-1,-1 1,1 0,-1-1,1 1,-1 0,1-1,-1 1,1 0,0-1,-1 1,1-1,0 1,-1-1,1 1,0-1,0 1,-1-1,1 1,0-1,0 0,0 1,0-1,0 1,0-1,0 1,0-1,0 0,0 1,0-1,0 1,0-1,0 1,0-1,1 0,-1 1,0-1,0 1,1-1,-1 1,0-1,1 1,-1 0,0-1,1 1,-1-1,1 1,-1 0,1-1,-1 1,1 0,-1-1,1 1,0 0,30-23,110-48,-4 3,-136 68,1-1,-1 0,1 0,-1 1,0-1,1 0,-1 0,0 0,0 0,0-1,0 1,0 0,0 0,0-1,0 1,1-3,-2 4,0-1,-1 0,1 1,0-1,-1 1,1-1,0 1,-1-1,1 1,0 0,-1-1,1 1,-1-1,1 1,-1 0,1-1,-1 1,1 0,-1 0,0-1,1 1,-1 0,1 0,-1 0,1 0,-1 0,0 0,0 0,-62-2,53 2,-23 1,18 0,-1 0,1-2,-1 0,-16-3,31 4,0 0,0 0,0 0,0-1,0 1,0-1,0 1,0-1,1 1,-1-1,0 1,0-1,0 0,0 0,1 1,-1-1,0 0,1 0,-1 0,1 0,-1 1,1-1,-1 0,1 0,0 0,-1 0,1 0,0 0,0-1,0 1,-1 0,1 0,0 0,1 0,-1 0,0 0,0 0,0 0,1-2,22-47,-8 19,-15 29,0 1,0-1,0 0,-1 1,1-1,0 0,-1 1,1-1,-1 1,1-1,-1 1,0-1,0 1,0 0,1-1,-1 1,-1 0,1-1,0 1,0 0,0 0,-1 0,1 0,0 0,-1 1,1-1,-1 0,1 0,-1 1,1-1,-1 1,1 0,-1-1,0 1,1 0,-3 0,-11-3,-1 1,-27-1,33 3,-57 1,51 1,0-1,-1-1,1-1,0 0,0-1,-1 0,1-1,-21-8,36 11,0-1,1 1,-1 0,0-1,0 1,1 0,-1-1,0 1,1-1,-1 1,1-1,-1 1,1-1,-1 0,1 1,-1-1,1 0,-1 1,1-1,0 0,-1 1,1-1,0 0,0 0,-1 1,1-1,0 0,0 0,0 0,0 1,0-1,0 0,0 0,0 0,1 1,-1-1,1-1,0-1,1 0,0 0,0 1,0-1,0 1,1-1,-1 1,5-3,18-13,1 2,0 1,52-21,-46 22,0 0,47-32,-65 35,-11 9,0-1,0 1,0 0,0 0,0 1,0-1,0 1,1 0,-1 0,7-2,55-13,118-46,-172 56,-10 2,-23 2,-36 9,28-1,1 1,0 2,0 1,1 1,0 1,-45 28,72-39,1-1,-1 1,0-1,0 1,0-1,1 1,-1-1,0 1,0 0,1-1,-1 1,1 0,-1 0,1 0,-1-1,1 1,-1 0,1 0,0 0,-1 1,14 4,31-13,-35 3,1 0,-1-1,0-1,0 0,-1 0,1 0,-1-1,-1 0,1-1,-1 0,-1 0,0 0,0-1,0 0,-1 0,0 0,-1-1,0 0,-1 1,0-2,0 1,-1 0,0 0,-1-1,0 1,-1-1,-1-12,1 20,-3-15,0 0,2-1,0 0,1 1,0-1,2 1,6-30,4 4,106-335,-65 198,-29 88,9-49,17-177,-35 207,-5 30,-5-1,-3 0,-9-83,6 160,0 0,-1 1,0-1,0 1,0-1,-1 1,0 0,0 0,0 0,-1 0,0 1,1-1,-2 1,1 0,0 0,-1 1,0-1,-6-3,-9-5,-1 0,0 2,-28-10,10 8,-1 2,0 2,-52-4,65 9,3 0,-1 0,0 2,1 1,-1 1,0 1,1 1,-1 1,1 1,0 1,0 1,-36 17,33-9,-44 32,51-32,-1-1,0-1,-37 17,-36 12,-113 70,36-17,-181 91,286-147,-104 77,94-61,51-37,-17 11,2 2,-53 50,12 0,-70 75,106-106,30-36,1 0,1 1,1 1,-21 33,23-31,-2 0,-19 24,-18 26,41-52,1 1,0 0,1 1,1-1,1 1,1 0,-2 18,-2 130,7-164,-1 45,3 0,1-1,2 1,3-1,1 0,21 61,6 22,-28-95,1 0,2 0,16 36,-26-68,0 1,0-1,0 1,0-1,0 0,1 0,-1 0,1 0,-1 0,1 0,0 0,0 0,0-1,0 1,0 0,0-1,0 0,1 0,-1 0,0 0,1 0,-1 0,1 0,-1-1,1 1,-1-1,1 0,-1 0,1 0,0 0,-1 0,1 0,-1-1,1 1,-1-1,1 0,-1 0,0 0,1 0,-1 0,0 0,0 0,1-1,2-3,11-7,-2-1,1 0,-1-1,19-27,-27 34,269-382,-248 340,-3-1,-2 0,-3-2,23-92,15-43,-27 100,-12 32,26-54,-24 66,101-189,-101 201,1 1,1 0,1 2,2 1,33-29,48-27,125-75,-84 62,-27 19,4 5,239-99,-182 89,40-17,-166 85,-53 14,-1-1,0 1,0 0,1 0,-1 0,0 0,1 0,-1 1,0-1,0 0,1 0,-1 1,0-1,0 1,0-1,2 2,-2-1,-1 0,0-1,1 1,-1 0,0 0,0 0,0 0,0 0,0-1,0 1,0 0,0 0,0 0,0 0,0 0,0-1,-1 1,1 0,0 0,-1 0,1 0,0-1,-1 1,1 0,-1-1,1 1,-1 0,-1 0,-7 12,-2 0,1-1,-2-1,1 0,-1 0,-1-1,0-1,-1 0,-25 12,-16 4,-76 24,50-21,-124 47,34-15,-305 153,299-131,66-33,70-26,0 2,2 1,-47 41,-22 16,58-45,1 3,-61 66,100-98,-1 0,0-1,-1 0,-14 8,16-11,-1 1,2 1,-1 0,0 0,1 1,-15 16,1 6,2 1,0 0,2 2,2 0,1 1,1 1,2 0,2 1,1 0,2 1,-6 54,1 68,-2 103,11-213,-16 78,17-111,10-48,19-51,-3 14,160-455,-132 391,55-168,-100 289,0 0,1 0,1 1,0 1,0-1,1 1,1 0,0 1,11-9,19-19,237-203,-238 217,-38 23,0-1,-1 1,1 0,0 0,-1 0,1-1,0 1,-1 0,1 0,0 0,-1 0,1 0,0 0,0 0,-1 1,1-1,0 0,-1 0,1 0,0 1,-1-1,2 1,-2 0,1 0,-1 0,0 0,1 0,-1 0,0 0,0 0,0 0,0 0,0 0,0 0,0 0,0 0,0 0,0 0,0 0,0 0,-1 0,1 0,-1 0,0 1,-15 37,-2 0,-2-1,-1-1,-33 44,-27 45,16 6,-90 259,117-287,0 4,4 1,5 2,-18 132,37-180,10-62,0-1,0 0,0 0,0 1,0-1,0 0,0 1,0-1,0 0,0 1,0-1,0 0,0 1,0-1,0 0,0 1,0-1,0 0,0 1,0-1,1 0,-1 1,0-1,0 0,0 0,1 1,-1-1,0 0,0 0,1 0,-1 1,0-1,0 0,1 0,-1 0,0 0,1 1,-1-1,0 0,1 0,14-9,17-26,-30 33,242-333,-22-21,-77 121,164-307,-296 516,-14 37,-19 52,-5 11,-105 282,103-295,-2-1,-3-1,-67 92,72-117,-5 5,31-37,5-5,20-22,50-49,31-36,338-444,-38 43,-138 171,-253 322,-13 22,-22 37,-344 540,160-264,161-240,32-53,-1-1,-1 0,-35 42,119-144,-4-2,-4-4,-3-2,-4-2,59-131,-110 211,5-8,-1-1,0 0,-2 0,8-33,-13 50,-1 1,0-1,0 0,1 1,-1-1,0 0,0 1,0-1,0 0,0 1,0-1,0 0,0 1,0-1,0 0,0 1,0-1,0 0,-1 1,1-1,0 0,0 1,-1-1,1 0,-1 1,1-1,0 1,-1-1,1 1,-1-1,1 1,-1-1,0 1,1 0,-1-1,1 1,-1 0,0-1,1 1,-1 0,0 0,1-1,-1 1,0 0,-33 13,-8 14,1 1,2 2,1 2,-41 43,-124 158,98-93,312-492,-96 180,-99 157,-16 26,-20 34,-79 123,-140 316,241-480,-5 11,1 1,1 0,0 0,1 0,-3 20,7-35,0 0,-1 0,1 0,0 1,0-1,0 0,0 0,0 0,0 1,0-1,0 0,1 0,-1 0,0 1,1-1,-1 0,1 0,-1 0,1 0,0 0,-1 0,1 0,0 0,0 0,-1 0,1-1,0 1,0 0,0 0,0-1,0 1,1 0,1-1,0 0,-1 0,1 0,0-1,-1 1,1-1,-1 0,1 0,-1 0,0 0,1 0,-1 0,0-1,0 1,4-3,114-82,-4-5,-3-5,177-197,-182 158,139-232,-214 314,-26 46,-7 15,-9 23,-195 472,-6 19,182-427,-18 123,15-59,7-70,24-89,0 0,0 0,0-1,0 1,0 0,0 0,-1 0,1 0,0 0,0 0,0 0,0 0,0 0,0 0,0 0,0 0,0 0,0 0,0 0,0 0,0 0,0 0,0 0,-1 0,1 0,0 0,0 0,0 0,0 0,0 0,1-18,6-31,13-34,3 2,5 0,2 2,4 2,63-107,-89 175,-8 16,-11 29,-184 428,-60 173,204-461,52-175,-1 0,-1 0,1 1,0-1,0 0,0 0,0 0,-1 0,1 0,-1 0,1 0,0 0,-1 0,0 0,1 0,-1 0,0 0,1 0,-1-1,0 1,0 0,0 0,-2 1,3-4,-1-1,0 1,0 0,1 0,0 0,-1 0,1 0,0-1,0 1,0 0,0 0,0 0,1-3,9-61,3 0,2 1,47-119,-39 119,17-54,154-407,-387 925,185-382,-27 52,35-69,-1 0,1 1,0-1,0 0,0 0,0 1,0-1,0 0,0 0,0 1,0-1,-1 0,1 0,0 0,0 1,0-1,0 0,-1 0,1 0,0 1,0-1,-1 0,1 0,0 0,0 0,-1 0,1 0,0 0,0 1,-1-1,1 0,0 0,0 0,-1 0,1 0,0 0,-1 0,1 0,0 0,0-1,-1 1,1 0,0 0,0 0,-1 0,1 0,0 0,0 0,0-1,-1 1,1 0,0 0,0 0,0-1,-1 1,1 0,0 0,0 0,0-1,0 1,0 0,-1-1,0-8,-1-1,2 0,-1 1,1-1,0 0,1 1,1-1,-1 0,5-11,-1-5,150-695,-136 643,-19 77,1-1,-1 1,1 0,-1-1,0 1,0-1,0 1,0-1,0 1,0 0,0-1,0 1,0-1,-1 1,1-1,0 1,-1 0,1-1,-1 1,-1-2,1 3,-1 0,1 1,0-1,-1 0,1 0,0 1,-1-1,1 1,0 0,0-1,0 1,-1 0,1 0,0-1,0 1,0 0,0 0,0 0,0 0,1 0,-2 2,-41 46,-66 98,44-54,-88 110,-228 336,360-505,1 1,-28 68,67-149,1 2,2 0,35-52,-47 80,157-285,-14 26,-120 229,-27 45,-6 16,-12 42,-2-2,-36 88,9-27,-87 308,121-400,-8 34,15-56,-1 1,1 0,0 0,0 0,-1 0,2 0,-1-1,0 1,1 0,-1 0,1 0,0-1,0 1,0 0,1 2,-1-4,0-1,-1 1,1-1,-1 1,1-1,0 0,-1 1,1-1,0 0,-1 1,1-1,0 0,0 0,-1 0,1 0,0 0,0 0,-1 0,1 0,0 0,0 0,-1 0,1 0,0 0,-1 0,1-1,0 1,0 0,-1-1,1 1,-1 0,1-1,0 1,-1-1,2 0,15-12,1-1,-2 0,0-1,28-34,-24 26,778-960,-720 875,-80 111,-58 93,32-27,4 2,3 1,-24 146,43-205,0-4,0 1,1-1,0 0,0 0,1 0,1 15,-1-24,0 0,1 1,-1-1,0 1,0-1,0 0,1 1,-1-1,0 0,0 1,1-1,-1 0,0 1,0-1,1 0,-1 1,0-1,1 0,-1 0,1 0,-1 1,0-1,1 0,-1 0,0 0,1 0,-1 0,1 0,-1 0,1 0,-1 0,0 0,1 0,-1 0,1 0,-1 0,0 0,1 0,-1 0,1 0,-1-1,0 1,1 0,-1 0,0-1,1 1,-1 0,0 0,1-1,-1 1,0 0,1-1,-1 1,0 0,0-1,0 1,1-1,20-23,140-237,-45 66,-97 167,-35 52,-121 183,-284 387,362-513,39-52,-1 0,-31 31,52-60,0 1,-1 0,1-1,0 1,-1-1,1 1,-1-1,1 1,-1-1,1 1,-1-1,0 0,1 1,-1-1,0 0,1 1,-1-1,0 0,1 0,-1 1,0-1,1 0,-1 0,0 0,1 0,-1 0,-1 0,1-18,16-33,-14 49,46-111,-60 156,-21 48,-8 25,42-116,0 0,0 0,1 0,-1 0,0 0,0 0,0 0,0 0,0 0,0 0,0 0,0 0,0 0,1 0,-1 0,0 0,0 0,0 0,0 0,0 0,0 0,0 0,0 0,0 0,0 1,1-1,-1 0,0 0,0 0,0 0,0 0,0 0,0 0,0 0,0 0,0 0,0 1,0-1,0 0,0 0,0 0,0 0,0 0,0 0,0 0,0 0,0 1,12-16,19-27,-28 38,19-29,1 1,2 1,1 2,1 0,56-44,-82 72,0 0,0 1,0-1,0 0,0 1,0-1,0 1,0-1,0 1,0-1,0 1,0 0,0 0,0-1,0 1,0 0,0 0,1 0,-1 0,0 0,2 1,-2-1,-1 1,1 0,-1-1,1 1,-1 0,1 0,-1-1,0 1,1 0,-1 0,0-1,1 1,-1 0,0 0,0 0,0 0,0-1,0 1,0 0,0 0,0 1,-13 50,-22 39,-13 39,45-102,4-29,0 1,1 0,-1-1,0 1,0-1,0 0,0 1,0-1,0 0,0 1,0-1,0 0,-1 0,1 0,0 0,0 0,-1 0,1 0,-1 0,2-1,33-50,35-67,19-30,-76 129,1 1,1 1,1 0,35-30,-49 46,-1 1,0 0,1-1,-1 1,1 0,0 0,-1 0,1 0,0 0,-1 1,1-1,0 0,0 1,0-1,0 1,-1 0,1-1,0 1,0 0,0 0,0 0,0 1,3 0,-4 0,1 0,-1 0,1 1,-1-1,0 1,0-1,0 1,0-1,0 1,0 0,0-1,0 1,-1 0,1 0,-1 0,1 0,-1-1,1 5,0 9,-1-1,0 1,-1 0,-5 27,-47 162,-9 52,62-381,5 24,4 0,5 1,41-152,-35 203,-20 48,1 1,-1-1,1 0,-1 0,1 0,0 1,-1-1,1 0,0 1,0-1,-1 1,1-1,0 1,0-1,0 1,0-1,0 1,0 0,1-1,-1 1,0 1,0-1,0 0,0 1,0-1,0 1,0-1,0 1,0 0,0-1,0 1,0 0,-1 0,1-1,0 1,-1 0,1 0,0 0,-1 0,1 0,-1 0,1 1,7 15,-1 0,-1 1,-1-1,0 1,4 35,3 102,-9-114,-3-38,6 96,-9 129,0-213,0 0,-2 0,0 0,0-1,-1 0,-1 0,0 0,-1-1,-15 18,-12 25,25-38,0-1,-1 0,-1-1,-1-1,-21 22,30-33,0 0,-1-1,1 1,-1-1,0 0,0 0,0-1,0 1,0-1,0 0,-1-1,1 1,-1-1,1 0,-1 0,1-1,-1 0,0 0,1 0,-1-1,0 1,1-1,-1-1,-6-2,-65-29,-112-68,113 58,-106-45,13 34,116 40,2-2,-84-39,119 47,-1 1,0 1,0 0,-1 1,-33-4,-88 1,46 5,92 3,0 0,0 0,0 0,0 1,0-1,0 0,0 0,0 0,0-1,0 1,0 0,0 0,0 0,1-1,-1 1,0 0,0-1,0 1,0-1,0 1,1-1,-1 1,0-1,0 0,0 0,22-10,47-5,8 5,1 4,-1 3,2 3,-1 4,83 13,-147-13,1-1,-1 2,0 0,19 8,-30-11,1 0,-1 0,0 1,0-1,1 1,-1-1,0 1,-1 0,1 0,0 0,0 0,-1 0,2 3,-2-3,-1-1,1 1,-1-1,0 1,0-1,0 1,0-1,0 1,0 0,0-1,0 1,0-1,-1 1,1-1,-1 1,1-1,-1 1,0-1,0 1,1-1,-1 0,0 1,0-1,-2 1,-1 3,0-1,-1 0,0 0,0 0,0-1,0 0,0 0,-1 0,1-1,-1 1,0-1,-6 1,-80 14,61-13,-60 7,1-5,-1-3,0-4,-96-13,145 11,30 4,1-2,-1 0,0 0,1-1,-20-5,30 6,1 1,-1 0,0 0,1 0,-1 0,0-1,1 1,-1 0,0-1,1 1,-1 0,1-1,-1 1,1-1,-1 1,1-1,-1 1,1-1,0 1,-1-1,1 1,-1-1,1 0,0 1,0-1,-1 0,1 1,0-1,0 0,0 1,0-1,0 0,0 1,0-1,0-1,1 0,0 0,0 0,1 0,-1 0,1 1,-1-1,1 0,-1 1,1-1,0 1,2-2,59-31,268-88,-194 76,137-67,-252 99,-23 14,1 0,0-1,0 1,0 0,0 0,0 0,0-1,0 1,0 0,0 0,0 0,-1-1,1 1,0 0,0 0,0 0,0-1,-1 1,1 0,0 0,0 0,0 0,-1 0,1 0,0 0,0-1,0 1,-1 0,1 0,0 0,0 0,-1 0,1 0,0 0,0 0,-1 0,1 0,0 0,0 0,0 0,-1 0,1 1,0-1,0 0,-1 0,-55 7,27-1,-499 99,356-63,-175 67,265-72,82-37,1 0,-1 0,1 0,-1 1,1-1,-1 0,1 0,-1 0,1 0,-1 1,1-1,-1 0,0 0,1 1,-1-1,1 0,-1 1,0-1,1 0,-1 1,0-1,1 1,-1-1,0 0,0 1,1-1,-1 1,0-1,0 1,0-1,0 1,0-1,0 1,0-1,0 1,0-1,0 1,0-1,0 1,0-1,0 1,0-1,0 1,0-1,-1 1,1-1,0 1,0-1,0 0,-1 1,1-1,0 1,-1-1,1 0,-1 1,1-1,0 0,-1 1,1-1,-1 0,1 0,0 1,-1-1,1 0,-1 0,1 0,-2 0,48 10,-45-10,349 25,-118-12,-228-13,7 0,-1 1,1 0,-1 1,1 0,-1 1,0 0,11 5,-20-8,-1 0,1 0,-1 1,1-1,0 0,-1 1,1-1,-1 0,1 1,-1-1,1 1,-1-1,1 1,-1-1,0 1,1-1,-1 1,0-1,1 1,-1 0,0-1,0 1,1-1,-1 1,0 0,0-1,0 1,0 0,0-1,0 1,0 0,0-1,0 1,0 0,0-1,-1 1,1 0,0-1,0 1,-1-1,1 1,0 0,-1-1,1 1,-1-1,1 1,0-1,-1 1,1-1,-1 0,1 1,-1-1,0 1,1-1,-1 0,1 0,-1 1,0-1,0 0,-45 22,41-20,-36 12,-2-1,1-3,-2-1,-48 3,-161 1,231-13,650-3,-426 3,-141 1,-38 4,-33 3,-37 6,-72 1,0-5,-174-7,-62 3,354-6,-1 0,1-1,-1 1,1 0,-1 0,1 0,-1 0,0 1,1-1,-1 0,1 1,-1-1,1 1,0-1,-1 1,1 0,-1-1,1 1,0 0,-2 2,5-1,0 0,1 0,-1-1,1 1,0-1,-1 0,1 1,0-1,0 0,5 1,113 31,195 27,-155-33,410 66,-506-81,-46-5,-16 1,-5-6,-1 0,1-1,0 1,-1-1,0 1,1-1,-1 0,0 0,-4 1,-36 11,-1-1,0-3,-55 4,-147 1,175-11,-527 5,272-7,1131-3,-365 2,-1863 0,1727-1,374 3,-645-2,-22-1,0 1,0 0,0 0,0 1,0 1,0 0,0 0,20 8,-31-10,0 0,1 1,-1-1,0 0,0 0,1 1,-1-1,0 0,0 1,1-1,-1 0,0 1,0-1,0 0,0 1,0-1,0 0,1 1,-1-1,0 1,0-1,0 0,0 1,0-1,0 0,0 1,-1-1,1 0,0 1,0-1,0 1,0-1,0 0,0 1,-1-1,1 0,0 1,0-1,-1 0,1 0,0 1,0-1,-1 0,1 0,0 1,-1-1,1 0,0 0,-1 0,1 0,0 0,-1 1,1-1,-1 0,1 0,0 0,-1 0,0 0,-10 5,-1 0,0 0,-1-1,1-1,-1 0,-16 2,-88 3,67-5,-377 5,182-6,942-4,-419 3,-590-2,-336 3,609-2,-65 10,91-6,16-1,25 1,358 9,-142-7,-118-2,164 8,-221-6,135 29,-178-25,-21-3,-8-5,0-1,1 1,-1-1,0 0,0 0,0 0,0 0,0-1,0 1,-6-1,-126 12,-168-8,189-5,-511-2,969 3,-295 5,-41-2,-14 1,-20 1,-454 7,501-24,24-15,-44 26,0 0,1 1,-1-1,1 1,-1-1,1 1,-1-1,1 1,-1 0,1-1,-1 1,1 0,0 0,-1 0,1 1,-1-1,1 0,-1 1,1-1,-1 1,1-1,-1 1,1-1,-1 1,2 1,-2-1,-1 0,1 0,-1-1,0 1,1 0,-1 0,0-1,0 1,1 0,-1 0,0 0,0 0,0-1,0 1,0 0,0 0,0 0,-1 0,1-1,0 1,0 0,-1 0,1 0,0-1,-1 1,1 0,-1-1,1 1,-1 0,1-1,-1 1,1 0,-1-1,0 1,1-1,-1 1,0-1,0 1,-31 18,-168 52,-2 0,-33 44,150-71,74-39,-1 0,0-1,0-1,0 1,0-2,0 0,-20 1,-90-6,60 0,49 2,-35 0,43 0,29 1,457 1,206-3,-562-11,-68 6,-134 32,-20-13,-147-1,110-8,119-3,-1 1,0 0,1 1,-1 1,1 1,0 0,-22 8,37-12,-1 0,1 1,0-1,-1 0,1 0,0 0,-1 0,1 0,0 1,-1-1,1 0,0 0,0 0,-1 1,1-1,0 0,0 0,-1 1,1-1,0 0,0 1,0-1,-1 0,1 1,0-1,0 0,0 1,0-1,0 0,0 1,0-1,0 0,0 1,0-1,0 1,0-1,0 0,0 1,0-1,0 0,0 1,0-1,0 0,1 1,-1-1,0 0,0 1,0-1,1 0,-1 0,0 1,0-1,1 0,-1 0,1 1,22 9,18-1,1-2,74 3,61-7,-150-3,-717-2,902 4,302 40,-448-32,195 35,-237-38,-24-7,0 0,0 0,0 0,0 0,0 0,-1 0,1 0,0 0,0 0,0 0,0 0,0 0,0 0,0 0,-1 0,1 0,0 0,0 0,0 1,0-1,0 0,0 0,0 0,0 0,-1 0,1 0,0 0,0 0,0 0,0 0,0 0,0 1,0-1,0 0,0 0,0 0,0 0,0 0,0 0,0 0,0 1,0-1,0 0,0 0,0 0,0 0,0 0,0 0,0 0,0 1,0-1,0 0,0 0,0 0,0 0,0 0,0 0,0 0,0 0,0 1,0-1,0 0,1 0,-1 0,0 0,0 0,0 0,0 0,-41 4,-182-6,795-40,-511 35,87-12,191-49,-287 57,-35 8,0-1,30-10,-47 14,0 0,0 0,0 0,0-1,1 1,-1 0,0 0,0 0,0 0,0 0,0 0,1 0,-1 0,0 0,0 0,0 0,0-1,0 1,0 0,0 0,0 0,1 0,-1 0,0 0,0-1,0 1,0 0,0 0,0 0,0 0,0 0,0-1,0 1,0 0,0 0,0 0,0 0,0 0,0-1,0 1,0 0,0 0,0 0,0 0,-1 0,1-1,0 1,0 0,0 0,0 0,0 0,0 0,0 0,0 0,0-1,-1 1,1 0,0 0,0 0,0 0,0 0,0 0,-1 0,1 0,-17-8,-23-2,-72-5,-191 0,165 12,127 2,2 2,0-2,1 1,-1-1,0 0,1-1,-10-3,17 5,1 0,0 0,0 0,-1 0,1 0,0-1,0 1,-1 0,1 0,0 0,0 0,0 0,-1 0,1-1,0 1,0 0,0 0,-1 0,1 0,0-1,0 1,0 0,0 0,0-1,-1 1,1 0,0 0,0 0,0-1,0 1,0 0,0 0,0-1,0 1,0 0,0 0,0-1,0 1,0 0,0 0,0-1,0 1,0 0,0 0,1-1,-1 1,0 0,0 0,0-1,0 1,0 0,1 0,-1 0,0 0,0-1,0 1,1 0,-1 0,0 0,0 0,0 0,1-1,-1 1,0 0,1 0,19-8,28-1,1 2,1 2,-1 2,55 5,-16-2,72-2,543 5,-690-3,-8 0,0 0,0 0,0 1,0-1,0 1,-1 0,1 0,0 1,6 2,-11-4,0 0,0 0,-1 0,1 0,0 0,0 0,0 0,0 0,0 0,-1 0,1 0,0 0,0 0,0 0,0 0,0 0,-1 0,1 0,0 0,0 0,0 0,0 0,0 0,0 0,-1 0,1 0,0 0,0 1,0-1,0 0,0 0,0 0,0 0,0 0,-1 0,1 1,0-1,0 0,0 0,0 0,0 0,0 0,0 1,0-1,0 0,0 0,0 0,0 0,0 0,0 1,0-1,0 0,0 0,0 0,0 0,0 0,0 1,1-1,-1 0,0 0,0 0,0 0,0 0,0 0,0 0,0 1,1-1,-32 6,0-1,1-1,-51-1,20 0,-681 13,496-15,278-1,403 1,-1 37,-424-37,-1 0,1 1,-1 0,1 0,-1 1,0 1,0 0,11 6,-20-10,1 0,0 1,-1-1,1 1,-1-1,1 1,-1-1,1 1,-1-1,1 1,-1-1,1 1,-1 0,0-1,1 1,-1-1,0 1,0 0,0 0,1-1,-1 1,0 0,0-1,0 1,0 0,0 0,0-1,0 1,0 0,-1-1,1 1,0 0,0-1,-1 1,1 0,0-1,-1 1,1 0,0-1,-1 1,1-1,-1 1,1-1,-1 1,1-1,-1 1,0-1,0 1,-33 18,-6-7,0-1,-1-3,-1-1,1-1,-60-1,45-2,-86 15,197-11,565-6,-613-1,-582-17,517 14,30 2,-47-7,75 8,0 0,0 0,0 0,0 0,0 0,1 0,-1 0,0-1,0 1,0 0,0 0,0 0,0 0,0 0,0-1,0 1,0 0,1 0,-1 0,0 0,0 0,0-1,0 1,0 0,0 0,0 0,0 0,0-1,0 1,0 0,0 0,0 0,-1 0,1 0,0-1,0 1,0 0,0 0,0 0,0 0,0 0,0-1,0 1,-1 0,1 0,0 0,0 0,0 0,0 0,0 0,0 0,-1 0,1 0,0-1,29-13,1 1,1 2,42-11,2 0,44-18,-1-5,123-67,-226 104,-1-1,1 0,22-21,-35 28,0 0,0 0,0 0,-1 0,1-1,0 1,-1-1,1 1,-1-1,0 0,0 1,1-6,-2 6,0 0,0 1,0-1,0 0,-1 1,1-1,-1 0,1 1,-1-1,1 1,-1-1,0 1,0-1,0 1,0 0,0-1,0 1,0 0,0 0,0 0,-1 0,1 0,0 0,-3-1,-4-3,-1 1,0 0,0 0,-1 1,1 0,-1 0,0 1,-19-1,-90 0,78 4,-303 2,293-7,35-1,18-1,29-5,170-37,47-13,-195 45,0-2,75-38,-125 55,0-1,-1 1,1 0,-1-1,0 1,1-1,-1 0,0 0,0 1,0-2,0 1,0 0,2-4,-4 6,0-1,0 0,0 1,0-1,0 0,0 1,0-1,-1 1,1-1,0 0,0 1,0-1,-1 1,1-1,0 0,-1 1,1-1,0 1,-1-1,1 1,-1-1,1 1,-1 0,1-1,-1 1,1 0,-1-1,0 1,1 0,-1-1,1 1,-1 0,-1 0,-9-3,0 0,0 1,0 0,-21 0,-252 17,188-6,81-7,1 0,0 2,-20 5,-18 6,-289 49,-49 11,366-70,-59 16,76-18,0-1,1 1,-1 1,0-1,1 1,0 0,0 1,-10 8,15-12,1-1,-1 1,0 0,1-1,-1 1,0 0,1 0,-1-1,1 1,-1 0,1 0,0 0,-1 0,1-1,0 1,0 0,-1 0,1 0,0 0,0 0,0 0,0 0,0 0,0 0,1-1,-1 1,0 1,1 0,0-1,0 0,0 0,1 1,-1-1,0 0,0 0,1-1,-1 1,0 0,1 0,-1 0,1-1,1 1,55 10,-58-11,74 10,-73-11,-1 2,1-1,-1 0,1 0,-1 0,1 0,0 0,-1 0,1 0,-1 1,1-1,-1 0,1 1,-1-1,1 0,-1 1,1-1,-1 0,0 1,1-1,-1 1,0-1,1 1,-1-1,0 1,1-1,-1 1,0-1,0 1,0-1,1 1,-1-1,0 1,0-1,0 1,0 0,0-1,0 1,0-1,0 1,0-1,-1 1,1 0,0-1,0 1,0-1,-1 1,1-1,0 1,0-1,-1 1,1-1,-1 1,1-1,0 0,-1 1,1-1,-1 0,1 1,-1-1,-34 23,-12-2,-1-2,-1-3,-54 11,-160 23,231-45,-282 45,1273-264,-417 105,-506 98,-36 10,0 1,0 0,0-1,-1 1,1 0,0-1,0 1,0 0,-1 0,1-1,0 1,0 0,0 0,-1-1,1 1,0 0,-1 0,1 0,0 0,0-1,-1 1,1 0,0 0,-1 0,1 0,0 0,-1 0,1 0,0 0,-1 0,1 0,0 0,-1 0,1 0,0 0,-1 0,1 0,0 0,-1 1,1-1,0 0,-1 0,-74 1,63 0,-54 2,29 0,0-1,0-3,-37-4,71 5,1 0,0-1,0 1,0 0,0-1,0 0,0 1,0-1,0 0,0 0,0 0,0 0,0 0,1-1,-1 1,0 0,1-1,-1 1,1-1,-2-2,3 3,-1-1,1 0,0 0,-1 1,1-1,0 0,0 1,1-1,-1 0,0 1,0-1,1 0,-1 1,1-1,0 0,-1 1,1-1,0 1,2-3,7-10,0 1,2 1,-1 0,17-13,-15 14,41-38,118-114,-145 134,-1-2,-1-1,38-63,-56 77,0 1,-1-1,-1 0,0 0,-2-1,0 1,-1-1,-1-32,4-31,-2 62,-1-3,1 1,1-1,1 1,9-25,0 12,-6 20,-1-2,-1 1,0-1,-1 0,-1 0,-1 0,2-25,-5 40,0 0,0 0,-1-1,1 1,-1 0,0 0,1 0,-1-1,0 1,0 0,0 0,-1 0,1 1,0-1,-1 0,1 0,-1 1,0-1,1 1,-1-1,0 1,0 0,0 0,0 0,0 0,0 0,0 0,-1 0,-3 0,-4-1,-1 0,1 1,-1 0,1 1,-12 1,-25 4,1 1,-1 2,1 3,-51 18,-178 79,197-74,-115 43,-243 113,422-182,0 0,1 1,1 1,-1 0,1 1,1 1,0-1,1 2,0-1,1 1,0 1,-7 15,-91 136,-10 17,104-155,2 0,0 1,-11 51,13-43,-23 59,25-79,5-11,1 1,-1-1,-1 1,1-1,-1 0,0 0,0 0,0-1,-1 1,0-1,0 0,-5 4,8-8,1 0,-1 0,0 0,0 0,0 0,0 0,0-1,0 1,0 0,0-1,0 1,0-1,0 1,1-1,-1 1,0-1,0 0,1 1,-1-1,0 0,1 0,-1 1,1-1,-1 0,1 0,-1 0,1 0,0 0,-1 0,1-1,-16-37,14 32,-3-3,0 1,0-1,-1 1,0 0,-1 1,0 0,0 0,0 0,-1 1,0 0,-1 0,-11-6,14 9,-1-3,-1 1,1-1,0 0,0 0,1-1,0 0,0 0,1-1,0 1,0-1,-4-15,4 9,1-1,0 0,1 0,1 0,1-1,0-18,2-24,-2-103,-1 139,-2-1,0 1,-1 0,-15-42,7 27,11 31,0 0,0 0,0 0,-1 0,0 1,0-1,-1 1,0 0,0 0,0 0,-1 0,0 1,0 0,-7-6,4 5,1 0,0-1,0 0,1-1,0 1,0-1,1-1,0 1,1 0,-1-1,-3-12,0-4,0 0,-8-51,12 40,2 1,2-37,1 42,-1-1,-1 0,-8-40,-23-130,25 154,3-8,2-89,4 96,-2 0,-12-82,-2 18,12 83,-1 0,-1 0,-2 0,-18-53,19 68,-7-15,-24-43,-5-16,35 71,-1 0,-1 0,0 0,-2 1,-14-20,7 17,-1 1,0 0,-2 2,-36-26,35 26,-1-2,-22-26,2 3,19 21,-1 2,-1 0,0 2,-31-15,-113-44,156 70,0 1,0 0,-19-3,28 7,0-1,0 1,1-1,-1 1,0 0,0 0,0 1,1-1,-1 1,0 0,0 0,1 0,-1 1,1-1,-1 1,-4 3,8-5,0 0,-1 0,1 0,0 0,0 1,0-1,0 0,0 0,0 0,0 0,0 0,0 0,0 1,0-1,0 0,0 0,0 0,0 0,0 0,0 1,0-1,0 0,0 0,0 0,0 0,0 0,0 0,0 1,0-1,0 0,0 0,1 0,-1 0,0 0,0 0,0 0,0 0,0 1,0-1,0 0,0 0,1 0,-1 0,0 0,0 0,0 0,0 0,0 0,1 0,-1 0,0 0,0 0,0 0,0 0,1 0,14 4,16 0,2-3,0 0,0 2,53 9,-72-8,-1-2,1 0,0 0,0-1,0-1,0 0,-1-1,1-1,0 0,0-1,-1 0,0-1,19-8,-13 6,1 0,0 1,0 1,1 1,-1 1,1 0,29 3,35-4,1-12,-34 4,-33 7,-1 0,0-1,0-1,-1 0,0-2,0 0,-1 0,0-2,0 0,-1-1,0 0,-1-2,0 1,-1-2,14-18,2-11,22-30,-46 67,0 1,0 0,0 0,1 0,0 0,0 1,0 0,1 0,9-4,1 2,0-1,1 2,-1 0,1 2,0-1,0 2,1 1,32 1,29 5,113-8,-181 1,0-1,-1 0,1 0,-1-2,0 1,0-1,-1-1,1 0,15-12,-16 11,0 0,1 0,0 1,0 1,0 0,1 0,-1 1,22-4,75 0,-97 8,1 1,0 0,-1 0,1 1,-1 1,0 0,13 5,-16-3,0 0,0 0,-1 1,0 0,0 0,0 1,0 0,5 9,42 63,-52-74,1-1,0 1,0 0,0-1,1 1,-1-1,1 0,0 0,0-1,1 1,-1-1,1 0,-1 0,1 0,0-1,0 0,0 0,1 0,-1 0,0-1,1 0,-1 0,1-1,-1 1,1-1,-1 0,7-1,322-4,-329 5,0 0,0 0,0-1,0 0,0 0,0 0,-1 0,1-1,0 0,-1 0,1 0,-1-1,6-3,-1-2,0-1,0 0,14-18,0-1,2 3,0 1,35-24,24-23,-66 56,1 1,0 1,1 1,0 1,1 1,28-11,-22 10,0-1,-1-1,29-21,-46 27,1 1,0 0,0 0,1 1,14-5,-24 9,1 0,-1 1,1-1,-1 1,1-1,-1 1,1 0,0-1,-1 1,1 0,0 0,-1 0,1 0,-1 0,1 1,0-1,-1 0,1 1,-1-1,1 1,-1 0,1-1,-1 1,1 0,-1 0,0 0,1 0,-1 0,0 0,0 1,0-1,0 0,0 0,0 1,0-1,0 1,-1-1,1 1,0-1,-1 1,1-1,-1 1,0-1,1 1,-1 0,0 2,0 3,0-1,-1 1,0 0,0 0,0-1,-1 1,0-1,0 0,-1 1,0-1,0 0,0 0,-1-1,-6 9,-9 10,-42 40,38-42,-219 215,164-151,72-69,16-11,31-9,-37 2,526-114,-453 96,-59 15,210-60,-228 64,0 0,0 0,0 0,0 0,0 0,0 0,0 0,0 0,0-1,0 1,0 0,0 0,0 0,0 0,0 0,0 0,0 0,0 0,0 0,0-1,0 1,0 0,0 0,0 0,0 0,0 0,0 0,0 0,0 0,0 0,1 0,-1 0,0 0,0-1,0 1,0 0,0 0,0 0,0 0,0 0,0 0,1 0,-17 0,-23 4,-384 85,-36-5,447-82,0-1,1 2,-1 0,1 0,-1 1,1 0,0 1,1 1,-1-1,1 2,0-1,1 2,-1-1,1 1,1 0,-1 1,2 0,-1 0,-7 13,-2 2,0-1,-2-1,-1 0,-1-2,0 0,-2-1,0-2,-1 0,-1-1,-42 19,-24 5,-169 49,157-57,37-9,34-10,0-3,0 0,-1-2,-45 5,77-13,-1 1,1-1,-1 0,0 0,0 0,1 0,-1 0,0-1,1 1,-1 0,1-1,-1 1,0-1,1 1,-1-1,1 0,-1 0,1 0,0 0,-1 0,1 0,0 0,0 0,-2-2,2 1,0 0,1-1,-1 1,1 0,0 0,-1 0,1 0,0-1,0 1,1 0,-1 0,0 0,1 0,-1-1,2-3,4-7,0-1,0 1,2 1,10-16,4-1,1 1,1 1,1 1,2 2,0 0,1 2,2 1,0 1,51-24,-73 40,-1-1,0 1,0-1,-1 0,1 0,-1-1,0 0,-1 0,8-10,-12 14,1 0,-1 1,0-1,0 0,0 0,0 0,-1 0,1 0,0 0,-1 0,1 0,-1 0,0 0,0 0,0 0,0 0,0 0,0 0,0 0,-1-1,1 1,-1 0,0 0,1 0,-1 1,0-1,0 0,0 0,0 0,-1 1,1-1,0 0,-1 1,1-1,-1 1,1 0,-1 0,0-1,0 1,1 0,-1 0,-2 0,-21-11,0 1,-1 1,0 1,0 2,-1 0,0 2,-36-2,27 5,1 2,-1 2,0 1,1 2,-1 1,1 2,1 2,0 1,0 1,1 2,-50 29,51-27,-1-1,-1-1,-65 17,-38 15,107-30,0 1,1 2,0 1,2 1,1 2,-26 27,50-49,1 0,0 0,0 0,-1 0,1 0,0 1,0-1,0 0,0 1,0-1,0 1,1-1,-1 1,0-1,1 1,-1-1,1 1,0 0,0-1,-1 1,1 0,0-1,0 1,0 0,1-1,-1 3,2-3,-1 0,0 0,0 0,1 0,-1 0,1 0,-1 0,1-1,-1 1,1 0,-1-1,1 0,0 1,-1-1,1 0,0 0,-1 0,1 0,0 0,-1 0,1 0,0-1,-1 1,1 0,-1-1,1 0,1 0,16-6,0-1,-1 0,0-1,19-13,34-18,-21 19,1 2,86-19,114-9,-168 33,58-7,146-1,142 17,-325 5,-93 0,-6-1,0 1,1 0,-1 0,0 0,1 0,-1 1,0 0,1 1,-1-1,0 1,7 3,-12-5,0 0,0 1,0-1,0 0,0 1,0-1,0 0,0 0,0 1,0-1,0 0,0 0,0 1,0-1,-1 0,1 0,0 1,0-1,0 0,0 0,-1 0,1 0,0 1,0-1,0 0,-1 0,1 0,0 0,0 0,-1 1,1-1,0 0,0 0,-1 0,1 0,0 0,-1 0,1 0,0 0,0 0,-1 0,1 0,-18 4,-96 5,-164-9,130-2,-6 0,-209 4,289 4,0 4,0 3,1 4,-124 44,121-30,1 4,-91 57,157-87,6-5,7-8,12-28,-16 35,0 0,0 0,0-1,0 1,0 0,0 0,0 0,0 0,-1 0,1-1,0 1,-1 0,1 0,-1 0,1 0,-1 0,0 0,1 0,-1 0,0 1,0-1,0 0,0 0,1 1,-1-1,0 0,0 1,0-1,0 1,-1-1,1 1,0-1,0 1,0 0,0 0,-2-1,-14-2,0 0,0 1,0 1,0 1,0 0,0 1,1 1,-18 3,26 0,13-2,20 2,226 12,-26-4,-200-11,341 48,-361-48,4-1,-1 0,1 1,-1 0,0 1,0 0,0 0,0 1,0 0,-1 0,0 1,8 6,-14-10,0 0,0 1,0-1,-1 1,1-1,-1 0,1 1,-1 0,0-1,1 1,-1-1,0 1,0-1,0 1,0 0,0-1,0 1,-1-1,1 1,0-1,-1 1,0-1,1 1,-1-1,0 1,1-1,-1 0,0 1,0-1,0 0,0 0,0 0,-2 2,-46 38,44-36,-52 33,-1-2,-1-2,-76 30,-198 63,325-124,-40 15,34-9,19-3,29-1,-34-5,416 7,-270-9,374-2,-556 6,-1 1,-47 11,-15 1,-500 83,535-82,51-9,21-3,29-2,28-3,-1-3,-1-3,1-2,-1-3,104-35,-104 17,-60 28,0-1,1 1,-1-1,0 0,0 1,0-1,-1-1,1 1,-1 0,0-1,0 1,0-1,3-7,-5 10,1 0,-1 0,0-1,0 1,0 0,0-1,0 1,0 0,0-1,0 1,-1 0,1 0,0-1,-1 1,1 0,-1 0,1 0,-1-1,0 1,1 0,-1 0,0 0,0 0,0 0,0 0,0 0,0 1,0-1,0 0,0 1,0-1,0 0,-1 1,-1-1,-48-12,47 13,-36-5,-67 3,68 2,-75-8,112 8,0 0,-1 0,1 0,0 0,0-1,-1 1,1-1,0 0,0 1,0-1,0 0,0-1,0 1,0 0,0 0,0-1,0 1,1-1,-1 0,0 1,1-1,0 0,-1 0,1 0,0 0,0 0,0 0,-1-4,2 1,0 1,1-1,0 0,-1 1,2-1,-1 1,0-1,1 1,0-1,0 1,0 0,1 0,2-4,-1 3,-2 1,1 1,-1-1,0 1,0-1,-1 0,1 0,-1 0,2-6,-3 9,-1-1,1 1,0 0,0-1,-1 1,1-1,-1 1,0 0,1 0,-1-1,0 1,1 0,-1 0,0 0,0 0,0 0,0 0,0 0,0 0,-1 0,1 1,0-1,0 0,-1 1,1-1,0 1,-1-1,1 1,0 0,-2-1,-30-8,0 2,-1 1,1 2,-55-1,13 1,74 4,0 0,0 0,0 1,0-1,-1-1,1 1,0 0,0 0,0 0,0 0,0-1,0 1,-1-1,1 1,0-1,0 1,0-1,0 1,1-1,-1 0,0 0,0 1,0-1,0 0,1 0,-1 0,0 0,1 0,-1-1,1 0,0 0,1 0,-1 0,0 0,1 0,0 1,-1-1,1 0,0 0,0 1,0-1,0 1,1-1,-1 1,3-3,10-11,2 1,24-16,-33 24,99-71,-106 77,1 0,-1 0,0 0,1 0,-1 0,0 0,1-1,-1 1,0 0,0 0,1 0,-1 0,0-1,0 1,1 0,-1 0,0-1,0 1,0 0,0-1,1 1,-1 0,0 0,0-1,0 1,0 0,0-1,0 1,0 0,0-1,0 1,0 0,0-1,0 1,0 0,0-1,0 1,0 0,0-1,-12 2,3 6,10-6,-1-1,0 1,0-1,1 1,-1-1,0 1,1-1,-1 1,1-1,-1 1,1-1,-1 1,1-1,-1 0,1 1,-1-1,1 0,-1 0,1 1,-1-1,1 0,0 0,-1 0,1 0,-1 0,2 0,36 7,-1-1,1-2,0-2,47-3,-34 0,80 8,-124-6,0 1,1-1,-1 1,0 1,0-1,-1 1,13 7,-17-9,-1 0,0 0,0 0,0 0,1 0,-1 0,0 0,0 0,0 0,-1 1,1-1,0 0,0 1,-1-1,1 0,-1 1,1-1,-1 1,1-1,-1 1,0-1,0 1,0-1,0 1,0-1,0 1,0-1,-1 1,1 0,0-1,-1 0,1 1,-1-1,0 1,1-1,-1 0,0 1,0-1,0 0,0 0,0 0,0 0,-2 2,-18 16,-2 0,0-1,-1-2,0 0,-2-2,-37 16,32-14,-164 84,192-99,0 1,0 0,-1 0,1 0,0 0,0 1,1-1,-1 1,1-1,-1 1,1 0,-4 5,6-7,0 0,0-1,0 1,0 0,0-1,0 1,0-1,0 1,0 0,0-1,0 1,1 0,-1-1,0 1,0-1,1 1,-1-1,0 1,1 0,-1-1,0 1,1-1,-1 0,1 1,-1-1,1 1,-1-1,2 1,35 11,47-1,143-2,-103-7,5 1,-24-2,162 23,-266-24,0 0,0 0,0 0,0 0,0 0,0 0,-1 0,1 0,0 0,0 1,0-1,0 0,0 1,0-1,0 1,-1-1,1 1,0-1,0 1,-1 0,1-1,0 1,-1 0,1 0,0-1,-1 1,1 2,-1-2,-1 0,0 0,1 0,-1 0,0 1,0-1,0 0,0 0,0 0,0-1,0 1,0 0,0 0,0-1,0 1,-3 1,-69 27,64-26,-269 92,327-177,-43 64,0 0,-1-1,6-35,-10 39,2 0,0 0,1 0,0 0,1 1,1 0,11-20,10-1,-22 30,0 0,0-1,0 0,-1 0,0 0,0 0,-1 0,0-1,0 1,0-1,2-10,-5 16,-1 0,1 0,-1-1,1 1,-1 0,1 0,-1 0,1 0,-1 0,0 0,0 0,1 0,-1 0,0 0,0 0,0 0,0 0,0 1,0-1,-1 0,1 1,0-1,0 1,0-1,-1 1,1 0,-2-1,-43-8,33 7,-112-19,-182-6,312 27,1 0,0 1,-1-1,1 1,-1 0,1 1,-1 0,0 0,1 0,-1 0,0 1,5 3,-9-5,1 0,-1 0,0 1,0-1,0 0,0 1,0-1,0 0,0 1,0-1,0 1,-1 0,1-1,-1 1,1 0,-1-1,0 1,1 1,-1 0,-1 0,1 0,-1 0,0 0,1 0,-1 0,0 0,-1 0,1-1,0 1,-1 0,0-1,-3 5,-14 15,-1 0,-1-1,0-1,-28 18,-106 67,53-39,66-41,4-5,0 2,2 1,0 2,-49 54,77-77,0 0,1 0,-1 0,1 1,-1-1,1 1,0-1,0 1,0-1,0 1,0-1,1 1,-1 0,1-1,0 6,0-6,1-1,-1 1,1-1,-1 1,1 0,0-1,-1 1,1-1,0 0,0 1,0-1,1 0,-1 1,0-1,0 0,1 0,-1 0,3 1,6 3,0-1,1 0,-1-1,1 0,0-1,11 1,-22-3,168 14,-69-9,-98-5,1 0,-1 0,0 0,0 0,1 0,-1 0,0 0,0 1,0-1,1 0,-1 1,0-1,0 1,0 0,0-1,0 1,0 0,0-1,2 3,-3-2,0-1,0 1,0 0,0-1,0 1,0 0,0 0,0-1,-1 1,1 0,0-1,0 1,-1 0,1-1,0 1,-1 0,1-1,0 1,-1 0,1-1,-1 1,1-1,-2 1,-43 34,37-30,-16 10,-26 21,49-36,1 0,0 1,0-1,0 0,-1 0,1 0,0 1,0-1,0 0,-1 0,1 1,0-1,0 0,0 0,0 1,0-1,0 0,0 1,0-1,0 0,-1 0,1 1,0-1,0 0,0 1,1-1,-1 0,0 0,0 1,0-1,0 0,0 1,0-1,0 0,0 0,1 1,-1-1,0 0,0 0,1 1,13 5,21-4,-15-3,0-1,0-1,0-1,21-8,44-7,-150 54,39-23,13-7,0 1,1 0,-1 1,1 1,-14 12,25-20,1 0,0 1,-1-1,1 0,0 0,-1 0,1 1,0-1,0 0,-1 1,1-1,0 0,0 1,0-1,-1 0,1 1,0-1,0 0,0 1,0-1,0 0,0 1,0-1,0 1,0-1,0 0,0 1,0-1,0 1,0-1,0 0,0 1,0-1,0 0,0 1,1-1,-1 0,0 1,17 6,25-5,-25-4,0 0,0-1,-1 0,1-2,-1 0,0-1,0 0,0-1,15-10,-20 10,-1 0,0 0,0-1,-1-1,0 1,0-2,-1 1,0-1,-1 0,0-1,0 1,-1-1,4-12,-9 21,0 1,-1-1,1 1,-1-1,1 0,-1 1,0-1,1 1,-1-1,0 0,0 1,0-1,0 0,0 1,-1-1,0-2,1 4,-1-1,1 0,0 1,-1 0,1-1,-1 1,0-1,1 1,-1-1,1 1,-1 0,0 0,1-1,-1 1,0 0,1 0,-1 0,0 0,1-1,-1 1,0 0,1 0,-1 1,0-1,-1 0,-5 2,0 0,0 0,0 0,1 1,-12 7,-10 6,2 2,0 1,1 1,-38 39,46-42,2 0,0 2,2 0,0 0,0 2,-17 42,28-58,5-11,14-30,18-52,-55 107,-13 18,-12 25,4 1,2 1,3 3,-43 110,60-125,2 0,3 1,2 0,2 1,2 0,3 1,2 59,3-112,0-1,0 0,0 1,0-1,0 0,0 1,1-1,-1 0,0 1,1-1,-1 0,1 0,-1 1,1-1,-1 0,1 0,0 0,1 1,-2-2,1 0,-1 1,1-1,0 0,-1-1,1 1,-1 0,1 0,0 0,-1 0,1 0,-1-1,1 1,-1 0,1 0,-1-1,1 1,-1 0,1-1,-1 1,1-1,-1 1,1 0,-1-1,0 1,1-2,29-44,-29 44,23-46,-2-1,21-72,18-106,-58 218,20-108,6-20,-24 217,-7 666,2-742,4 51,-4-55,0 0,0 1,0-1,0 1,0-1,0 0,0 1,0-1,1 0,-1 1,0-1,0 0,0 1,1-1,-1 0,0 1,1-1,-1 0,0 0,0 1,1-1,-1 0,0 0,1 0,-1 1,0-1,1 0,-1 0,1 0,-1 0,0 0,1 0,-1 0,1 0,0 0,0-1,1 0,-1 0,1 0,0 0,-1-1,0 1,1 0,-1-1,0 1,0-1,0 0,2-2,69-132,-32 57,-4 1,-3-2,29-110,-15 45,-30 105,-8 31,-7 25,-40 216,18-126,-3 23,-5 0,-68 193,94-318,-15 33,7-31,4-23,0-61,6-136,2 155,17-285,64-344,-60 576,-15 96,-8 16,1 0,-1 0,1 1,-1-1,0 0,1 0,-1 1,0-1,0 0,1 1,-1-1,0 0,0 1,1-1,-1 0,0 1,0-1,0 0,0 1,1-1,-1 1,0-1,0 0,0 1,0-1,0 1,0-1,0 1,0-1,0 0,0 1,-1-1,1 1,0-1,0 0,0 1,0-1,-1 1,-1 32,-2-1,0 1,-16 51,-40 100,43-136,-254 709,188-530,-130 454,203-654,0 0,-2 0,-15 26,9-19,17-31,3-4,8-11,13-20,64-89,-57 83,41-71,-68 105,-1 1,1-1,0 1,1-1,-1 1,0 0,1 0,0 1,-1-1,1 1,0 0,0 0,1 0,5-2,-7 3,-1 0,1 1,-1-1,1 0,-1 1,1 0,0-1,-1 1,1 0,0 0,-1 1,1-1,-1 1,1-1,0 1,-1 0,1 0,-1 0,0 0,1 0,-1 0,0 1,0-1,1 1,2 3,-4-3,0 1,0-1,0 0,0 1,0-1,-1 1,1-1,-1 1,0-1,1 1,-1-1,0 1,-1-1,1 1,0-1,-1 1,1-1,-1 1,0-1,0 0,0 1,-2 2,-32 54,30-50,-15 23,14-21,-1 0,1 0,-2-1,1 0,-1-1,-1 0,-10 9,18-17,1 0,-1-1,0 1,0-1,0 1,1-1,-1 1,0-1,0 1,0-1,0 0,0 1,0-1,0 0,0 0,0 0,0 0,0 0,0 0,0 0,0 0,0 0,0 0,0-1,0 1,0 0,1-1,-1 1,0 0,-1-2,0 0,1 1,-1-1,1 0,0-1,-1 1,1 0,0 0,1 0,-1-1,0 1,1 0,-1-4,-2-11,2-1,1-30,0 42,4-63,-1 42,-2 0,0-1,-2 1,-8-47,5 63,-1 0,0 1,-1-1,0 1,-1 0,0 0,0 1,-1 0,0 0,-1 1,0 0,0 0,-1 1,0 0,0 1,-1 0,-18-7,14 9,-1 1,0 0,1 1,-1 1,0 1,0 0,0 1,0 0,1 2,-17 3,23-3,9-2,21-16,-8-1,0 0,0-1,-2 0,14-27,-21 34,0 1,-1-1,0 0,0 0,-1-1,-1 1,0 0,0-1,-1 1,-1-19,-1 16,1 11,1 1,-1-1,1 0,-1 1,1-1,0 0,0 1,0-1,0 0,0 1,0-1,0 0,0 1,1-1,-1 0,1 1,-1-1,1 1,0-1,0 1,-1-1,1 1,0-1,0 1,0 0,1 0,-1-1,0 1,0 0,1 0,-1 0,1 0,-1 1,0-1,1 0,3 0,4-4,0 1,-1-1,1-1,-1 1,0-1,0-1,0 0,7-8,-11 9,0 0,-1 1,1-1,-1 0,0-1,-1 1,0 0,0-1,0 0,-1 1,0-1,0 0,0-7,-5-292,-8 214,6 57,-3-59,12-55,-6-115,1 251,0-1,-2 1,0 0,0 0,-1 0,-1 0,0 1,0 0,-1 0,-1 1,0 0,-1 0,0 1,0 0,-1 1,-14-11,10 9,-1 0,-1 1,0 0,0 2,-1 0,0 0,-1 2,1 0,-1 1,-1 1,-21-3,40 7,37 10,-37-9,1-1,0 0,0 0,0 1,-1-1,1 0,0 1,-1-1,1 1,0-1,-1 1,1-1,-1 1,1-1,0 1,-1 0,1-1,-1 1,0 0,1-1,-1 1,0 0,1 0,-1-1,0 1,0 0,0 0,1 0,-1-1,0 1,0 0,0 0,0 0,-1-1,1 1,0 0,0 0,0 0,-1-1,1 1,0 0,-1 0,1-1,0 1,-1 0,1-1,-1 1,1 0,-1-1,0 1,1-1,-1 1,0 0,-5 4,-1 0,1 0,-1-1,1 0,-1 0,0 0,-1-1,-13 4,-68 13,49-13,72-12,-14 3,-1-2,29-8,-40 11,-1-1,0 0,1 0,-1 0,0-1,0 0,-1 0,1 0,0-1,-1 1,0-1,0 0,0-1,-1 1,1 0,-1-1,0 0,0 0,0 0,-1 0,0 0,0-1,0 1,-1-1,0 1,0-1,0 1,-1-1,1 0,-1 1,-1-9,-6-292,7 298,-1 1,0-1,-1 1,0-1,0 1,-1 0,0 0,0 0,0 0,-1 1,0-1,-1 1,1 0,-1 0,0 1,-10-10,-1 2,-1 0,0 1,0 0,-1 1,-20-8,2 3,23 11,0 0,0-2,1 1,-20-16,26 17,1 1,-1-1,0 1,0 1,0-1,0 1,-1 0,1 0,-1 1,-11-3,18 5,-1 0,1 0,-1 1,0-1,1 0,-1 0,1 1,-1-1,1 0,-1 1,1-1,-1 1,1-1,-1 0,1 1,-1-1,1 1,0 0,-1-1,1 1,0-1,-1 1,1-1,0 1,0 0,0-1,0 1,0-1,-1 1,1 0,0-1,0 1,0 0,1-1,-1 1,0 0,0-1,0 1,0-1,1 1,-1 0,0-1,1 2,10 27,-4-18,0 0,1 0,0-1,0 0,1 0,1-1,-1 0,2-1,16 11,14 7,56 24,-51-27,16 3,-49-22,0 1,0 1,23 14,-31-17,0 1,-1 0,1 1,-1-1,0 1,0 0,-1 0,1 0,-1 0,0 0,0 1,2 9,2 12,-1 1,-2 0,-1 0,-1 0,-1 0,-6 51,2 7,4-73,0 1,1-1,0 0,1 0,1 0,0 0,0-1,1 1,1-1,13 21,-8-12,-6-11,-1 0,0 1,-1 0,0 0,-1 0,0 0,1 19,-5 85,-1-49,2-31,2 1,1-1,12 63,-1-24,-11-56,1 1,1-1,0 1,14 32,-12-37,-1 0,-1 1,0 0,-1 0,-1 0,1 22,-5 98,-1-52,3-61,0 60,-16 134,9-113,0 4,6-97,-1 0,0 0,-1-1,0 1,-1-1,1 0,-2 0,-6 11,-15 3,13-14,215-148,39-32,-202 138,204-181,-190 162,-2-3,60-83,7-36,163-320,-223 366,-5-2,39-146,-90 269,81-246,-72 232,0 1,1 0,16-20,-13 19,0-1,11-24,118-204,-74 138,18-63,-63 118,3 2,37-54,-57 98,0-1,-1 0,0-1,-1 0,0 0,6-20,-11 28,0 0,0 0,-1 0,0 0,0 0,0 0,0 0,-1 0,0 0,0 0,0 0,-1 0,1 1,-1-1,0 1,-1-1,1 1,-1-1,0 1,0 0,-4-4,6 7,1 1,-1 0,1-1,0 1,-1-1,1 1,-1-1,1 1,0-1,0 1,-1-1,1 0,0 1,0-1,-1 1,1-1,0 0,0 1,0-1,0 1,0-1,0 0,0 1,0-1,0 0,0 1,1-1,-1 1,0-1,0 1,1-1,-1 0,0 1,0-1,1 1,-1-1,1 1,-1-1,0 1,1 0,0-1,35-14,46 5,-66 9,-1 0,1-1,0-1,18-6,-26 6,0 0,0-1,-1 0,0 0,0-1,0 0,0 0,-1-1,10-10,19-17,-28 28,0-1,-1 0,0 0,0 0,0-1,-1 0,0 0,4-8,-3 2,0 0,0 0,-2 0,0-1,3-15,-6 26,-1 1,1-1,-1 1,0-1,0 1,0 0,0-1,0 1,-1-1,1 1,-1 0,1-1,-1 1,0 0,0-1,0 1,0 0,-1 0,1 0,0 0,-1 0,0 0,1 1,-1-1,0 0,0 1,0-1,0 1,0 0,0 0,0-1,0 1,-1 1,1-1,0 0,-1 1,-3-1,1-1,0 2,0-1,0 0,0 1,0 0,0 0,0 1,0-1,0 1,0 0,0 1,0-1,-8 4,5 0,-1 1,1 0,0 0,1 1,-14 14,9-8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6:53.96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18,'5'9,"1"0,-2 1,0 0,0-1,0 1,-1 1,-1-1,0 0,1 13,1-2,-3-27,1 0,-1 0,1 0,0 1,1-1,5-9,6-16,15-38,-28 117,-1-45,1 0,-1 0,0-1,1 1,0 0,-1-1,1 1,0-1,1 1,-1-1,0 1,1-1,-1 0,1 1,0-1,2 2,-3-4,-1 0,1 0,0 0,-1 0,1-1,0 1,-1 0,1-1,-1 1,1 0,0-1,-1 1,1 0,-1-1,1 1,-1-1,1 1,-1-1,1 0,-1 1,0-1,1 1,-1-1,0 0,0 1,1-1,-1 0,0 1,0-1,0-1,10-27,-9 24,3-2,-3 17,-5 43,-1 21,6-10,-2 90,-10 1,22 11,-10-101,7 99,-6-128,-3 50,-1-49,4 42,-2-78,0 0,1 1,-1-1,0 0,0 1,1-1,-1 0,0 1,1-1,-1 0,1 0,0 1,0-1,-1 0,1 0,0 0,0 0,0 0,0 0,0 0,0 0,0 0,0-1,0 1,1 0,-1-1,2 1,38 1,-37-3,1 1,-1 0,1-1,0 2,-1-1,1 1,6 1,-10-1,1-1,-1 1,0 0,0 0,1 0,-1 0,0 0,0 0,0 0,0 0,0 0,0 1,0-1,-1 0,1 0,0 1,-1-1,1 1,-1-1,1 1,-1-1,0 1,0-1,1 1,-1-1,0 1,-1 2,0 22,0-12,1-1,0 1,1 0,3 17,-4-29,0-1,1 1,-1 0,1 0,-1 0,1 0,0-1,-1 1,1 0,0-1,0 1,0 0,1-1,-1 1,0-1,0 0,1 1,-1-1,1 0,-1 0,1 0,0 0,-1 0,1 0,0-1,0 1,0-1,-1 1,1-1,0 1,0-1,0 0,0 0,0 0,0 0,0 0,2-1,21-8,-24 8,-1 1,1-1,-1 1,1-1,-1 1,0-1,1 1,-1-1,0 0,1 1,-1-1,0 0,0 1,1-1,-1 0,0 1,0-1,0 0,0 1,0-1,0-1,-1-2,-1 0,1 0,-1 0,0 0,0 0,-1 1,1-1,-4-3,4 4,-1 0,1 1,0-1,1 0,-1 0,0 0,1 0,0 0,-1-1,1 1,0-5,1 7,1 0,0-1,0 1,0 0,0 0,0-1,0 1,0 0,0 0,0 0,0 0,1 0,-1 1,0-1,1 0,-1 1,1-1,-1 1,1-1,-1 1,1-1,-1 1,1 0,-1 0,1 0,-1 0,1 0,-1 0,1 0,1 1,50 6,-46-6,0 0,0 0,1 0,-1-1,10 0,-11-1,0 1,0 0,0 0,0 1,1 0,9 3,-15-3,0-1,0 1,1 1,-1-1,0 0,0 0,0 0,0 0,-1 1,1-1,0 1,0-1,-1 0,1 1,-1-1,1 1,-1-1,0 1,0-1,0 1,1 0,-2 2,-1 46,1-32,2-15,2-14,5-34,-4 21,-4 23,0 0,0 0,0 0,0 0,0 1,-1-1,1 0,0 0,-1 0,1 1,-1-1,1 0,-1 1,1-1,-1 0,1 1,-1-1,0 1,1-1,-1 1,0-1,1 1,-1-1,0 1,0 0,1-1,-1 1,0 0,0 0,0 0,1-1,-1 1,0 0,0 0,0 0,0 0,1 0,-2 1,-43 0,35-1,6 0,-6 1,0-1,0 0,0 0,0-1,0-1,0 1,-18-7,28 8,-1 0,1 0,0 0,0-1,0 1,0 0,0 0,0 0,0 0,-1 0,1 0,0 0,0 0,0 0,0 0,0-1,0 1,0 0,0 0,0 0,0 0,0 0,0 0,0 0,0-1,0 1,0 0,0 0,0 0,0 0,0 0,0 0,0-1,0 1,0 0,0 0,0 0,0 0,0 0,0 0,0 0,0-1,0 1,0 0,0 0,0 0,0 0,1 0,-1 0,0 0,0 0,0 0,0 0,0-1,0 1,0 0,0 0,1 0,-1 0,0 0,0 0,0 0,0 0,1 0,14-6,18-2,-17 8,3-2,-1 1,1 1,0 1,0 0,34 9,-122 3,47-12,0-1,0 0,0-2,0-1,0 0,1-2,-29-9,72 9,-15 4,-27 1,-1-4,20 4,1 0,0 0,0-1,0 1,-1 0,1 0,0 0,0 0,0-1,0 1,0 0,-1 0,1 0,0-1,0 1,0 0,0 0,0 0,0-1,0 1,0 0,0 0,0-1,0 1,0 0,0 0,0-1,0 1,0 0,0 0,0 0,0-1,0 1,0 0,0 0,0-1,0 1,1 0,-1 0,0-1,2 0,-1 0,0 0,1 0,-1 1,1-1,-1 0,1 1,0-1,-1 1,1-1,0 1,-1 0,1 0,0 0,-1-1,1 2,0-1,0 0,-1 0,4 1,13 2,1 0,29-1,-34-2,0 0,0 1,0 1,-1 0,1 1,16 5,-24-6,35 18,-40-19,-1-1,1 0,-1 1,1-1,-1 1,0-1,1 1,-1-1,1 1,-1-1,0 1,1-1,-1 1,0-1,0 1,0 0,1-1,-1 1,0-1,0 1,0 0,0-1,0 1,0 0,-1 0,1 0,-1 0,0 1,1-1,-1-1,0 1,0 0,0 0,0 0,0 0,0 0,0-1,0 1,0-1,0 1,0-1,-2 1,-17 5,10-4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6:59.69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62 1,'5'38,"-3"-33,-1 0,0 0,-1 0,1 0,-1 0,0 1,0-1,-1 0,1 0,-2 6,-15 58,-6 22,19-74,0 0,2 0,0 1,1-1,1 1,1-1,0 1,5 22,1 50,4 97,5-105,-1-9,-12-55,-1 1,-1 0,-1-1,-4 32,-20 106,24-151,-1 18,-1-1,-1 1,-1-1,-8 26,8-36,0 1,1-1,1 1,0 0,0 0,2 0,0 13,-2 27,-8 155,11-201,0 0,0 0,1 0,-1 0,5 8,-5-11,1 0,0 1,-1-1,0 1,0-1,0 1,0-1,-1 1,0 0,0-1,0 1,0 0,-2 7,-1-9,1-3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7:24.64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1753 65,'0'-2,"-1"0,1 0,-1 0,0 0,0 1,0-1,0 0,0 1,0-1,-1 0,1 1,0-1,-1 1,1 0,-1 0,-2-2,2 2,0-1,0 1,1-1,-1 1,0-1,1 0,-1 0,1 0,0 0,-1 0,1 0,0 0,-1-3,2 5,1-1,-1 1,0-1,0 1,0-1,1 1,-1 0,0-1,1 1,-1 0,0-1,1 1,-1 0,0-1,1 1,-1 0,0-1,1 1,-1 0,1 0,-1 0,1 0,-1-1,1 1,-1 0,1 0,-1 0,0 0,1 0,-1 0,1 0,-1 0,1 0,-1 0,1 0,-1 1,1-1,-1 0,1 0,-1 0,0 1,2-1,-1 1,1-1,-1 0,1 1,-1-1,1 1,-1 0,1-1,-1 1,1 0,-1 0,0 0,0 0,1 0,0 1,-1 1,0 0,0 1,-1-1,1 0,-1 0,1 0,-1 1,0-1,0 0,-1 0,1 1,-1-1,1 0,-1 0,0 0,0 0,-3 5,-33 56,15-28,-14 21,33-54,1 1,-1-1,0 0,0-1,0 1,0 0,0-1,0 0,-1 0,1 0,-1 0,0 0,1-1,-8 3,10-4,0-1,-1 1,1 0,-1 0,1-1,0 1,-1 0,1-1,0 0,0 1,-1-1,1 0,0 1,0-1,0 0,0 0,0 0,0 0,0 0,0 0,0-1,0 1,1 0,-1 0,0 0,1-1,-1-1,-13-45,10 32,5 28,0 0,-1 0,-2 24,0 3,4 17,-1-35,0 1,-1 0,-1 0,-8 42,5-54,0 0,-1 0,0-1,0 1,-9 11,8-14,1 1,0-1,1 1,0 0,0 0,0 1,1-1,-2 13,2-10,0 0,-1-1,0 0,0 0,-1 0,0 0,-7 8,-3 4,-31 36,43-55,0 0,0 0,0-1,0 1,0 0,-1-1,-5 4,8-6,1 0,-1 0,1 0,0 0,-1 0,1 0,0 0,-1 0,1 0,0 0,-1 0,1 0,0 0,-1 0,1 0,-1 0,1 0,0 0,-1 0,1 0,0-1,-1 1,1 0,0 0,0 0,-1-1,1 1,0 0,-1 0,1-1,0 1,-3-23,5 16,0 1,1-1,-1 0,1 1,1-1,-1 1,1 0,0 0,0 0,1 1,0 0,0 0,0 0,0 0,10-5,-8 4,1 0,-1-1,0 0,-1 0,0-1,0 1,8-15,-11 19,-4 14,-7 17,-6-7,1 0,1 1,2 0,0 1,1 0,-6 29,11-39,0 0,0 0,-1 0,0-1,-13 21,15-28,0 0,0 0,-1 0,0 0,0-1,0 1,0-1,-1 0,0-1,1 1,-1-1,-1 1,1-2,0 1,-7 2,9-4,0-1,0 1,0-1,0 0,0 0,0 0,1 0,-1 0,0-1,0 0,0 1,0-1,1 0,-1 0,0 0,1-1,-1 1,1-1,-3-1,4 2,0 0,0 0,0 0,0 0,1 0,-1 0,0-1,1 1,-1 0,1 0,-1 0,1-1,0 1,0 0,-1-1,1 1,0 0,0-1,0 1,0 0,1 0,-1-1,0 1,0 0,1-1,-1 1,1 0,-1 0,1 0,-1-1,1 1,0 0,0 0,0 0,-1 0,1 0,0 0,0 1,0-1,0 0,3-1,5-8,-11 7,-21 9,0 0,19-6,1 1,-1 0,1 0,0 0,0 0,-1 1,1-1,0 1,0 0,1 0,-1 0,0 0,0 0,1 1,0-1,-1 1,1-1,0 1,0 0,1 0,-1 0,-2 6,2-5,0 0,-1 1,1-1,-1-1,0 1,0 0,-1-1,1 1,-1-1,1 0,-1 0,-6 3,-36 13,-16 9,57-25,1 0,1 0,-1 1,0 0,1-1,0 1,-4 6,6-8,0-1,0 1,-1 0,1 0,1 0,-1 0,0 0,0 0,1 0,-1 0,1 0,0 1,-1-1,1 0,0 0,0 0,1 0,-1 1,1 1,-1-4,1 0,-1 0,1 0,-1 0,0 0,1 0,-1 0,1 0,-1 0,1 0,-1 0,1 0,-1 0,1 0,-1-1,1 1,-1 0,1 0,-1-1,0 1,1 0,-1 0,0-1,1 1,-1 0,0-1,1 1,-1-1,0 1,1 0,-1-1,0 1,0-1,0 1,1-1,18-23,-14 16,-2 4,0 0,0-1,0 1,-1-1,1 0,1-6,-3 6,1 1,-1 0,1 0,0 0,1 1,-1-1,0 0,1 1,0 0,5-6,19-25,-2-1,-24 34,1 0,-1-1,0 1,1 0,-1 0,1 0,-1 0,1 0,-1 0,1 1,0-1,0 0,-1 1,1 0,0-1,0 1,0 0,2 0,-4 0,0 0,1 0,-1 0,0 0,0 0,1 0,-1 0,0 0,0 0,1 0,-1 0,0 1,0-1,0 0,1 0,-1 0,0 0,0 1,0-1,0 0,1 0,-1 0,0 1,0-1,0 0,0 0,0 1,0-1,0 0,0 0,0 1,0-1,0 0,0 0,0 1,0-1,0 0,0 0,0 1,-5 15,-15 20,16-31,-3 7,-1 0,2 0,0 1,0 0,1 0,1 0,0 1,0-1,2 1,0 0,0 0,1 19,3-20,-2-1,0 1,0 0,-1-1,-1 1,0 0,0-1,-2 0,1 1,-2-1,1-1,-2 1,-8 14,11-20,-1 0,1 0,-1-1,-1 0,1 0,-1 0,1 0,-1-1,-1 1,1-1,-1-1,1 1,-1-1,0 0,0 0,0-1,-1 0,1 0,-1 0,1-1,-1 0,0 0,1 0,-1-1,-13-1,11 1,-1 1,1 1,-1-1,1 2,-17 5,17-4,0-1,0-1,-1 0,1 0,-17 1,20-3,0 1,0 0,0 0,0 1,0 0,0 0,-8 4,8-3,0 0,0-1,0 0,-1 0,1-1,-1 0,-7 1,9-2,0 1,0-1,0 1,0 0,0 0,0 1,0-1,0 1,0 0,1 1,-1-1,1 1,0 0,-8 6,11-8,-3 1,0 0,0 0,-1 0,1 0,-1-1,1 1,-1-1,1 0,-8 0,8-1,1 0,-1 1,1-1,-1 1,1 0,-1 0,1 0,0 1,0-1,-1 1,1-1,0 1,0 0,0 0,1 1,-1-1,0 0,-3 6,-37 47,33-39,10-14,0-1,-1 0,0 0,1 1,-1-1,0 0,0 0,1 0,-1 0,0 0,0 0,0 0,0 0,0 0,0-1,-1 1,1 0,0-1,0 1,-1-1,1 1,-2 0,-31 12,26-9,-1 0,0 0,0-1,-1-1,-12 3,20-5,-1 0,1 0,0 0,0 0,-1 0,1-1,0 1,0-1,-1 1,1-1,0 0,0 0,0 0,0 0,0 0,0-1,0 1,1 0,-1-1,0 0,1 1,-1-1,1 0,0 0,-1 0,1 1,-1-4,-4-7,-35-58,39 66,-1 0,0 0,0 0,-1 1,1-1,-1 1,0 0,1 0,-1 0,-1 0,1 1,0 0,-7-3,18 20,9 4,-6-13,0-2,0 1,0-1,0-1,1 1,0-2,-1 0,20 2,9-2,44-4,-16-1,-36 2,-1-3,0 0,50-15,-15 3,-55 14,0-2,-1 1,0-1,0 0,0-1,0 0,11-9,-15 10,1 0,-1 0,-1-1,1 1,-1-1,0 0,0 0,0-1,0 1,-1-1,0 0,3-9,-6 12,0 1,0-1,-1 1,1-1,-1 0,1 1,-1-1,0 1,0 0,0-1,0 1,-1 0,1-1,-1 1,1 0,-1 0,-2-2,2 2,1 0,-1 0,0-1,1 1,-1-1,1 1,0-1,0 1,0-1,-1-3,2 5,0 0,1-1,-1 1,1 0,-1 0,1 0,-1 0,1 0,0 0,0 0,-1 0,1 0,0 0,0 1,0-1,0 0,0 1,0-1,0 0,0 1,0-1,0 1,0-1,1 1,-1 0,0 0,0-1,0 1,0 0,3 0,23-5,-20 4,0 0,0-1,0 0,0 0,0-1,-1 1,7-5,19-4,-30 10,0 1,0 0,0-1,0 1,0-1,-1 1,1-1,0 0,0 0,-1 0,1 0,-1 0,1 0,-1 0,1 0,-1-1,1 1,-1-1,0 1,0-1,0 1,0-1,0 0,0 1,0-1,-1 0,1 0,-1 0,1-2,5-21,-1 0,2-29,-6 46,-1 0,1 0,-2 0,1 0,-1 1,-1-1,1 0,-1 0,0 1,-1-1,-3-7,5 14,0 0,0-1,0 1,0 0,-1 0,1 0,0 0,0 0,-1 0,1 0,-1 1,1-1,-3-1,-2 0,0-1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7:36.31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262 1,'-2'20,"4"4,-1-23,0 0,0 0,0 0,1 0,-1-1,0 1,1 0,-1-1,0 1,1-1,-1 1,1-1,-1 0,0 0,1 0,-1 1,1-1,-1-1,3 1,0 0,0 0,0 0,0 0,0 0,0 1,0 0,0 0,0 0,0 0,5 3,-7-2,0 0,1 0,-1 0,0 1,-1-1,1 0,0 1,-1-1,1 1,-1 0,0-1,0 1,0 0,0 0,0 3,0-4,0 0,0 0,1 1,-1-1,0 0,1 0,-1 0,1-1,0 1,0 0,0-1,0 1,0-1,0 0,0 1,0-1,5 1,50 17,-13-6,-9 7,-30-16,0-1,0 0,1 0,0 0,0 0,-1-1,1 0,1-1,-1 1,0-1,10 1,173 8,-197-10,0 1,1 1,-1-1,1 1,-10 4,-24 5,23-8,0-1,-1-1,1 0,-1-2,1 0,0-1,0 0,0-2,0 0,0-1,1-1,-1-1,-18-10,-4-5,30 15,0 1,-1 1,0 0,-18-6,22 8,0 2,0-1,-1 1,1 0,-1 1,1-1,0 2,-1-1,1 1,-1 0,1 0,-11 4,13-3,0 1,0-1,0 1,1 0,-1 0,1 0,-1 1,1-1,0 1,1 0,-1 0,1 1,-1-1,1 1,0-1,1 1,-3 7,2-7,1 1,0-1,0 1,0 0,0 0,1 0,0 0,1 0,-1 1,1-1,1 0,-1 0,1 0,0 0,0 0,0 0,1 0,3 6,-3-5,-1 0,1 0,-1 0,-1 1,1-1,-1 0,0 0,-3 13,-15 62,6-36,-1 7,8-39,1 0,1 0,1 0,0 1,0 16,1-16,0 1,-1-1,0 1,-1-1,-1 0,-1 0,0 0,-1-1,0 0,-1 0,-12 17,1 10,18-38,2-7,8-22,-7 19,4-13,0 0,-2 0,7-42,-12 61,0-1,0 1,0-1,0 0,-1 1,1-1,0 1,-1-1,1 1,-1-1,1 1,-1-1,0 1,0 0,1-1,-2 0,-5 2,3 16,3 2,0 1,-1 0,-2-1,1 1,-12 31,13-43,0 0,1 0,0 0,0 1,1-1,0 0,1 11,0 1,-1-10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02.59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2521 0,'-14'9,"1"0,-1-2,0 0,0 0,-1-1,-27 7,38-12,-41 2,40-3,0-1,-1 1,1 1,-1-1,1 1,-9 2,13-2,0-1,-1 1,1 0,0 0,0 0,-1-1,1 1,0 0,0 1,0-1,0 0,0 0,0 0,1 1,-1-1,0 0,1 1,-1-1,1 0,-1 1,1-1,0 1,-1-1,1 1,0-1,0 1,0-1,0 3,1 14,-2 1,0 0,-6 26,5-38,0-1,0 1,0-1,-1 0,0 0,0 0,-1-1,1 1,-1-1,-1 0,1 0,-1 0,-6 5,-4 4,1 1,0 1,1 0,-19 30,17-23,-34 38,34-45,1 0,0 1,1 1,1 0,0 0,1 1,2 1,0 0,1 0,1 1,-5 22,-2 13,9-41,1-1,1 1,1 0,-2 26,-6 115,0-1,10-120,1-5,-1-1,-2 1,-1 0,-12 56,14-84,0-1,0 1,0-1,0 1,0-1,0 0,0 1,0-1,-1 0,1 0,-1 0,1 0,0 0,-1 0,0-1,1 1,-1 0,1-1,-1 1,0-1,1 1,-1-1,0 0,0 0,1 0,-1 0,0 0,0 0,1 0,-1-1,-2 0,-63-16,54 13,-3-1,4 0,-1 1,0 1,-1 0,1 1,-16-1,23 4,1-1,0 1,-1 0,1 0,0 1,0-1,0 1,0 1,0-1,0 0,0 1,1 0,0 0,-1 1,1-1,-5 6,-13 16,0 2,-29 46,7-10,36-51,2-1,-1 1,2 1,-8 21,-15 30,26-62,0-1,0 1,0-1,0 1,-1-1,1 0,0 0,-1 0,1 0,-1 0,1-1,-1 1,0-1,1 1,-1-1,0 0,1 0,-1 0,-4-1,-52-7,57 7,0 1,0-1,0 1,0 0,0 0,0 0,0 0,0 0,0 0,0 1,0-1,0 0,0 1,0 0,0-1,0 1,0 0,0 0,1 0,-1 0,0 1,1-1,-1 0,1 1,-1-1,-1 3,-1 4,-1-1,2 1,-1 0,1 0,-3 10,4-11,0 0,1 0,-2-1,1 1,-1-1,0 1,0-1,-1 0,1 0,-1 0,-1-1,1 0,-1 1,0-2,0 1,0 0,-1-1,0 0,0 0,0-1,0 0,0 0,-8 2,7-2,0-1,0 0,0 0,-1-1,1 0,0-1,-13 0,17 0,0 0,0-1,0 1,0-1,0 0,0 0,0 0,1 0,-1-1,0 1,1-1,-1 1,1-1,-1 0,1 0,0 0,0-1,0 1,0 0,-2-4,1 1,1 0,-1 0,1 0,1 0,-1 0,1-1,0 1,0-1,0 1,1-1,0-5,-5-32,3 38,1 1,-2-1,1 0,-1 1,1-1,-1 1,-5-6,5 8,1-1,0 1,0 0,0-1,0 0,0 1,1-1,-1 0,1 0,-1 0,1 0,0 0,1 0,-1 0,0 0,1 0,0-1,-1 1,1 0,1 0,-1 0,1-5,2 5,0-1,1 1,-1 0,1 0,0 0,0 1,0-1,0 1,0 0,5-2,-9 5,0-1,0 1,0-1,0 1,0 0,0-1,-1 1,1-1,0 1,0-1,-1 1,1-1,0 1,-1-1,1 1,0-1,-1 1,1-1,-1 0,1 1,0-1,-1 0,1 1,-1-1,1 0,-1 1,0-1,1 0,-1 0,-18 13,13-10,0 0,0-1,-1 0,1 0,-1 0,0-1,1 0,-1-1,0 1,-12-2,0-1,0-2,-26-7,-14-3,37 10,1 1,-30 0,42 3,1 1,-1 0,0 1,0-1,1 2,-1-1,1 1,-12 6,-20 8,28-12,0 0,1 1,-20 12,27-17,0 0,0 0,-1 0,1-1,0 0,0 1,-1-1,1-1,0 1,0-1,-1 1,1-1,0-1,0 1,-5-3,-34-5,-92 1,132 8,0-1,0 1,0 0,1 0,-1 1,0-1,0 0,0 1,1 0,-1 0,0 0,1 0,-1 0,1 0,-1 0,1 1,0 0,-1-1,1 1,0 0,0 0,0 0,0 0,1 1,-1-1,0 0,1 1,0-1,0 1,0-1,0 1,0 0,-1 2,-1 10,0-1,2 0,-1 1,2 27,0-39,0 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27.47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1628 53,'-21'1,"1"1,-27 6,31-5,-1 0,1-1,-1-1,-26-1,42 0,0 0,0 0,0-1,-1 1,1 0,0-1,0 1,0-1,0 1,0-1,0 0,0 1,0-1,1 0,-1 0,0 0,0 0,1 1,-1-1,0 0,1 0,-1 0,1-1,-1 1,1 0,-1 0,1 0,0 0,0 0,0 0,0-1,-1 1,1 0,1 0,-1 0,0 0,0-1,0 1,1 0,0-2,-1 2,0 0,1 0,-1 0,0 0,0 0,1 0,-1 0,0-1,0 1,0 0,-1 0,1 0,0 0,0 0,0 0,-1 0,1-1,-1 1,1 0,-1 0,1 0,-1 0,0 1,1-1,-1 0,0 0,0 0,1 0,-1 1,0-1,0 0,0 1,0-1,0 1,0-1,0 1,0-1,0 1,-2 0,-5 0,-1 0,1 1,0 0,-1 1,1 0,0 0,0 1,0 0,1 0,-1 1,1 0,0 0,0 1,0 0,-7 7,-23 12,36-23,0-1,0 1,0-1,0 1,0-1,0 1,0-1,0 1,1 0,-1-1,0 1,0 0,1 0,-1 0,0 0,1 0,-1 0,1 0,-1 0,1 0,-1 0,1 0,0 0,-1 0,1 0,0 0,0 0,0 0,0 0,0 0,0 1,0-1,0 0,1 0,-1 0,0 0,1 0,-1 0,1 0,-1 0,1 0,0 2,1-1,0-1,0 1,0 0,0 0,1-1,-1 0,0 1,0-1,1 0,-1 0,1 0,-1 0,1-1,0 1,-1-1,6 1,29-13,-34 10,-1 1,1-1,0 1,0 0,0 0,0 0,0 0,0 0,0 1,0 0,0-1,0 1,0 0,0 0,5 1,-8-1,0 1,0-1,1 0,-1 0,0 1,1-1,-1 0,0 0,0 1,0-1,1 0,-1 1,0-1,0 0,0 1,0-1,0 0,0 1,0-1,1 0,-1 1,0-1,0 1,0-1,-1 0,1 1,0-1,0 0,0 1,0-1,0 0,0 1,0-1,-1 0,1 1,0-1,-13 18,-18 9,-57 56,83-78,-1-1,0 0,0 0,0 0,0-1,-10 4,9-4,1 0,0 0,0 0,0 1,0-1,1 1,-8 8,-101 81,106-85,0-1,-1 0,0 0,0-1,-1 0,0 0,-12 4,16-7,0-1,1 0,-1-1,0 1,0-1,0 0,0-1,0 1,0-1,0 0,-1-1,1 0,0 0,-9-2,-5-2,1 1,-1 1,0 1,0 1,0 0,-36 5,-8-2,48-1,1 1,-29 6,28-5,1 0,-1-1,-17 1,-133-14,138 10,22 0,0 0,0 1,0 0,0 0,0 0,0 1,0-1,0 2,1-1,-1 1,0-1,0 2,1-1,0 1,-1-1,-6 6,-1 4,-8 8,0-2,-25 16,45-34,0 0,1 0,-1 1,0-1,1 0,-1 0,0 1,1-1,-1 0,1 1,-1-1,0 0,1 1,-1-1,1 1,-1-1,1 1,0-1,-1 1,1 0,-1-1,1 1,0 0,0-1,-1 1,1 0,0-1,0 1,0 0,0-1,-1 1,1 0,0-1,0 1,1 0,-1 0,0-1,0 1,0 0,0-1,1 1,-1 0,0-1,0 1,1-1,-1 1,1 0,-1-1,0 1,1-1,-1 1,1-1,-1 1,1-1,0 1,-1-1,1 0,-1 1,1-1,0 0,-1 0,1 1,0-1,-1 0,1 0,1 0,66 19,-34-10,-30-8,1 1,-1-1,0 1,0 1,0-1,0 0,0 1,0 0,0 0,-1 0,1 0,-1 1,0-1,0 1,-1 0,1 0,-1 0,1 0,-1 0,-1 0,1 1,0-1,-1 1,0-1,0 1,-1 0,1-1,-1 1,0 8,-1-5,-1-1,1 1,-1-1,0 0,-1 0,0 0,0 0,-6 10,4-9,1 1,0 0,0 0,1 0,0 0,-2 11,5-18,0 1,0-1,0 0,0 1,1-1,-1 1,1-1,-1 0,1 1,0-1,0 0,0 0,0 0,0 1,1-1,-1 0,0-1,1 1,0 0,-1 0,1-1,0 1,0-1,0 1,0-1,0 0,0 0,5 2,34 18,67 47,-103-64,-1 1,0-1,0 1,0 0,-1 0,1 0,-1 1,0-1,-1 1,1 0,-1-1,0 1,-1 0,1 1,0 5,-1-5,0 0,1 0,0 0,0 0,1 0,0 0,0-1,1 0,0 1,0-1,8 9,-8-11,0-1,1 0,-1 0,1 0,0 0,0-1,0 0,0 0,0 0,1-1,4 2,21 6,-25-7,-2 1,1-1,0 1,0 0,-1 1,0-1,1 1,-1 0,-1 0,1 0,-1 1,1-1,-1 1,0 0,-1 0,1 0,1 5,0 1,-1-1,0 1,0 0,-1 0,0 0,-1 0,0 17,-2-24,0-1,0 0,-1 0,1 0,-1 0,1-1,-1 1,0 0,0-1,0 1,0-1,-1 0,1 1,-1-1,1 0,-7 3,5-3,0 1,1 0,-1 0,1 1,-1-1,1 1,0-1,-4 9,1 0,1 1,0-1,1 1,0 0,-1 14,5-23,0 1,0-1,0 0,0 0,1 0,-1 0,1 0,0 0,1 0,-1 0,1 0,0-1,-1 1,2 0,-1-1,0 0,1 1,-1-1,1 0,5 4,7 6,1-1,1-1,0 0,0-1,1-1,0 0,0-2,1 0,0-1,1-1,21 3,-37-7,1 0,-1 1,0 0,0 0,1 0,-2 0,1 0,7 6,-10-7,1 1,0-1,-1 1,1-1,-1 1,1 0,-1-1,0 1,0 0,0 0,0 0,0 0,0 0,0 0,-1 1,1-1,-1 0,0 0,1 5,-2-7,1 1,-1 0,1-1,-1 1,1-1,-1 1,1-1,-1 1,0-1,1 1,-1-1,0 0,1 1,-1-1,0 0,1 1,-1-1,0 0,0 0,1 0,-1 0,0 0,0 0,1 0,-1 0,0 0,0 0,1 0,-1 0,-1-1,-30-4,27 4,-17-4,19 4,0 0,0 0,0 0,0 0,0 1,0 0,0 0,-1 0,-3 0,0 10,12 14,12 30,-12-37,0-1,0 0,2-1,16 30,-20-40,-1-1,1 1,-1 0,0-1,-1 1,1 0,-1 0,0 0,0 0,0 0,-1 0,0 10,-1 0,-1-1,-1 1,-5 15,4-17,0 0,2 1,-1-1,0 20,3-11,1-1,0 1,2 0,9 36,-11-54,-1-2,0 0,1 0,-1 0,1 0,-1 0,1 0,0 0,0 0,0 0,0 0,0-1,1 1,-1 0,0-1,1 1,-1-1,1 1,0-1,-1 0,1 0,0 0,0 0,0 0,2 1,2 2,0 1,0 0,-1 0,0 1,6 6,9 10,-17-18,1 0,-1 0,0 0,-1 0,1 1,-1-1,0 1,0-1,0 1,0 0,1 9,-1-1,0 1,-1-1,-1 20,-1-28,0 1,-1 0,0 0,-1-1,1 1,-1-1,0 1,0-1,0 0,-1-1,0 1,-5 5,-4 5,9-9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5:09.4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1,'1771'1771,"-1765"-1765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31.08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140 1,'-1'3,"0"-1,0 1,0 0,-1 0,1-1,-1 1,0-1,0 1,0-1,0 0,0 1,-4 2,-29 24,14-20,11-2,17 15,1-8,-2 0,0 1,0-1,-2 1,0 0,3 19,-6-24,0-1,-1 1,-1-1,1 1,-1-1,-1 0,0 1,0-1,-1 0,0 0,-6 13,5-11,0 0,0 0,1 0,-2 16,4-17,-1 1,-1-1,0 0,0 0,-1 0,-6 11,-9 30,11-26,6-18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44.92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1734 269,'-54'1,"-59"-2,112 1,-1-1,1 1,0 0,0-1,0 1,-1-1,1 0,0 1,0-1,0 0,0 1,0-1,0 0,0 0,1 0,-1 0,0 0,0 0,1 0,-1 0,1 0,-1 0,1-1,-1 1,1 0,0 0,-1-1,1 1,0 0,0 0,0-1,0 1,0 0,0 0,1-2,8-56,-5 37,-4 20,0-1,0 1,0 0,0-1,-1 1,1-1,-1 1,1-1,-1 1,0 0,-2-4,-3-12,59 63,-44-37,0-1,1 0,0 0,0-1,0 0,1-1,-1 0,1 0,0-1,1-1,18 4,-37-10,-1 1,0-1,1 0,-1-1,1 0,0 0,-12-11,-34-17,35 24,5 2,1 1,-1 0,-25-5,33 9,1 1,-1-1,1 1,0 0,-1 1,1-1,-1 1,1-1,0 2,-1-1,1 0,0 1,0-1,0 1,0 1,-5 2,-4 2,0 0,0-1,-1 0,0-1,0-1,0 0,-16 1,-12-2,-79-4,74-2,-54 5,97-2,-1 1,1-1,-1 1,1 0,0 0,-1 0,1 1,0-1,0 1,0 0,0 0,1 1,-1-1,0 1,1-1,0 1,-1 1,1-1,-4 6,7-9,0 1,0-1,1 1,-1-1,0 1,0-1,1 1,-1-1,0 1,0-1,1 1,-1-1,0 0,1 1,-1-1,1 0,-1 1,1-1,-1 0,0 1,1-1,-1 0,1 0,-1 1,1-1,-1 0,1 0,0 0,-1 0,1 0,-1 0,1 0,-1 0,1 0,-1 0,1 0,-1 0,2-1,28 2,-27-1,61-2,264 3,-307 2,0 0,24 8,3-1,-338-66,210 42,53 10,-1 0,1-2,0-1,-45-19,68 24,0 0,0 0,1-1,-1 1,0-1,1 0,0 0,0 0,0 0,0 0,0-1,0 0,1 1,-2-5,3 6,0 0,1 0,-1 0,1 0,0 0,-1 0,1 1,0-1,0 0,0 0,1 0,-1 0,0 0,1 0,-1 0,1 0,0 0,-1 0,1 1,0-1,0 0,0 1,1-1,-1 1,0-1,0 1,1-1,-1 1,1 0,-1 0,1-1,2 0,25-22,-28 17,-22 9,-43 14,-95 28,99-13,51-25,-1 0,1-1,-1 0,0-1,0 0,-21 5,-35-2,0-3,-99-5,-75 3,239-2,0 0,0 0,0 0,1 0,-1 0,0 0,0 1,0-1,0 0,0 1,0-1,1 0,-1 1,0-1,0 1,1 0,-1-1,0 1,1-1,-1 1,0 0,1 0,-1-1,1 1,-1 0,1 0,0-1,-1 1,1 0,0 0,-1 0,1 0,0 0,0 0,0 0,0-1,0 1,0 0,0 0,0 0,0 0,0 0,1 0,-1 0,0 0,1-1,-1 1,0 0,1 1,1 1,-1 0,1 0,0 0,-1 0,1 0,1 0,-1-1,0 1,1-1,-1 0,1 1,3 1,7 2,0-1,0-1,0-1,0 0,0 0,1-1,13 0,102-4,-51-1,502 3,-639-1,-83 4,124-2,1 1,-1 1,1 1,0 1,-32 12,41-13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2:23.20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143 35,'2'288,"-5"312,-3-518,-18 79,-4 56,58-322,-17 66,1 0,3 1,35-61,8-17,-16 11,38-137,12-116,-69 254,-12 67,-10 31,-1 0,1 1,-1-1,0 0,-1 0,0-1,0 1,0 0,-1 0,0-13,-1 18,0-1,0 1,0-1,0 1,0 0,0-1,-1 1,1 0,0 0,-1 0,1 0,-1 0,1 0,-1 1,1-1,-1 0,0 1,1-1,-1 1,0 0,1-1,-1 1,0 0,0 0,-3 0,-45 5,24 0,1 2,1 1,-1 1,1 1,-42 24,-103 81,160-109,1 1,0 1,0-1,1 1,0 1,1-1,0 1,0 0,1 1,0 0,0-1,1 1,-4 17,8-27,-1 1,1 0,0-1,0 1,0 0,0-1,0 1,0 0,0-1,0 1,0 0,0 0,0-1,0 1,0 0,0-1,0 1,1-1,-1 1,0 0,1-1,-1 1,0 0,1-1,-1 1,1-1,-1 1,1-1,-1 1,1-1,-1 0,1 1,0 0,1-1,0 0,0 0,-1 0,1-1,0 1,-1 0,1-1,0 1,-1-1,1 0,-1 1,1-1,1-1,43-31,-33 21,1 1,0 0,1 1,1 1,-1 0,18-7,-31 16,1-1,-1 1,0 0,0 0,1 0,-1 0,0 0,1 1,-1-1,0 1,0-1,1 1,-1 0,0 0,0 0,0 0,0 0,0 1,0-1,-1 0,1 1,0-1,-1 1,1 0,-1 0,1 0,-1-1,0 1,2 3,5 9,-1 0,0 0,5 18,-8-23,98 351,-109-392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11.43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5308 7243,'5'-7,"1"-1,-1 0,-1 0,1 0,-1-1,-1 0,0 0,3-10,9-23,56-105,7 3,105-144,-8 13,6-39,244-581,-325 607,-98 283,-1 0,0 0,0-1,0 1,0 0,-1-8,0 13,0 0,0 0,0-1,0 1,0 0,0 0,0-1,0 1,0 0,0 0,0-1,0 1,-1 0,1 0,0 0,0-1,0 1,0 0,-1 0,1 0,0-1,0 1,0 0,-1 0,1 0,0 0,0 0,0 0,-1 0,1 0,0-1,0 1,-1 0,1 0,0 0,0 0,-1 0,1 0,0 0,0 0,-1 0,1 1,0-1,-1 0,-20 17,-485 526,54 61,290-325,136-233,25-45,1 0,0-1,0 1,-1-1,1 1,-1 0,1-1,0 1,-1-1,1 1,-1-1,1 1,-1-1,0 1,1-1,-1 1,1-1,-1 0,0 1,1-1,-1 0,0 0,1 0,-1 1,-1-1,1-19,9-13,2 1,2 0,0 0,21-33,-10 17,559-1014,-497 915,86-134,36-63,-151 241,59-153,-107 235,-19 52,-14 37,-92 241,79-223,-70 119,90-182,18-24,0 1,-1-1,1 0,0 0,0 0,0 0,0 0,-1 0,1 1,0-1,0 0,0 0,0 0,-1 0,1 0,0 0,0 0,0 0,-1 0,1 0,0 0,0 0,0 0,-1 0,1 0,0 0,0 0,0 0,-1 0,1 0,0 0,0-1,0 1,0 0,-1 0,1 0,0 0,0 0,0 0,0-1,-1 1,1 0,0 0,0 0,0 0,0-1,0 1,0 0,0 0,0 0,0-1,0 1,0 0,-1-6,1 0,0 0,1 0,-1 0,1 0,1 1,1-7,22-75,66-153,64-80,-16 35,-80 159,-44 107,-14 34,-12 37,-13 33,15-69,3-23,-3-37,7 30,-144-598,35 179,50 204,47 188,-2 1,-2 1,-31-53,44 86,-1 0,1 0,-1 0,0 1,0 0,0 1,-1-1,1 1,-1 0,0 1,-1-1,1 2,-1-1,1 1,-1 0,0 0,1 1,-1 0,-13 1,3-1,0 1,0 1,1 1,-1 0,0 2,1 0,-32 11,-8 12,0 2,2 2,-61 46,-143 128,195-153,3 2,2 3,-101 128,146-162,25-33,31-40,201-234,-133 162,116-167,-172 194,-44 74,1 0,1 1,0 1,2 0,0 0,31-30,-17 28,1 1,0 1,2 2,0 1,1 1,0 2,43-12,-41 14,1-2,0 2,1 1,0 2,46-4,-62 10,1 0,-1-1,0-1,28-10,-38 10,-1 0,0 0,0-1,0 0,0 0,-1-1,0 0,0-1,-1 0,12-14,-18 21,0 0,-1-1,1 1,-1-1,1 0,-1 1,1-1,-1 1,1-1,-1 0,0 1,1-1,-1 0,0 0,0 1,1-1,-1 0,0 0,0 1,0-1,0 0,0-1,-19 11,-143 111,-63 49,197-144,0 2,-40 51,-13 14,8-24,-4-3,-106 70,159-116,0 0,2 2,1 0,0 1,1 1,-18 30,38-52,-1 1,0-1,0 1,1-1,-1 0,0 1,0-1,-1 0,1 0,0 0,0 1,0-1,-1 0,1-1,-1 1,1 0,-1 0,1-1,-1 1,-1 0,2-2,0 0,0 0,1 0,-1 0,1 0,-1 0,1 0,0 0,-1 0,1 0,0-1,0 1,0 0,0 0,0 0,0 0,0-1,0 1,0 0,1-2,13-74,-6 47,55-250,-62 272,0 0,-1 1,0-1,0 0,0 1,-1-1,0 1,-1-1,0 1,0-1,0 1,-1 0,-5-9,5 11,0 1,-1-1,1 1,-1 0,0 0,0 1,0-1,0 1,0 0,-1 0,0 0,1 1,-1 0,0 0,0 0,-1 0,1 1,0 0,-9-1,-44-2,-111 6,55 2,74 0,0 1,1 2,-1 1,-42 17,82-25,-28 10,1 1,0 2,1 0,1 2,0 1,1 1,1 0,1 2,-38 40,-5 23,42-54,13-15,-1 0,-1 0,0-1,0 0,-23 15,-141 71,111-63,1 2,-116 92,161-111,1 2,1 0,0 1,2 0,-15 28,-19 22,29-45,-22 42,-69 130,96-172,2 1,1 0,-11 36,14-37,0 0,-2-1,-1 0,-17 27,-64 109,69-115,-82 177,84-168,-20 76,27-78,-40 91,-56 55,94-171,-2-1,-1-1,0-1,-27 24,37-40,-1 1,0-2,-1 0,0 0,-1-1,1 0,-1-1,0-1,-1 0,1-1,-29 5,13-3,0 1,-30 11,30-8,-60 12,-6-9,-160 2,218-16,-3-1,-1 2,0 2,0 1,1 2,-73 19,85-16,-1-1,0-1,0-2,-34 1,-122-6,72-2,5 2,-123 3,200 3,0 1,-49 16,-10 2,65-17,1 1,-41 18,25-9,7 0,1 1,1 1,1 2,0 1,2 1,-43 46,57-55,-1 0,0-1,0 0,-2-2,-34 20,45-28,0 1,1 0,-1 0,1 1,0-1,0 1,0 0,1 0,0 1,0-1,0 1,0 0,1 0,0 0,1 1,-1-1,1 1,0-1,1 1,0 0,0-1,0 1,1 0,0 7,0-7,0 0,1 0,-1-1,2 1,-1 0,1-1,0 1,0-1,0 1,1-1,0 0,0 0,1 0,0-1,0 1,0-1,1 0,-1 0,1 0,1-1,-1 0,0 0,13 6,65 19,-64-24,1 1,-1 1,0 1,25 15,-38-19,0 1,-1 0,1 0,-1 1,0-1,-1 1,1 0,-1 0,0 1,5 12,25 78,-18-45,1-6,-3 1,-1 0,-3 1,-1 0,-3 1,0 75,-7 548,0-656,-1-1,0 1,-2-1,0 0,0 0,-11 23,-10 37,-34 100,51-145,-23 52,21-59,1 0,1 0,-9 46,13-34,5-29,-1 1,0-1,-1 1,0-1,0 0,0 1,-1-1,0 0,0 0,0 0,-1 0,0 0,0-1,0 1,-1-1,0 0,-6 8,3-7,1 0,0 1,1 0,0 0,0 1,0-1,1 1,0 0,1 0,0 1,0-1,0 1,0 9,-1-4,0-1,0 1,-2-1,-8 17,-16 24,21-35,-1-2,-23 33,12-24,7-7,0-1,-2 0,0-2,-1 0,-31 23,40-31,0-1,0 1,1 0,0 1,0 0,1 0,0 0,1 1,-5 11,-2 2,-29 72,41-95,-1 1,1-1,0 1,-1 0,1-1,0 1,0-1,0 1,-1 0,1-1,0 1,0-1,0 1,0 0,0-1,0 1,0 0,0-1,0 1,1-1,-1 1,0 0,0-1,0 1,1-1,-1 1,0-1,1 1,-1-1,0 1,1-1,0 2,24 7,41-7,-56-3,990-1,-957 0,60-11,-58 6,56-1,569 9,-647-2,-1-1,38-9,-36 6,0 0,27 0,253 4,-140 3,-147-1,1 1,-1 1,0 0,0 1,30 12,-30-9,1-2,0 1,0-2,0-1,22 2,-14-3,49 10,-48-7,49 5,-40-9,250-4,-188-11,-63 7,66-2,-77 7,0 0,32-8,-31 5,50-4,560 7,-306 4,-312-3,1-2,-1 0,0-2,0 1,0-2,-1 0,17-10,14-3,-26 11,8-4,0 2,48-11,-67 20,0-1,0 1,0 1,0 0,0 0,0 1,0 1,-1-1,1 2,0-1,-1 1,11 5,-14-5,0 1,0-1,-1 1,1 1,6 6,-8-7,0 0,1 0,-1-1,0 0,1 1,0-2,0 1,0-1,9 4,148 28,-67-16,-63-12,-1 2,1 1,40 17,-60-21,1-1,0-1,-1 0,1 0,1-2,20 1,-149-1,-80-4,116-11,57 9,0 1,-30-2,42 6,-20 0,1-1,-1-2,1-1,0-1,-31-9,-116-52,93 37,66 24,2 1,-1-2,0 0,1-1,0 0,-15-11,29 18,1-1,-1 1,0 0,1-1,-1 1,0-1,1 1,-1-1,0 1,1-1,-1 1,1-1,-1 1,1-1,-1 0,1 1,-1-1,1 0,0 0,-1 1,1-1,0 0,0 0,-1 1,1-1,0 0,0 0,0 0,0 0,0 0,1 0,0 0,0 0,0 1,1-1,-1 0,0 1,0-1,0 1,1-1,-1 1,0 0,0-1,1 1,-1 0,3 0,54 2,160 30,5 1,78 18,-276-46,-1 0,34 13,-37-11,-1-1,1-1,42 6,199-12,31 2,-196 13,-62-8,66 4,-68-9,-16 0,0 0,0-1,-1-1,1-1,0 0,0-1,-1-1,1 0,15-7,-2-1,0 2,1 1,1 2,-1 1,49-3,-34 3,67 1,-22 3,-85 1,-1 0,0 0,0 0,0-1,0 0,0 0,0 0,0-1,0 0,-1 0,1 0,-1 0,0-1,0 0,0 1,-1-2,1 1,-1 0,0-1,0 1,-1-1,1 0,2-7,4-13,0 0,-2-1,7-41,-6 25,15-45,10-57,-24 86,-1 5,4-97,-11 34,-4-119,-11 145,8 59,-4-52,8 53,-2 0,-2 0,-12-38,8 30,-6-45,6 16,0-7,-1-87,-4-43,0-12,18-2981,-5 1679,5 1480,1 0,2 1,1-1,18-50,-13 50,-2 0,-2 0,-1-1,1-42,-3-5,17-85,-22 166,14-64,-10 54,-1 1,0-1,-1 0,0 1,-1-1,-1 0,0 0,-1 0,-1 0,-5-20,-5-23,11 46,-1 1,0-1,-1 1,0 0,-8-17,9 25,0 0,0 0,0 0,-1 0,1 0,-1 0,0 1,1-1,-1 1,0 0,-1 0,1 0,0 0,0 1,-1-1,1 1,-1 0,0 0,1 0,-1 0,-6 0,-2 0,0 1,1 0,-1 1,0 0,0 1,0 0,1 1,-1 0,1 1,0 0,0 1,0 0,1 1,-1 0,-12 10,16-11,0-1,0 0,0-1,0 0,-1 0,1 0,-1-1,0 0,0 0,0-1,0 0,0-1,-12 0,6-2,0 0,0-1,1-1,0 0,0-1,-25-12,26 12,0 0,-1 1,0 1,0 0,0 0,-1 1,-14 0,-6 2,-55 5,80-3,0-1,0 2,1-1,-1 1,0 1,1 0,0 0,0 0,0 1,0 0,1 1,0-1,0 1,1 1,-1 0,1-1,1 2,-1-1,1 1,1 0,-1 0,1 0,1 0,-4 13,-32 77,30-79,0 0,1 0,2 1,0 0,1 1,1-1,-3 32,7-40,-2-1,0 0,0 0,-1 0,0 0,-1-1,0 1,-1-1,0 0,-7 11,-17 38,21-35,0 1,-5 35,11-45,0 0,-1 0,-1 0,-1 0,0-1,-1 0,0 0,-1 0,-14 20,18-32,0 1,1-1,-1 0,-1 0,1 0,0 0,0-1,-1 0,1 1,0-1,-1 0,1 0,-1-1,0 1,1-1,-5 0,3 1,-1-1,1 1,-1 0,1 0,0 1,-8 3,9-3,1 0,-1 0,1 1,0-1,0 1,0 0,0 0,0 0,1 0,-1 1,1-1,0 1,0-1,-3 7,1 3,0-1,1 1,-2 17,5-22,-1-1,0 1,-1-1,0 1,0-1,0 1,-1-1,0 0,0 0,-1 0,0 0,0-1,-1 0,-10 12,-73 67,83-81,1 0,-1-1,0 1,0-1,0-1,-1 1,1-1,-1 0,1 0,-1 0,1-1,-1 0,0 0,-6 0,-16 0,-48-4,34 1,26 2,-164 1,154 2,-1 0,1 2,0 1,-43 15,-51 20,117-40,0-1,-1 1,1-1,0 0,-1 1,1-2,0 1,0 0,-1-1,-5-1,-21-1,-68 22,72-12,0-2,-51 5,58-9,1-1,-1-1,1-1,-1 0,-30-9,42 9,0-1,0 0,1 0,-1 0,1-1,0 0,0 0,0-1,1 0,0 0,-1 0,2 0,-1-1,1 0,0 0,0 0,-5-11,-11-30,15 31,-1 1,0 0,-1 1,-1-1,-1 1,-16-21,22 33,0-1,0 1,-1 0,1 0,-1 0,1 0,-1 1,0 0,0-1,0 1,1 1,-1-1,0 1,0-1,0 1,0 0,0 0,0 1,0-1,0 1,0 0,-5 2,4-2,1 0,0 1,0 0,0-1,0 1,1 1,-1-1,0 1,1-1,0 1,-1 0,1 0,1 0,-1 1,0-1,1 1,-1 0,1-1,0 1,-1 5,-1 9,1 1,1-1,1 1,0-1,4 30,-1-29,-1 0,-1 0,-1 1,-1-1,-5 25,4-32,-1 0,0 1,-1-1,0-1,-1 1,0-1,-1 0,0 0,-10 12,-84 105,-283 260,323-328,24-27,-17 18,42-39,0-1,0 1,-21 13,-15 13,-13 21,37-34,-1-1,-1-1,-31 21,49-37,1-1,-1 1,2 0,-1 0,1 1,0 0,0 0,1 0,0 1,1 0,0 0,0 0,1 0,0 1,1-1,0 1,0 0,1 0,0 0,1 11,0-3,0-1,2 1,0-1,0 0,2 0,0 0,1 0,1 0,0-1,15 26,-16-34,0 0,-1 1,0-1,0 1,-1 0,0 0,-1 0,0 0,0 0,-1 1,-1-1,1 0,-1 1,-1-1,0 0,0 1,0-1,-2 0,-3 11,0 6,-2 0,-1-1,-2 0,-14 27,18-40,0-1,-1 1,-1-1,0-1,0 0,-1 0,-1 0,1-2,-23 15,-32 19,35-22,0-2,-35 17,55-31,0 2,1-1,0 1,0 0,1 1,0 0,0 1,0 0,1 0,0 0,1 1,0 0,-8 15,2 1,1 2,1-1,-12 53,15-59,0 0,-1 0,-1 0,-1-1,-1 0,-25 33,-14 24,42-64,-1 0,0-1,-1 0,-13 11,-17 19,10-5,-2-2,-2-1,-47 36,69-61,0 0,-1-1,1-1,-2 0,1-1,-1 0,0-1,0 0,0-1,-18 1,-18-1,-82-5,40-1,-82 3,149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15.8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1110 1,'-4'1,"-1"1,1 0,0 0,-1 0,1 1,0-1,0 1,1 0,-7 6,-10 7,5-8,0-1,-1 0,1-1,-22 5,3-1,-51 26,62-24,0-2,-32 10,8-9,0-3,-1-1,0-2,-79-3,84-3,9-1,-42 5,64-1,1-1,0 2,0-1,1 2,-1-1,1 1,-19 10,10-2,-13 7,-47 21,59-33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20.98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515 201,'-40'-14,"19"5,10 4,0 0,1-1,0-1,0 1,1-2,-1 1,-12-15,-31-22,34 30,9 6,-1 1,0 0,0 0,-1 1,1 0,-18-5,26 11,0-1,0 1,0-1,0 1,0 0,0 1,0-1,0 0,0 1,0-1,0 1,0 0,0 0,0 0,1 1,-1-1,0 1,1-1,-1 1,1 0,0 0,-1 0,1 0,0 0,0 1,0-1,1 0,-1 1,1 0,-1-1,1 1,0 0,-2 4,-5 16,0 1,1 0,2 0,-5 42,-5 24,7-54,-2 4,2 0,2 0,-2 53,7-69,-8 46,3-35,6-32,0-1,0 1,0-1,0 1,1 0,-1-1,1 1,-1-1,1 1,0-1,0 1,0-1,1 0,-1 0,1 1,-1-1,1 0,-1 0,4 2,39 30,-43-33,14 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32.2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357 36,'6'-1,"1"0,-1 0,0 0,1-1,9-4,20-5,79-1,-104 11,1 2,-1-1,1 1,-1 1,1 0,-1 0,20 8,-27-8,-1 0,0 1,0-1,0 1,0-1,0 1,0 0,-1 0,0 1,1-1,-1 0,0 1,-1-1,1 1,-1-1,1 1,-1 0,0 0,0 0,-1 0,1 7,1 12,-2 0,-3 38,0-24,4-21,1 1,1 0,0-1,1 1,0-1,2 0,0-1,10 20,-4-9,13 45,-14-26,-3 1,-1 0,-2 0,-1 65,-3-92,1 0,1 0,0 0,2 0,0-1,2 0,14 32,4 13,-18-37,-2 1,-1 0,-1 0,-2 0,0 0,-2 0,-6 36,2-37,-1 0,-1 0,-1-1,-2 0,0 0,-2-1,-1-1,-19 29,7-11,-23 52,-43 74,84-152,-1 1,0-1,-1 0,-1 0,0-1,-1 0,-1-1,0-1,-17 15,-75 64,97-84,-1 0,1 0,1 1,-1 0,2 0,-1 0,1 1,0 0,1 0,0 0,0 0,-4 19,1 6,1 1,-1 46,4-47,1-25,0 1,-1-1,0 1,0-1,-1 0,-1-1,1 1,-1-1,-1 0,1 0,-11 11,5-6,2 0,0 0,-9 19,8-14,0 1,-1-2,0 1,-2-2,0 1,-1-2,0 0,-1-1,-1 0,-30 20,45-33,0-1,0 1,0-1,1 1,-1-1,0 1,0-1,0 0,0 1,0-1,0 0,0 0,1 0,-1 0,0 1,0-1,0-1,0 1,0 0,0 0,0 0,0 0,0-1,0 1,0 0,0-1,1 1,-1-1,-1 0,0-1,1 0,0 1,-1-1,1 0,0 0,0 0,0-1,1 1,-1 0,0 0,1 0,-1-3,-1-12,1 1,1-30,0 37,0-40,-1 33,0 0,1 0,1 0,0 0,2 1,-1-1,9-24,-8 35,1 1,-1-1,1 1,0 0,1 0,-1 0,0 1,1-1,0 1,0 0,0 0,0 1,1 0,7-3,39-23,-45 22,0-1,0 0,0 0,0-1,-1 0,-1 0,1 0,3-10,28-30,-31 41,0 1,-1-1,1-1,-1 1,-1-1,1 1,3-11,9-36,-8 25,0 1,2 1,18-32,7-22,-28 62,0 0,17-28,-21 41,1 0,0-1,0 2,0-1,1 1,0-1,0 1,0 1,0-1,11-4,-8 4,-1 0,0-1,0 1,-1-2,0 1,0-1,0 0,-1 0,11-17,0-5,21-47,-10 17,92-128,-44 75,-63 87,-1 0,0 0,9-34,6-16,19-28,-36 78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44.04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671 0,'0'10,"-1"-1,0 0,-1 0,0 1,0-1,-1-1,0 1,-9 16,-45 63,23-39,21-30,-2-1,0-1,-25 23,20-21,-30 37,48-54,0 1,0-1,0 0,1 1,-1-1,1 1,-1-1,1 1,0 0,0 0,0 0,0-1,1 1,-1 0,1 0,0 0,0 0,0 0,0 0,0 0,1 0,-1 0,1 0,0 0,0-1,0 1,0 0,0 0,1-1,-1 1,1-1,0 1,0-1,-1 0,2 0,-1 0,0 0,5 3,3 2,0-1,1 0,-1 0,1-2,1 1,-1-1,1-1,14 3,-20-5,0 0,0 1,-1-1,1 1,0 1,-1-1,1 1,-1 0,0 0,0 0,0 1,-1 0,1 0,-1 0,0 0,0 1,0 0,-1 0,1 0,-1 0,0 0,-1 1,1-1,-1 1,0-1,-1 1,2 8,-1-3,-2 0,1 1,-1-1,-1 0,0 0,0 0,-1 0,0 0,-1 0,-1 0,0-1,0 0,-11 19,3-11,2 1,0 0,0 0,2 1,0 0,2 1,0-1,1 1,1 0,1 1,0 25,3-32,1 0,0 0,1 0,1 0,0 0,1-1,1 1,0-1,11 21,-12-24,1 0,-2 0,0 0,0 0,-1 1,0-1,-1 1,0 0,-1-1,0 1,-1 0,-1-1,-3 16,-5 10,-1 0,-26 56,35-90,1 2,1-1,-1 0,0 1,1-1,0 1,0 0,0-1,1 1,-1-1,1 0,0 1,1-1,-1 0,1 1,-1-1,1 0,4 5,11 39,-15-38,-1 1,0 0,0 0,-1 1,-1-1,-2 20,2-27,0 0,-1-1,1 1,0 0,-1-1,0 1,0-1,0 1,0-1,-1 0,1 0,-1 0,0 0,0-1,0 1,0-1,0 0,-1 0,1 0,0 0,-1 0,-6 2,-4 0,1 1,0 0,0 1,0 0,-18 14,24-15,1 1,0 0,0 0,0 1,1 0,0 0,0 0,1 0,0 1,-5 13,-16 52,17-49,-1 1,-22 43,-41 86,27-51,27-61,3 1,1 1,-8 49,-25 76,30-111,12-33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07.3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5 346,'-2'-74,"0"44,1 0,1-1,2 1,6-33,-7 59,0-1,0 1,0 0,1-1,0 1,-1 0,1 0,1 0,-1 1,0-1,1 0,0 1,0-1,0 1,0 0,1 0,-1 1,1-1,-1 0,1 1,0 0,0 0,0 0,0 1,1-1,-1 1,8-1,-2 1,1 1,-1 0,0 1,0 0,0 1,0 0,0 1,-1 0,1 0,-1 1,11 5,-5 0,1 0,-2 1,23 20,6 4,-32-28,0-1,1 1,-1-2,1 0,0 0,1-1,20 3,30 8,-38-6,-3 0,1-1,0-1,0-1,33 3,-50-8,0-1,0 0,-1 0,1-1,0 0,-1 0,1 0,-1-1,0 1,0-1,0 0,0-1,5-4,-4 3,0 1,0 0,0 0,0 0,1 1,-1 0,1 0,0 1,8-2,-7 3,0 1,1 0,-1 1,0-1,1 2,-1-1,0 1,0 1,0-1,0 1,0 1,-1-1,1 1,-1 1,10 7,30 15,-35-23,-1 0,0-1,1 0,0 0,19 1,31 7,-43-6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5:09.71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204 67,'-4'1,"1"0,0 0,-1 0,1 0,0 1,0-1,0 1,0 0,0 0,0 0,0 0,0 0,1 1,-1-1,1 1,0 0,0 0,0-1,-3 7,3-5,-1 0,1-1,-1 1,0-1,0 1,0-1,-1 0,1 0,-1 0,0-1,-7 4,8-5,-1 0,0-1,1 1,-1 1,1-1,0 0,-1 1,1 0,0-1,0 1,0 1,0-1,1 0,-1 1,0-1,1 1,0 0,-1 0,1 0,0 0,1 0,-1 0,1 1,-1-1,1 0,0 1,0-1,0 1,1 0,-1-1,1 1,0 4,-1 37,2 1,2 0,2-1,16 67,-15-91,0 0,11 24,-10-31,-2 1,0 0,0 0,-2 0,4 28,-7 56,-2-64,2 0,5 39,-4-64,1 0,0 0,1 0,0-1,0 1,1-1,0 1,1-1,0-1,1 1,10 13,-62-117,23 57,2-1,1 0,2-2,2 0,-14-57,33 120,-2-14,0 1,1-1,-1 1,2-1,-1 0,1 0,4 8,26 36,44 53,-48-65,32 62,20 28,60 86,-86-106,-24-57,34 81,-44-86,3 0,48 73,-31-64,82 84,-96-115,1-1,1-1,1-2,61 36,-55-38,44 36,8 5,-33-26,-25-15,1-2,55 25,-39-23,-25-9,2-2,33 9,161 46,-59-15,-128-40,0 1,-1 2,-1 1,0 1,42 29,-71-43,1 0,-1 0,1 0,-1 0,1 0,-1 1,1-1,-1 0,0 0,1 1,-1-1,1 0,-1 1,0-1,1 0,-1 1,0-1,1 0,-1 1,0-1,1 1,-1-1,0 1,0-1,0 1,0-1,1 0,-1 1,0-1,0 1,0-1,0 1,0-1,0 1,0-1,0 1,0-1,-1 1,1 0,-22 6,-32-7,-102-32,98 21,27 4,0 2,-52-2,56 8,-28 1,52-2,0 0,0-1,0 1,1 0,-1-1,0 0,0 0,0 0,1 0,-1 0,1 0,-1-1,-3-1,6 2,1 0,-1 0,0 0,1 0,-1 0,0 1,1-1,-1 0,1 0,0 1,-1-1,1 0,-1 1,1-1,0 1,0-1,-1 1,1-1,0 1,0-1,0 1,-1 0,1-1,0 1,1 0,26-13,-14 8,1 1,0 0,-1 1,1 0,0 1,1 1,-1 1,16 1,-22-1,0 1,0 1,0 0,0 0,0 1,0 0,-1 0,1 1,-1 0,0 1,0-1,-1 2,0-1,10 10,-5-3,0-1,1 0,0 0,0-2,1 0,1 0,-1-1,1-1,1 0,-1-1,1-1,26 5,-38-10,0 0,0 0,0 0,0-1,0 0,0 1,-1-2,1 1,0 0,0-1,-1 0,1 1,-1-2,6-3,43-44,-45 41,1 1,0 0,1 0,-1 1,18-12,51-13,-60 26,1-1,-1-1,0 0,0-1,18-14,-26 16,0 0,0 1,0 1,1 0,0 0,0 0,0 2,1-1,-1 1,1 1,20-3,-30 5,-1 0,1 0,-1 0,1 0,-1 0,1 0,-1 0,1 0,-1 1,1-1,-1 0,1 0,-1 0,1 1,-1-1,1 0,-1 1,0-1,1 0,-1 1,0-1,1 0,-1 1,0-1,1 1,-1-1,0 1,0-1,0 0,1 1,-1-1,0 1,0-1,0 1,0-1,0 2,-9 20,-22 14,17-26,0-1,0-1,-1 0,0 0,-1-2,1 0,-30 7,21-6,-7 0,23-6,23-5,4 0,1 0,0 2,0 0,24 2,-29 0,0 0,0 0,0-1,1-1,-2-1,1 0,0-1,-1 0,15-7,-2 0,1 1,1 1,-1 2,1 1,48-4,-65 9,-8 0,0 0,-1 1,1-1,0 1,-1 0,1 1,0-1,-1 0,1 1,0 0,-1 0,1 0,-1 0,0 1,1-1,-1 1,4 3,-4-3,-1 1,0 0,1 0,-1 1,0-1,-1 0,1 1,0-1,-1 1,0-1,0 1,0 0,0 0,-1-1,1 1,-1 7,-8 91,8-100,0-1,1 0,-1 1,1-1,-1 0,1 0,-1 1,1-1,0 0,0 0,0 0,0 0,-1 0,1 0,0 0,1 0,-1 0,0 0,0-1,0 1,0 0,1-1,-1 1,0-1,1 1,-1-1,0 0,1 1,-1-1,0 0,1 0,-1 0,1 0,-1 0,0-1,1 1,-1 0,3-1,1 0,1 0,0 0,-1 0,1-1,-1 0,0 0,0 0,7-5,23-20,-22 15,2 1,-1 0,2 1,19-10,-28 17,-1 1,1 0,0 0,-1 1,1-1,0 2,0-1,0 1,0 0,0 0,0 1,0 0,-1 0,1 0,7 3,50 15,88 13,-150-32,0 0,-1 1,1-1,0 0,0 0,-1 1,1-1,0 1,-1 0,1-1,-1 1,1 0,-1 0,1 0,-1 0,1 0,0 2,-2-2,-1 0,1 0,-1 0,1 0,-1 0,0-1,1 1,-1 0,0 0,0 0,0-1,0 1,0-1,0 1,0-1,0 1,0-1,0 1,0-1,0 0,0 0,0 1,0-1,0 0,0 0,0 0,-3 0,-191 30,195-30,0 0,-1 0,1-1,0 1,-1 0,1 0,0 0,-1 0,1-1,0 1,-1 0,1 0,0 0,0-1,-1 1,1 0,0-1,0 1,0 0,-1-1,1 1,0 0,0-1,0 1,0 0,0-1,0 1,-1 0,1-1,0 1,0 0,0-1,0 1,0-1,0 1,1 0,-1-1,0 1,0 0,0-1,0 1,0 0,0-1,1 1,-1 0,0-1,0 1,1 0,-1 0,0-1,0 1,1 0,-1 0,0-1,1 1,18-32,-8 14,-5-1,-1 0,0 0,-2-1,-1 1,0-1,-1 1,-1-1,-4-29,3-62,1 108,1-1,0 0,-1 1,1-1,1 1,-1-1,0 1,1 0,0-1,0 1,0 0,0 0,5-5,40-29,-39 31,1 1,-1-1,0-1,-1 0,8-9,-8 6,0 0,-2-1,1 1,-1-1,-1 0,0-1,0 1,-1-1,-1 0,2-16,-3 20,0 0,-1 0,0 0,-1 0,1 0,-1 0,-1 1,0-1,0 0,0 0,-1 1,0 0,-1-1,0 1,0 0,-7-8,-8-8,0 0,2-1,-29-52,39 61,0-1,1 0,1 0,0 0,1-1,1 1,1-1,-1-24,5-31,0 54,0 0,-2 0,0 0,-1 0,-1 0,-1 0,0 0,-1 0,-10-24,3 18,-1 2,-1 0,-1 0,-19-23,0 1,27 34,-1 1,0 0,0 0,-1 1,0 0,-16-12,3 5,0 0,-29-28,44 37,1 1,0-1,0 0,1-1,0 1,0-1,0 1,1-1,0 0,1-1,-1 1,1 0,-1-10,1 3,-2 1,1-1,-1 1,-1-1,-1 1,1 1,-2-1,-13-19,-3 0,-52-54,61 74,-1 1,1 0,-2 1,0 1,-32-14,-2-2,-27-11,57 28,1 0,0-2,0 0,1-1,-34-27,36 23,-1 1,-1 1,0 0,-1 1,0 2,-30-13,23 11,-41-23,20 9,36 20,0-1,0 0,0-1,1-1,0 1,1-1,0-1,1 0,-1 0,2-1,0 0,0 0,-7-17,13 27,1-1,0 1,-1 0,1 0,0-1,0 1,0 0,0-1,0 1,0 0,0-1,0 1,0 0,1 0,-1-1,0 1,1 0,-1 0,1-1,0 1,-1 0,1 0,0 0,0 0,0 0,-1 0,1 0,0 0,0 1,0-1,1 0,-1 0,0 1,0-1,0 1,0-1,1 1,-1-1,0 1,0 0,3-1,-1 1,0-1,-1 0,1-1,-1 1,1 0,-1-1,1 1,-1-1,0 0,0 0,0 0,4-4,10-19,2 0,1 1,1 1,1 1,1 1,41-32,-56 49,1-1,1 1,-1 0,1 1,-1 0,1 1,0-1,0 2,0-1,0 1,0 1,14 0,12 2,69 15,-12-2,-19-11,-34-2,72 13,-36 0,1-4,0-3,94-1,-128-10,1-2,-1-1,43-13,-13 4,-34 9,1 2,75 3,-76 2,-1-1,0-2,47-9,-10 0,1 3,0 4,111 7,-42 0,528-3,-650 1,1 1,37 9,-36-5,0-2,27 1,292-4,-160-3,-159 4,-1 1,47 10,-12-1,-17-1,-39-11,-1 1,1-1,0 1,-1 0,1 0,-1-1,1 1,-1 0,1 0,-1 1,1-1,-1 0,0 0,0 1,0-1,0 1,0-1,0 1,2 2,-4-3,1 0,0 0,0 0,-1 0,1 0,0 0,-1 0,1 0,-1 0,1-1,-1 1,1 0,-1 0,0-1,1 1,-1 0,0-1,0 1,0-1,1 1,-1-1,0 1,0-1,0 1,0-1,0 0,0 0,0 1,0-1,0 0,0 0,-2 0,-38 4,37-4,-54 4,1-3,-1-2,0-3,1-2,-93-23,118 21,-1 2,-55-4,61 7,-49-10,54 8,-1 1,-29-1,-711 3,370 4,-425-2,768-2,-58-10,-38-3,-914 13,514 5,-563-3,1093 0,-1 2,1 0,-1 0,1 2,0 0,0 1,-24 11,34-14,-1 1,1 1,-1-1,1 1,0 0,1 0,-1 1,1 0,-1 0,1 0,1 1,-1-1,1 1,0 0,1 1,-1-1,1 0,0 1,-3 10,6-14,-1-1,1 0,0 1,0-1,0 0,0 0,0 1,0-1,1 0,-1 1,1-1,0 0,-1 0,1 0,0 0,0 0,1 0,-1 0,0 0,1 0,1 2,1-1,0 0,0 0,0 0,0 0,0-1,1 0,-1 0,1 0,7 2,7 0,1 0,-1-1,37 0,518-4,-227-1,36 20,38 4,-409-21,0-1,1-1,20-4,-25 4,-1-1,1 1,0 0,0 1,0 0,-1 0,1 1,0 0,12 3,-18-4,-1 1,0-1,0 1,1-1,-1 1,0 0,0-1,0 1,0 0,0 0,0 0,0 0,0 0,0 0,0 0,1 2,-2-3,0 1,0-1,0 1,0 0,0-1,0 1,0-1,0 1,0 0,0-1,0 1,0-1,-1 1,1-1,0 1,0 0,-1-1,1 1,0-1,-1 1,1-1,0 1,-1-1,0 1,-2 1,0 1,1-1,-1-1,-1 1,1 0,0-1,0 1,-1-1,1 0,-6 1,-62 5,1-3,-101-7,38-1,-1059 4,1178 0,0 1,-1 0,1 1,0 1,0 0,0 1,-21 9,27-9,0 0,0 0,0 1,1 0,-1 1,1-1,0 2,1-1,0 1,0-1,0 2,-8 13,13-20,1 0,-1 0,1 0,-1 0,1 0,-1 0,1 0,0 0,-1 0,1 0,0 0,0 1,0-1,0 0,0 0,0 0,0 0,0 0,1 0,-1 1,0-1,1 0,-1 0,1 0,-1 0,1 0,1 1,0 0,0 0,0 0,0 0,1-1,-1 1,1-1,-1 1,1-1,0 0,5 1,6 2,1-1,1-1,15 0,-30-2,132 2,142-18,55-1,45 15,242 6,-576-2,-1 1,1 2,-1 2,-1 2,1 1,-1 2,-1 2,37 18,-73-31,0 0,0 0,-1 0,1 0,0 0,0 1,-1-1,1 0,0 1,-1-1,0 1,1 0,-1-1,0 1,0 0,0 0,0 0,0 0,0 0,1 4,-3-5,1 1,-1 0,1 0,-1-1,0 1,1-1,-1 1,0-1,0 1,0-1,0 1,-1-1,1 0,0 1,-1-1,1 0,0 0,-1 0,1 0,-1 0,0-1,1 1,-1 0,0-1,1 1,-4 0,-20 5,-1-1,0-1,0-1,0-1,0-2,-46-4,0 1,-136 3,-365-19,318-11,154 20,0 4,-112 8,54 2,127-5,12 0,0 2,-36 4,49-4,0 1,1 0,-1 0,0 1,1 0,0 0,-1 0,1 1,1 0,-1 0,-9 9,-29 24,37-33,1 0,-1 1,1 0,0 0,1 0,-1 1,1 0,0 0,1 0,-1 0,1 1,0 0,1 0,-5 13,7-18,1-1,0 0,0 0,0 1,0-1,0 0,0 1,0-1,0 0,0 0,0 1,1-1,-1 0,1 0,-1 1,1-1,-1 0,1 0,-1 0,1 0,0 0,0 0,1 2,1-1,0 0,0-1,0 1,-1 0,1-1,1 0,-1 1,0-1,4 0,9 2,0-1,0 0,16-2,-27 0,214-4,130 5,-151 27,-126-15,116 5,461-19,-610 3,67 12,-23-1,-35-5,49 13,5 3,-78-21,0-1,48-3,-51 0,1 0,0 2,42 6,-60-6,-1 0,0 0,0 0,0 0,0 0,0 1,0-1,0 1,0 0,-1 0,1 0,-1 0,1 0,-1 1,0-1,0 1,0-1,0 1,0 0,-1 0,1 0,-1 0,0 0,0 0,0 0,0 0,0 0,-1 1,1-1,-1 4,0-3,0 0,-1-1,1 1,-1 0,0 0,0 0,0 0,-1-1,0 1,1 0,-1-1,0 0,-1 1,1-1,0 0,-1 0,0 0,0 0,0-1,0 1,0-1,0 0,-1 0,-6 3,0-1,-1-1,1 0,-1 0,0-1,0-1,0 0,0 0,-14-2,-91-13,75 8,-47-11,-94-31,101 25,-131-21,46 18,-69-7,146 25,-261-12,-176 21,502 0,0 2,0 0,0 2,0 1,-24 9,40-12,0 1,0 0,0 1,1-1,0 1,0 1,0-1,1 1,0 0,-8 10,11-12,0 0,0 0,0 1,0-1,1 0,0 1,0 0,0 0,0-1,1 1,0 0,0 0,0 0,0 0,1 1,0-1,0 0,2 9,-1-11,0-1,0 0,0 0,1 1,-1-1,1 0,-1 0,1 0,0-1,0 1,0 0,0-1,0 1,0-1,0 0,0 1,1-1,-1 0,1 0,-1-1,0 1,1-1,4 1,63 5,-62-6,643-5,-574 9,0 4,103 24,-88-15,-10-5,97 0,-92-8,-48 0,0 2,45 12,16 4,-37-15,1-2,110-8,-46 0,-68 3,-1 2,85 14,-78-1,-48-9,0-1,0-1,1-1,-1 0,1-2,32-1,-50 0,1 0,0 0,-1 0,1 0,0 1,-1-1,1 0,0 1,-1-1,1 1,-1-1,1 1,-1 0,1 0,-1 0,1-1,-1 2,0-1,0 0,1 0,-1 0,0 0,0 1,0-1,0 0,-1 1,1-1,0 1,0-1,-1 1,1 0,-1-1,0 1,1-1,-1 1,0 0,0-1,0 1,0 3,0-2,0 0,0 0,0 0,0 0,-1-1,1 1,-1 0,0 0,1 0,-1 0,-1-1,1 1,0 0,-1-1,1 1,-1-1,0 0,0 1,0-1,0 0,0 0,-4 3,-5-1,0 0,0-1,0 0,0-1,0 0,-23 0,-75-5,45 0,-596 2,354 2,269-3,-62-11,-20-2,-532 12,334 6,311-3,0 0,1 0,-1 0,0 1,1 0,-1 1,1-1,-1 1,1 0,-1 0,1 0,0 1,0 0,-6 5,8-5,0 0,0 1,0-1,0 1,1 0,0 0,0 0,0 0,0 0,0 0,1 0,0 1,0-1,0 1,0-1,1 0,0 1,0 8,1-9,-1-1,0 0,1 0,-1 0,1 0,0 1,0-1,0 0,1 0,-1-1,1 1,0 0,-1 0,1-1,0 1,1-1,3 5,0-4,-1 1,1 0,-1-1,1 0,0-1,0 1,0-1,10 2,10 0,-1 0,1-2,38-2,-56 0,79-1,0 4,102 15,-93-2,1-5,126-1,-161-8,73 12,-25-2,9 1,112 4,645-18,-841-1,61-11,-60 7,61-3,-50 13,-35-3,-1 0,1 0,20-2,-31 1,-1-1,0 0,1 1,-1-1,0 1,0-1,1 1,-1-1,0 0,0 1,0-1,0 1,0-1,0 0,0 1,0-1,0 0,0 1,0-1,0 0,0 1,0-1,-1 1,1-1,0 0,0 1,-1-1,1 1,0-1,-1 1,1-1,-1 0,-12-22,13 23,-66-124,66 124,0-1,0 1,0 0,0 0,0 0,0 0,0-1,-1 1,1 0,0 0,0 0,0 0,0-1,0 1,0 0,0 0,-1 0,1 0,0 0,0 0,0 0,0-1,-1 1,1 0,0 0,0 0,0 0,0 0,-1 0,1 0,0 0,0 0,0 0,0 0,-1 0,1 0,0 0,0 0,0 0,-1 0,1 0,0 0,0 0,0 0,0 0,-1 1,1-1,0 0,0 0,0 0,0 0,0 0,0 0,-1 1,1-1,0 0,0 0,0 0,0 0,0 1,0-1,0 0,0 0,-5 21,3 24,3-15,0-16,0-1,-1 1,0 0,-1-1,-1 1,0-1,-1 1,0-1,-1 0,0 0,-11 20,9-21,-1-1,0 0,-1-1,0 0,-1 0,-13 12,16-17,0-1,0 0,-1-1,1 0,-1 0,1 0,-1-1,0 0,0 0,0 0,0-1,0 0,-9 0,-391-1,179-3,-745 3,947-1,1-2,-35-7,-34-4,-23-1,77 8,-65-2,55 8,20-1,-1 2,-41 5,65-4,0 0,0 0,0 1,0 0,0 0,1 1,-1 0,1 0,0 1,-1-1,2 1,-1 0,0 1,1 0,-7 7,12-12,-1 1,1-1,-1 1,0-1,1 1,0-1,-1 1,1 0,-1-1,1 1,0 0,-1-1,1 1,0 0,0-1,0 1,-1 0,1 0,0-1,0 1,0 0,0 0,0-1,0 1,0 0,1 0,-1-1,0 1,0 0,1-1,-1 1,0 0,1-1,-1 1,0 0,1-1,-1 1,1-1,-1 1,1-1,0 1,-1-1,1 1,-1-1,1 1,0-1,-1 0,1 0,0 1,-1-1,1 0,0 0,0 0,-1 1,1-1,1 0,54 5,-43-5,6 3,1 0,-1 2,32 11,-34-9,1-2,-1 0,1-1,28 3,0-5,-1 2,0 1,51 15,-17-2,2-3,155 9,169-23,-195-3,-166 2,-1 2,76 14,-77-10,66 2,-66-6,66 11,70 17,-141-24,0-1,0-3,1 0,48-6,-33 2,56 5,-107-4,-1 1,1 0,0 0,-1 1,1-1,0 0,-1 0,1 1,0-1,-1 1,1 0,-1-1,1 1,-1 0,1 0,-1 0,0 0,1 0,-1 0,0 0,0 1,0-1,2 2,-3-2,0 1,0-1,0 1,0 0,0-1,0 1,0-1,0 1,-1-1,1 1,-1-1,1 1,-1-1,1 0,-1 1,0-1,0 0,0 1,-1 1,-4 4,1-1,-1 0,0-1,0 1,-1-1,1 0,-1-1,-11 6,-4-1,-1-2,1 0,-1-1,-41 4,-95-6,-730-5,849-1,-65-11,-28-2,-406 14,259 3,210-9,70 8,0-1,0 0,1 0,-1 0,0 0,0 0,0 0,0 0,0 0,0 0,0 0,0 0,0 0,0 0,0 1,0-1,0 0,0 0,0 0,0 0,0 0,0 0,0 0,0 0,0 0,0 0,0 0,0 0,-1 0,1 1,0-1,0 0,0 0,0 0,0 0,0 0,0 0,0 0,0 0,0 0,0 0,0 0,0 0,0 0,0 0,0 0,-1 0,1 0,0 0,0 0,0 0,0 0,0 0,0 0,0 0,0 0,10 7,17 5,32 3,0-3,91 7,-119-15,-1 2,0 2,0 0,49 23,-51-19,1-1,1-1,0-2,51 8,70-14,-109-3,1 1,75 11,164 25,-240-29,54 0,13 2,-57-1,1-3,-1-1,1-3,0-3,100-15,-107 11,0 1,1 3,67 4,69-3,-179 0,0 0,0 0,0 0,0-1,0 1,0-1,-1 0,1 0,-1 0,1-1,-1 1,0-1,0 0,0 0,0 0,-1 0,1 0,-1-1,0 1,0-1,0 1,0-1,0 0,-1 0,0 0,0 0,0 0,1-6,2-14,-1 0,-1-1,-2-37,-1 49,-2-19,-2-1,-1 0,-2 1,-2 0,0 1,-23-46,5 9,1 2,-4 1,-50-78,-94-110,157 227,1-2,1 1,2-2,-12-30,-35-126,40 116,4 6,4-1,-6-71,18 127,0 0,1 0,0 0,1 0,0-1,0 1,0 0,1 0,1 1,-1-1,1 0,0 1,5-8,1 1,1 0,0 1,1 0,0 1,18-16,13-20,-37 40,1 1,0 0,0 0,0 0,1 1,0 0,0 0,1 1,8-5,15-5,1 1,0 2,1 1,0 2,51-8,-16 7,-19 2,68-2,-41 10,-36 1,-1-1,0-2,71-14,51-31,-121 34,0 2,0 1,1 3,0 1,1 2,66 1,-67 2,-22 0,0 1,30 3,-45-2,0-1,1 1,-1 0,0 1,0-1,0 1,0-1,0 1,0 1,0-1,-1 0,1 1,-1 0,1 0,-1 0,3 4,-1 10,-5-16,0-1,0 1,0-1,0 0,0 1,0-1,0 1,0-1,0 1,0-1,1 1,-1-1,0 1,0-1,0 0,1 1,-1-1,0 1,0-1,1 0,-1 1,0-1,1 0,-1 1,1-1,-1 0,0 0,1 1,-1-1,1 0,-1 0,0 0,1 0,-1 1,1-1,-1 0,1 0,-1 0,1 0,-1 0,1 0,-1 0,1 0,-1 0,0-1,1 1,-1 0,1 0,-1 0,1-1,20 0,0-1,0-2,-1 0,0 0,0-2,0-1,19-9,-25 11,-1 0,1 1,1 0,-1 1,0 1,23-1,94 5,-52 1,-23-4,-37-1,1 2,-1 0,0 1,0 0,0 2,30 7,-35-2,-22-5,-25-7,-9-5,-56-6,13 2,31 6,-1 3,-103 5,-43-2,125-10,62 8,0 0,0 1,0 0,0 1,-1 1,1 0,0 1,-1 1,-27 6,-120 28,106-26,-61 20,35-1,32-10,-53 11,87-25,-1 0,1 2,0-1,1 2,0 0,-19 14,34-22,-23 13,0-2,-27 10,-5 2,42-18,0 0,-1-1,-15 3,17-5,0 1,1 0,-1 1,-18 9,13-3,-1-1,0 0,0-2,-1 0,0-1,0-1,-1-1,1-1,-1 0,-39-1,53-2,-26 1,0-2,-1-2,1 0,-55-15,80 16,0 0,0 0,0-1,0 0,0-1,1 1,0-1,0-1,0 1,0-1,1 0,0 0,0-1,0 1,0-1,1 0,0-1,1 1,-1 0,1-1,0 0,1 0,-1 0,2 0,-1 0,-1-14,2 9,0 0,1 0,0-1,1 1,1 0,-1 0,2 0,0 0,0 0,10-21,-10 28,1-1,-1 1,1-1,0 1,0 0,0 0,1 1,0-1,0 1,0 0,0 0,0 1,1 0,0 0,0 0,0 0,0 1,0 0,0 1,1-1,-1 1,8-1,17 1,-21 1,-19 1,-618 3,353-6,344 26,27-3,0-4,151 6,206-19,-250-6,-190 2,1 0,-1 1,0 1,0 0,0 1,0 0,22 9,-36-12,0-1,0 1,-1 0,1 0,0 0,0 0,0 0,0 0,-1 0,1 0,0 0,0 0,0 0,-1 0,1 0,0 0,0 0,0 0,0 0,-1 0,1 0,0 0,0 0,0 0,0 0,-1 0,1 0,0 0,0 0,0 0,0 1,0-1,-1 0,1 0,0 0,0 0,0 0,0 1,0-1,0 0,0 0,0 0,-1 0,1 0,0 1,0-1,0 0,0 0,0 0,0 1,0-1,0 0,0 0,0 0,0 0,0 1,0-1,0 0,0 0,0 0,1 0,-1 1,0-1,0 0,0 0,0 0,0 0,-13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5:20.0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1,'1571'1571,"-1563"-1563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5:50.5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62,'152'-3,"165"7,-223 10,-61-8,56 3,-24-8,-29-2,0 2,0 2,55 10,-52-6,44 4,15 1,-30-3,0-4,128-5,-73-3,676 3,-763 2,-1 2,0 1,46 13,-43-8,1-3,57 5,505-10,-293-4,335 2,-579 3,122 22,-142-16,1-1,0-3,0-1,0-3,91-8,-9-8,1 7,170 9,-100 2,443-3,-634 0,-1-1,0 1,1-2,-1 1,0-1,0 0,0 0,0 0,0-1,-1 0,1 0,-1-1,6-4,-9 6,0 1,-1 0,1-1,-1 0,1 1,-1-1,0 0,0 0,0 1,0-1,0 0,0 0,0 0,0-1,-1 1,1 0,-1 0,0 0,0 0,1 0,-1-1,-1 1,1 0,0 0,0 0,-1 0,1 0,-1-1,0 1,0 0,0 0,0 1,0-1,0 0,0 0,0 0,-1 1,1-1,-1 1,0-1,-2-1,-10-8,-1 0,-1 1,0 1,0 0,-1 1,0 1,-22-6,17 8,-1 1,0 1,0 1,0 0,0 2,0 1,-1 1,1 1,1 1,-1 1,1 1,-43 17,49-17,0-2,0 0,0 0,-1-2,-24 2,-89-6,50-1,-48 5,45 1,-84-9,167 6,-1 0,0 0,0 1,1-1,-1 0,0 0,0 0,1 0,-1 0,0 0,0 0,1-1,-1 1,0 0,0 0,1-1,-1 1,0 0,1-1,-1 1,0-1,1 1,-1 0,1-1,-1 0,0 1,1-1,-1 1,1-1,0 0,-1 1,0-2,22-13,42-7,-21 15,0 1,1 3,-1 1,63 6,-1-1,579-3,-2158 0,1453 2,0 0,-39 9,37-6,0-1,-27 2,-272-6,150-1,143-1,1 0,-34-9,31 5,-48-2,-400 6,230 4,222-3,-1-2,-35-8,33 5,-51-3,-611 7,335 4,-897-2,1251 0,0 0,0 0,-1 0,1 1,0-1,0 1,0 0,0 0,0 1,0-1,0 1,0 0,1 0,-8 5,9-5,-1 2,1-1,0 0,0 0,0 1,0-1,0 1,1 0,-1-1,1 1,0 0,0 0,1 0,-1 0,1 0,0 4,-1 3,1 1,0-1,0 0,1 1,1-1,0 0,4 13,-3-17,0 1,1-1,0 0,0 0,1-1,0 1,0-1,1 0,-1 0,12 8,-9-7,-1-2,1 1,1-1,-1-1,1 1,0-1,0-1,0 0,18 4,-2-3,0-2,41-2,25-1,153 17,-126-4,223-9,-166-6,376 21,158-4,-442-17,223 21,142-3,-392-18,1195 3,-1430 0,0-1,-1 2,1-1,0 0,0 1,-1 0,1 0,-1 1,1-1,-1 1,1 0,-1 0,0 0,0 1,0-1,0 1,4 4,-4-2,0 1,0 0,0 0,-1 0,0 1,0-1,-1 0,1 1,-2 0,3 13,6 35,-2 0,0 104,-10-129,-11 59,7-57,-3 51,7-58,-1 0,-7 26,5-26,1 0,-2 28,6 47,0-44,-1 0,-14 84,0-21,13-86,-2 0,-1-1,-13 45,1-19,-17 114,27-92,6 148,4-97,-1-109,0 1,2-1,0 0,2 1,8 20,-4-11,8 44,27 139,-4-23,-32-156,-2-24,-6-13,-1 1,1 0,-1 0,1-1,-1 1,1 0,-1-1,1 1,-1 0,0-1,1 1,-1 0,1-1,-1 1,0-1,1 1,-1-1,0 1,0-1,0 1,1-1,-1 1,0-1,0 1,0-1,0 0,0 0,13-50,-3 0,7-98,-4 32,-9 74,-1 0,-2 0,-3 1,-11-82,2 18,4 0,9-120,1 63,13-25,-1-3,-14 120,-5-125,1 165,-1-1,-2 0,-1 1,-12-33,0 7,9 25,-1 0,-26-49,11 28,22 44,0-1,0 1,-1 0,0 0,-1 0,0 0,0 1,-1 0,0 1,0-1,-1 1,-12-8,2 4,-1 1,-1 0,0 2,0 0,-1 2,1 0,-2 1,1 1,0 1,-1 1,1 0,-1 2,0 1,1 0,-1 2,-39 10,17-6,-1-1,1-2,-1-2,-67-6,4 1,-505 3,584-2,0-1,0-2,-51-14,46 10,0 2,-43-5,-80 8,104 5,0-2,0-3,1-2,-57-13,66 9,-1 2,0 3,0 1,-72 3,84 0,1-2,-36-7,-42-4,-56 14,98 2,1-3,-83-12,32 0,0 5,-144 9,93 1,-353-2,493-1,0-2,-36-8,34 5,-52-3,60 8,-74 2,88 0,1 0,0 0,-1 0,1 1,0 0,0 1,0 0,1 0,-1 0,-9 7,14-8,-1 0,0 1,1-1,-1 1,1 0,0-1,0 1,0 0,0 0,0 0,1 1,-1-1,1 0,0 1,0-1,0 5,1-6,0 0,0 0,0 1,0-1,0 0,1 1,-1-1,1 0,-1 0,1 1,0-1,0 0,0 0,0 0,1 0,-1 0,0 0,1-1,-1 1,1 0,0-1,-1 1,1-1,0 1,3 1,6 2,0 1,1-1,-1-1,1 0,0-1,0 0,17 1,93 2,-89-5,852 0,-385-4,-235 18,-21 1,112-2,68 1,-90 1,-145-3,134 18,-85-5,-138-18,307 15,-332-26,-45 1,1 1,0 1,41 6,-68-5,1 0,-1 1,0-1,1 1,-1 0,0 0,0 1,0-1,-1 1,1 0,-1 0,1 0,-1 0,0 0,0 1,0 0,-1-1,1 1,-1 0,0 0,0 1,0-1,-1 0,1 1,-1-1,1 7,-1-7,-1 0,0 0,0 0,0 0,0 0,0-1,-1 1,1 0,-1 0,0 0,0-1,-1 1,1 0,-1-1,0 1,0-1,0 0,0 0,-1 0,1 0,-1 0,1 0,-1 0,0-1,0 0,-1 1,1-1,0 0,-1-1,1 1,-5 1,-19 3,-1 0,0-2,0-2,0 0,0-2,-47-5,-3 2,-108 1,-306-15,-38-13,-146 17,420 15,-1226-2,1451-2,0-1,0-2,-53-15,52 12,0 0,-1 2,-42-2,71 8,-5 0,0-1,-1 2,1-1,0 1,-17 4,24-4,-1 0,1 1,-1-1,1 0,0 1,0-1,-1 1,1 0,0 0,0 0,1 0,-1 0,0 0,1 0,-1 0,1 1,0-1,-1 1,1-1,1 1,-1-1,0 1,0 0,1 3,-2 3,0 1,1 0,1-1,0 1,0 0,1-1,0 1,4 15,-4-20,1 1,1-1,-1 1,1-1,0 0,0 0,0 0,1-1,0 1,0-1,0 0,0 0,1 0,-1-1,8 5,20 9,0-1,39 12,-42-17,0 1,-1 1,40 25,-23-10,-32-20,0 0,0 0,-1 1,0 1,15 16,-16-13,0 1,0 0,-2 1,0 0,0 0,-1 1,-1 0,-1 1,0-1,-2 1,0 0,4 29,3 21,-5-40,-2 0,1 28,-5-44,1 0,1 0,0 0,0-1,1 1,0 0,1-1,0 0,0 0,1 0,1-1,0 0,0 0,1 0,8 9,-5-8,1-1,-1 0,2 0,-1-1,1-1,0 0,1-1,0 0,0 0,0-2,18 5,-2-4,-1 2,0 1,0 2,-1 0,0 2,45 26,-58-25,-1 1,0 0,-1 0,0 1,-1 1,-1 0,14 29,9 14,-32-58,1 1,-1 0,0 0,0 0,0 0,-1 0,1 0,0 0,-1 0,0 0,1 0,-1 1,0-1,0 4,0-6,0 1,0-1,0 0,0 0,-1 0,1 0,0 1,0-1,0 0,0 0,0 0,0 0,-1 0,1 1,0-1,0 0,0 0,0 0,-1 0,1 0,0 0,0 0,0 0,-1 0,1 0,0 0,0 0,0 0,-1 0,1 0,0 0,0 0,0 0,-1 0,1 0,0 0,0 0,0 0,-1 0,1 0,0 0,0 0,0 0,-1-1,-14-16,9 9,-1 0,1 1,-1-1,0 1,-1 0,1 1,-15-9,21 14,-1 0,0 0,1 0,-1 1,1-1,-1 0,0 1,0 0,1-1,-1 1,0 0,0 0,1 0,-1 0,0 0,0 0,1 1,-1-1,0 1,-1 0,1 0,0 1,0 0,0 0,0 0,0 0,1 0,-1 0,1 0,-1 0,1 1,0-1,0 0,0 1,0-1,1 1,-1-1,0 1,1 3,-1-3,0 0,1 0,-1 0,1 0,-1 0,1 0,0 0,1 0,-1 0,0 0,1 0,0 0,-1 0,1 0,0 0,1 0,-1-1,0 1,1 0,0-1,-1 1,1-1,0 0,0 1,1-1,-1 0,0 0,1 0,-1-1,1 1,0-1,-1 1,1-1,0 0,0 0,0 0,0 0,4 0,14 2,-1 0,1-2,0-1,36-3,-22 1,16 0,19-1,72 7,-139-4,-1 0,0 0,1 0,-1 1,0-1,1 1,-1 0,0-1,1 1,-1 0,0 0,0 1,0-1,0 0,0 1,0-1,-1 1,4 2,-4-2,-1 0,1 0,0 0,-1-1,1 1,-1 0,1 0,-1 0,0 0,0 0,0 0,0 0,0 0,-1 0,1 0,0 0,-2 3,-4 8,0 0,0 0,-1-1,-1 0,-9 11,6-8,5-7,0 1,-1-2,0 1,-1-1,0 0,0 0,-1-1,1 0,-1 0,-1-1,1-1,-1 1,1-1,-1-1,0 0,-1 0,1-1,0-1,-17 1,21-2,1 0,-1 0,1-1,-1 0,1 0,-1-1,1 1,-1-1,1 0,0-1,0 1,0-1,1 0,-1 0,0-1,1 1,0-1,0 0,0 0,1 0,-1-1,1 1,0-1,-3-6,-8-15,2 1,0-2,-11-41,19 53,-2-8,1 0,1 0,2-1,0 0,2-34,-1-30,-2 72,-1 0,0 0,-1 1,-1-1,0 1,-1 1,-1-1,0 1,-11-14,-21-41,29 48,1-1,1 0,1 0,1-1,1 0,1 0,1 0,1-1,0-42,5-8,-2-81,-3 140,-1 0,0 0,-2 0,1 1,-2 0,0 0,-17-26,13 25,0 1,0 0,-1 0,-1 1,-1 1,1 0,-2 1,0 0,-24-12,1 1,31 17,0 0,0 1,0 0,0 1,-1 0,0 0,-10-2,16 4,-1 1,0 0,0 1,1-1,-1 0,0 1,0-1,1 1,-1 0,1 0,-1 0,1 0,-1 1,1-1,0 1,-1-1,1 1,0 0,0 0,0 0,0 0,1 0,-1 0,1 1,-1-1,-1 5,-2 3,0 0,1 1,0-1,1 1,0 0,0 0,2 0,-2 22,2-2,2-1,4 34,-4-58,0 0,1 0,-1 0,1 0,1 0,-1 0,1-1,0 1,0-1,0 0,1 0,0 0,0 0,0 0,0-1,1 0,0 0,0 0,7 4,7 2,2 0,-1-1,1-1,24 5,22 9,-64-20,1-1,-1 1,0 0,1 0,-1 0,0 0,0 0,0 1,0 0,-1-1,1 1,-1 0,1 0,-1 0,0 1,0-1,-1 0,1 1,-1-1,0 1,1 0,-2-1,1 1,0 0,-1 0,1 5,-2 3,0 0,0 1,-1-1,-1-1,0 1,-9 22,6-89,6 10,11-83,-7 108,0 0,1 0,1 1,1-1,1 1,15-27,-17 37,1 1,0-1,1 1,-1 1,1 0,1 0,0 0,0 1,0 0,12-5,-7 4,0 1,1 0,0 0,1 2,-1 0,21-2,562-27,2 34,-242 1,839-2,-1163 2,65 11,-61-6,48 1,-79-8,0 1,1 0,-1 0,0 0,0 1,0 0,0 0,0 1,0 0,-1 0,1 0,-1 1,0 0,0 1,0-1,0 1,-1 0,0 0,0 1,-1-1,1 1,-1 0,0 1,-1-1,1 1,-1-1,-1 1,1 0,-1 0,0 0,-1 0,0 1,0-1,0 12,-1-17,0 1,0-1,0 1,-1-1,1 1,-1-1,1 1,-1-1,0 1,0-1,0 0,0 1,0-1,0 0,-1 0,1 0,-1 0,1 0,-3 1,0 1,-1-1,0 1,1-2,-1 1,0 0,0-1,0 0,-8 2,-8 1,0-1,-1-1,-29 1,3-4,0-3,0-1,1-3,0-1,0-3,1-2,-66-27,86 31,-1 2,0 0,0 2,-52-3,-114 10,91 1,-369-20,278 4,-194 12,164 4,-541-3,758-1,1 1,-1 1,0-1,1 1,0 0,-1 0,1 1,0-1,-1 1,1 1,0-1,0 1,1-1,-1 1,-7 7,6-4,0 1,1 0,-1 1,1-1,1 1,0 0,0 0,0 0,-2 10,-17 32,18-42,0 0,1-1,0 1,1 1,0-1,0 0,1 1,0 0,0-1,1 1,0 0,0 11,2-18,0 0,0 0,0 0,0 0,0 0,0-1,0 1,0 0,1-1,-1 1,1-1,-1 1,1-1,0 0,-1 0,1 0,0 0,0 0,0 0,0 0,0 0,0-1,0 1,0-1,0 1,0-1,0 0,0 0,0 0,0 0,0 0,3-1,11-1,0 0,1 0,15-6,-19 5,182-59,-8 3,-143 48,0 2,1 1,76-2,988 12,-879 13,-8 0,-132-16,-38-1,-1 2,94 14,-104-7,43 9,132 41,-208-53,0 0,1 1,-1 0,-1 0,1 1,-1 0,0 0,-1 0,1 1,-1 0,0 1,-1-1,0 1,0 0,5 12,22 32,-31-51,0 0,-1 0,1 0,0 0,0 0,0 0,0 0,0 0,0-1,0 1,0 0,0-1,0 1,1-1,-1 1,0-1,0 1,1-1,-1 0,0 0,0 1,1-1,-1 0,0 0,0 0,3-1,-1 0,-1 0,1 0,0-1,0 1,-1-1,1 1,-1-1,1 0,-1 0,0 0,2-3,3-2,-1-1,0 0,0 0,-1-1,0 0,4-10,-3-5,1-1,-5 44,-18 125,1-11,12 327,5-236,-2-210,-1 0,-1 0,0 0,0 0,-2-1,0 1,-6 12,9-22,-1-1,0 1,0-1,0 0,0 0,0 0,-1 0,1 0,-1 0,0-1,0 1,-7 3,8-5,-1 0,1 0,-1 0,1-1,-1 1,1-1,-1 0,0 1,1-1,-1-1,0 1,1 0,-1-1,0 1,1-1,-1 0,1 1,-1-1,1-1,0 1,-3-2,-2-1,1-1,0-1,0 1,0-1,0 0,1 0,0-1,1 1,-1-1,-4-12,-24-30,15 27,8 10,0-1,-1 2,0 0,-1 0,-14-10,5 9,0 0,-1 1,0 1,0 1,-1 1,0 2,-35-7,-36-14,73 20,0 0,0 1,-1 2,-30-4,18 7,1-2,0-1,0-1,-43-13,11-1,-129-20,129 27,40 6,1 2,-38-2,-114-9,-28 0,-613 16,793-3,1-2,-1-1,1 0,0-2,0-1,0 0,1-2,-22-13,-30-11,65 30,-1 0,1-1,0 0,0-1,0 0,1 0,-14-13,20 17,0-1,0 1,0-1,0 0,1 1,-1-1,1 0,0 0,0 0,0 0,0 0,0 0,1 0,-1 0,1 0,0-1,0 1,0 0,0 0,0 0,1 0,0 0,-1 0,1 0,0 0,1 0,-1 0,0 0,1 0,2-3,1-1,0 1,0 0,0 0,1 1,0-1,0 1,1 0,-1 1,1 0,0 0,0 0,1 1,-1 0,10-3,15-2,1 1,38-4,-12 2,304-77,-316 77,0 2,1 2,0 3,87 5,-23 0,610-3,-678 3,0 2,-1 1,48 14,42 6,-64-14,-37-6,-1-1,43 1,-52-5,0 2,-1 1,1 0,33 12,-36-9,0-1,1-2,-1 0,1-1,33 1,-48-4,0-1,-1 0,1 0,0-1,0 0,-1 1,1-1,-1-1,1 1,-1-1,0 0,0 0,0 0,-1 0,1-1,-1 1,0-1,0 0,0 0,0 0,-1-1,1 1,2-8,4-11,0-1,-2 1,7-35,-12 46,-1 10,0 0,-1-1,1 1,-1 0,1-1,-1 1,0 0,0-1,0 1,0-1,-1 1,1 0,-1-1,1 1,-1 0,0 0,0-1,0 1,0 0,0 0,0 0,-1 0,1 0,0 0,-1 1,0-1,0 0,-2-1,-2 0,0 0,0 1,0 0,0 0,-1 1,1 0,-1 0,1 0,-10 1,-49 0,-106 16,1 0,65-16,-148-17,-317 3,362 17,95-2,-16 0,-195-21,226 10,-169 7,150 4,107-1,1 0,-1 1,1 1,0-1,-1 1,1 1,0 0,0 0,0 1,1 0,-1 0,1 1,-8 6,6-3,1 0,0 1,0 1,1-1,0 1,1 1,0-1,1 1,-8 16,-38 62,52-88,0 0,-1 1,1-1,0 0,0 0,0 1,0-1,0 0,0 0,0 1,0-1,1 0,-1 0,0 0,1 1,-1-1,1 0,-1 0,1 0,0 0,-1 0,1 0,0 0,0 0,0 0,-1 0,1 0,0 0,0-1,0 1,1 0,-1-1,0 1,0-1,0 1,0-1,1 0,-1 1,2-1,55 10,-54-10,430 3,-218-7,107 19,-15 0,-85 1,-79-3,282 18,-243-4,-71-8,89 28,-152-32,2-3,-1-1,88 6,-124-17,-4-1,0 1,1 1,-1-1,0 1,0 1,-1 0,1 1,15 5,-25-8,0 0,1 0,-1 1,0-1,0 0,0 0,0 0,1 1,-1-1,0 0,0 0,0 1,0-1,0 0,0 0,0 1,0-1,0 0,0 0,0 1,0-1,0 0,0 0,0 1,0-1,0 0,0 0,0 1,0-1,0 0,0 0,0 1,0-1,-1 0,1 0,0 0,0 1,0-1,0 0,-1 0,1 0,0 0,0 1,0-1,-1 0,1 0,0 0,0 0,-1 0,1 0,0 0,-1 1,-15 6,-11 0,1-2,-1 0,-49 2,-90-8,89-1,-98 2,-114-2,226-4,-77-17,33 4,2 2,-1 5,-132 2,259 12,1 0,-1 2,30 9,8 1,116 19,0-9,281 5,-408-27,0 2,-1 2,61 16,136 49,-126-34,-116-37,-1 1,1-1,-1 1,1-1,0 1,-1-1,1 0,-1 0,1 1,0-1,-1 0,1-1,0 1,-1 0,4-1,-5 0,0 1,0-1,1 1,-1-1,0 1,0-1,0 1,0-1,0 1,0-1,0 1,0-1,0 0,0 1,0-1,0 1,0-1,-1 1,1-1,0 1,0-1,0 1,-1-1,1 1,0-1,-1 1,1 0,0-1,-1 0,-43-45,-14-4,-2 2,-2 2,-92-50,36 34,-142-53,-45 10,223 78,-16-11,-180-98,83 36,-61-43,176 95,-2 2,-99-38,-233-55,280 96,109 35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13.12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3371 142,'-36'4,"30"-3,0 0,0 0,1-1,-1 0,0 0,0 0,-11-2,-19-9,-52-22,46 17,9 3,4 0,-1 2,0 1,-1 1,0 2,-55-6,-519 3,488 10,109 0,-1 1,0 0,1 1,-1-1,1 2,0-1,-1 1,1 0,0 1,1 0,-1 0,1 1,-13 10,6-3,1 1,1 0,0 1,0 0,-15 27,-28 75,27-68,-71 138,-14 40,61-128,-53 116,80-167,-57 77,68-105,-35 36,39-45,0 0,0 1,1 1,-15 23,2 11,-22 69,-62 146,-67 93,171-349,0 0,0 0,0 0,1 1,0-1,-1 7,-2 8,0-8,0 0,-1 0,-1-1,1 0,-2 0,-11 15,-18 33,-12 39,-37 85,51-101,-75 126,65-143,32-50,1 0,1 1,0 0,1 0,-8 22,12-27,-1 0,0 0,-1-1,-1 0,1-1,-2 1,1-1,-17 13,-20 23,9-1,19-21,-2-1,0-1,-32 27,50-47,0 0,-1 0,1 0,0-1,0 1,-1 0,1-1,0 1,-1-1,1 0,0 1,-1-1,1 0,-1 0,1 0,0 0,-1 0,1 0,-1 0,1-1,0 1,-1 0,1-1,-2 0,0-1,-1 0,1 0,0 0,-1-1,1 1,0-1,1 0,-5-5,-2-4,0-1,1 0,-9-21,16 33,1 1,0-1,-1 1,1-1,0 1,-1-1,1 1,0-1,0 1,-1-1,1 0,0 1,0-1,0 1,0-1,0 0,0 1,0-1,0 1,0-1,0 0,0 1,0-1,1 1,-1-1,0 1,0-1,0 1,1-1,-1 1,0-1,1 0,5-2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55.30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877 36,'9'-3,"0"1,0 0,1 0,-1 1,0 0,0 1,18 1,0-1,106-2,317-16,-435 16,-10 1,-1 0,1 1,-1-1,0 1,1 0,-1 0,1 0,-1 1,1-1,7 3,-12-2,1 0,-1-1,0 1,0 0,0 0,1-1,-1 1,0 0,0 0,0-1,0 1,0 0,0 0,-1 0,1-1,0 1,0 0,-1-1,1 1,0 0,-1 0,1-1,0 1,-1-1,1 1,-1 0,1-1,-1 1,1-1,-1 1,0-1,0 1,-23 22,23-22,-21 18,2 0,0 2,-31 42,44-52,0 0,1 0,0 1,1 0,0 0,1 1,0-1,1 1,0 0,-1 21,-15 107,5-55,-34 257,21-88,20-139,12 180,-1-199,5 46,7 0,35 141,-41-229,-3 0,-2 1,-2 0,-8 90,5-140,-1 1,0-1,0 0,0 1,-1-1,0 0,-3 8,4-12,0-1,0 1,-1-1,1 1,0-1,0 1,-1-1,1 0,-1 0,1 0,-1 0,1 0,-1 0,0 0,1 0,-1-1,0 1,0 0,0-1,1 0,-1 1,0-1,0 0,0 0,0 0,0 0,0-1,-1 1,-37-5,0-2,-46-14,-106-33,177 51,-1 0,1 1,0 1,-1 0,1 2,0-1,-1 2,-23 5,-11 5,-60 24,24-7,85-29,-54 18,0-2,-2-3,-99 10,146-24,0 0,1-1,-1 0,1 0,0-1,0-1,0 1,0-1,0-1,1 1,-12-10,8 6,-1 1,0 0,0 1,-22-7,-24-9,58 22,0 0,-1-1,1 1,0-1,0 0,-1 1,1-1,0 0,0 0,0 0,0 0,0 1,0-2,0 1,0 0,0 0,1 0,-1 0,0 0,1-1,-1 1,1 0,-1-1,1 1,0 0,-1-1,1 1,0 0,0-1,0 1,0-1,0 1,0 0,1-1,-1 1,0 0,1-1,-1 1,1 0,0-3,4-1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7:02.9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2346,'131'-12,"-84"12,0-2,-1-2,1-2,53-15,-72 15,47-5,-2 0,-14-2,1 3,116-3,-145 11,51-7,-51 4,57-1,-87 6,1 0,0 0,0 0,0 0,0 0,-1 0,1-1,0 1,0-1,0 1,-1-1,1 1,0-1,-1 0,1 0,-1 0,1 0,-1 0,1 0,-1-1,0 1,1 0,-1-1,0 1,0-1,1-1,0-2,0-1,-1 0,0 0,0 1,0-1,0 0,-1-8,1-36,-2-1,-3 0,-18-93,15 103,3-1,0-72,1 10,-8-91,0 76,0-35,22-106,0-23,-13 159,4-142,0 259,-1 0,1 0,1 0,-1 0,4-7,-3 9,-1 0,0 0,0 0,0 0,-1-1,0 1,0-1,0 1,0-7,-2 10,0 0,1 1,-1-1,0 1,0 0,0-1,0 1,0 0,-1 0,1-1,0 1,0 0,-1 0,1 0,-1 1,1-1,-1 0,1 0,-1 1,0-1,1 1,-1 0,0-1,1 1,-3 0,-47-6,46 6,-277-1,281 1,-1 0,0 0,1 0,-1 0,0 0,1 0,-1 0,1 0,-1 1,0-1,1 0,-1 1,1 0,-1-1,1 1,-1 0,1 0,-1 0,1 0,0 0,0 0,0 0,-1 0,0 3,2-2,-1 1,1-1,1 1,-1-1,0 1,0 0,1-1,0 1,-1-1,1 0,0 1,0-1,0 0,3 4,0 4,-1 0,0 0,-1 0,0 0,0 0,-1 1,0 17,-9 74,3-77,-15 46,14-54,0 0,2 0,0 0,1 1,-2 32,7 20,-4 173,-1-222,-1 0,-1 0,-1-1,-11 25,4-8,-5 12,-3 0,-2-1,-54 84,43-80,2 2,3 0,-25 65,6 34,32-108,3 1,1 0,-5 51,16-93,0 1,0 0,1-1,-1 1,1 0,0 0,1-1,-1 1,1 0,1 4,-1-7,0-1,0 0,0 1,0-1,1 0,-1 0,0 0,0 0,1 0,-1 0,1 0,-1 0,1-1,-1 1,1-1,-1 1,1-1,0 1,-1-1,1 0,-1 0,1 0,0 0,-1 0,1 0,0 0,-1-1,1 1,0 0,-1-1,3 0,126-37,-99 27,0 1,1 2,0 0,37-2,-47 10,0 1,1 0,-1 2,0 1,0 0,-1 2,1 1,-1 0,21 11,-41-18,0 1,-1-1,1 0,0 0,-1 1,1-1,0 0,-1 1,1-1,0 1,-1-1,1 1,-1-1,1 1,-1-1,1 1,-1-1,0 1,1 0,-1-1,1 1,-1 0,0-1,0 1,1 0,-1-1,0 1,0 0,0 0,0-1,0 1,0 0,0 1,-1 0,0-1,0 1,-1-1,1 1,0-1,0 0,-1 1,1-1,-1 0,1 0,-1 0,-3 2,-52 19,57-21,-107 26,-28 11,148-46,1 0,-1-1,21-19,-16 12,34-24,7-6,81-81,-134 119,0 0,0 0,-1 0,0-1,-1 0,0 0,0 0,-1 0,0-1,0 1,-1-1,1-13,0-17,-4-73,0 2,21-329,-16 369,3-1,27-122,-25 135,-2 0,-3-1,-4-60,-2 103,-1 1,-1-1,-1 0,0 1,-1 0,-1 0,-1 0,-17-27,24 42,1 0,0 1,0-1,-1 0,1 1,-1-1,1 0,0 1,-1-1,1 0,-1 1,1-1,-1 1,1-1,-1 1,0 0,1-1,-1 1,0-1,1 1,-1 0,0 0,1-1,-1 1,0 0,0 0,1 0,-1 0,0 0,0 0,1 0,-1 0,0 0,0 0,1 0,-1 0,0 1,0-1,-1 2,0 0,0 0,0 0,1 1,-1-1,1 0,-1 1,1-1,0 1,0-1,-1 3,-17 77,19-79,-12 100,1 163,9-143,-2-70,-3 1,-2-1,-23 82,8-28,18-70,-2-1,-1-1,-22 53,16-52,-14 54,19-54,-26 59,21-54,11-31,0 0,0 0,-1 0,-6 10,7-14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7:28.40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3078 1,'-74'4,"2"5,-1 2,-98 29,84-19,-200 39,130-24,110-23,-2-1,0-3,-64 4,-529-14,258-9,361 9,1 2,0 1,-1 1,1 1,-25 7,31-7,1-2,-1 0,0-1,1 0,-19-2,-33 2,48 2,-1 0,-24 9,26-7,-1 0,-29 3,-46 7,69-9,-1-2,-50 3,58-6,1 1,0 0,-1 1,1 1,-27 10,41-13,3-1,-1 0,1 0,-1 1,0-1,1 0,-1 0,1 0,-1 1,1-1,-1 0,1 1,-1-1,1 0,-1 1,1-1,0 0,-1 1,1-1,0 1,-1-1,1 1,0-1,-1 1,1-1,0 1,0-1,0 1,0 0,-1-1,1 1,0-1,0 1,0 1,13 19,38 21,-41-34,11 9,10 8,48 30,-70-49,1-1,-1 0,1 0,0-1,0-1,0 0,1 0,-1-1,1 0,14 0,-18-3,0-1,0 1,0-1,0 0,0-1,-1 0,1 0,7-5,21-8,-11 10,0 1,1 1,0 1,0 1,0 2,41 3,3 0,364-14,-194 13,516-20,-621 1,-67 7,105-2,-23 13,-149-1,1 0,0 0,-1 0,1 0,-1 0,1 0,-1 0,1 0,-1 0,1 1,-1-1,1 0,-1 0,1 0,-1 1,1-1,-1 0,1 1,-1-1,0 0,1 1,-1-1,0 1,1-1,-1 0,0 1,1-1,-1 1,0-1,0 1,0-1,1 1,-1-1,0 1,0-1,0 1,0 0,0-1,0 1,0 0,-13 26,-29 21,6-15,8-5,-2-2,0-1,-2-2,-48 29,69-48,-1-1,1 0,-1-1,1 0,-1-1,0 0,-15-1,-24 3,-81 7,-176-9,138-3,-96 13,216-11,25-1,0 1,-1 2,-49 9,-184 40,197-46,-118-6,69-1,86 6,25-4,-1 1,1-1,0 0,-1 1,1-1,-1 1,1-1,0 0,-1 1,1-1,0 1,-1-1,1 1,0-1,0 1,-1-1,1 1,0-1,0 1,0 0,0-1,0 1,0-1,0 2,1 2,0 0,1 1,-1-1,1 0,0 0,0 0,5 7,-6-9,21 35,-3 2,17 44,-35-80,1-1,-1 0,0 1,1-1,0 0,0 0,-1 0,1 0,1 0,-1-1,0 1,0-1,0 1,1-1,-1 0,1 0,-1 0,1 0,0 0,-1-1,1 1,0-1,3 1,10 0,-1-1,1 0,16-2,2-1,25 2,1 1,-1 4,69 13,-31-4,0-3,0-5,114-8,-52 0,30 6,196-6,-373 2,-1 0,1 0,-1-2,0 1,0-2,0 1,0-1,0-1,-1 0,14-9,-23 13,0 0,0 1,0-1,0 0,0 0,0 0,0 0,-1 0,1 0,0 0,-1 0,1 0,-1 0,1 0,-1-1,1 1,-1 0,0 0,0-1,1 1,-1 0,0 0,0-1,-1-1,1 1,-1 0,0 0,0 0,0 0,-1 0,1 0,0 1,-1-1,1 1,-1-1,1 1,-1-1,-2-1,-8-4,0 0,0 1,-22-8,27 12,-128-51,123 49,-1 1,1 1,-1-1,0 2,0 0,0 0,0 2,0-1,-13 4,-23-2,-137-4,-155 5,106 7,227-10,-1 1,1 0,0 0,-1 1,1 0,0 0,0 1,0 0,1 0,-1 1,1 0,-1 1,1-1,0 1,1 1,-9 7,-4 9,0 0,2 1,-22 37,-22 29,39-62,13-13,-1-1,-1 0,0-1,-1 0,0-1,-1 0,0-1,-22 13,31-20,0-1,0 1,0 0,1 0,-1 1,1-1,0 1,0 0,0-1,1 1,-1 0,-2 6,5-9,-1 0,1 1,-1-1,1 0,0 0,-1 0,1 0,0 1,0-1,0 0,0 0,0 1,0-1,0 0,0 0,1 0,-1 1,0-1,1 0,0 1,0-1,0 0,0 0,0 0,0 0,0-1,1 1,-1 0,0-1,0 1,1-1,-1 1,0-1,1 0,-1 1,1-1,-1 0,0 0,1 0,-1 0,1 0,-1 0,2-1,42-5,46-13,-49 10,62-7,-37 11,115 8,-102 2,75 9,284 13,-260-29,80 4,-257-2,0 0,0 0,0 1,0-1,0 0,0 1,0 0,0-1,-1 1,1 0,0 0,0 0,-1 0,1 0,-1 0,1 1,-1-1,1 0,-1 1,0-1,1 1,-1 0,0-1,1 3,-1 1,1-1,-1 1,0-1,0 1,0 0,-1 0,1 0,-1-1,-1 10,-1 0,0-1,-1 1,-1-1,0 0,-1 0,-8 17,10-24,-1 1,0-1,-1 0,1 0,-1 0,0 0,0-1,-1 0,0 0,0 0,0-1,0 0,-1 0,0-1,0 0,0 0,0 0,-8 1,5-2,-1-1,1-1,-1 0,1 0,-1-1,1 0,-1-1,1 0,0 0,0-1,0-1,-12-5,6 1,-1 1,0 0,0 1,0 1,-1 1,0 1,0 0,-31-1,-150 16,-15 0,-566-13,776 1,1 0,0 1,-1-1,1 0,0 1,-1 0,1 0,0 0,0 0,0 0,0 1,0 0,0-1,0 1,0 0,1 0,-1 1,1-1,-1 0,1 1,0-1,0 1,0 0,0 0,1 0,-1 0,1 0,-2 5,2-3,-1 0,1 1,1-1,-1 0,1 0,0 1,0-1,0 0,1 1,0-1,0 0,0 0,1 0,-1 0,1 0,1 0,3 7,-2-6,0 0,0 0,0 0,1 0,0-1,0 0,1 0,0 0,-1-1,2 1,7 3,-5-4,1-1,-1 0,0-1,1 0,0-1,-1 0,1 0,12-1,559 10,-339 2,-96-1,122-1,-246-11,0 2,1 0,-1 1,0 2,0 0,28 10,-45-11,1 1,-1-1,0 1,-1 0,1 0,-1 1,1-1,-1 1,-1 0,1 0,-1 0,0 1,0-1,0 1,-1 0,0-1,2 10,-2-9,0 0,-1 0,0 0,0 1,0-1,-1 0,0 1,0-1,0 0,-1 1,0-1,0 0,-1 0,0 0,0 0,-5 11,4-14,0 0,0 0,0 0,0-1,-1 1,1-1,-1 0,1 0,-1 0,0 0,0-1,0 1,0-1,0 0,0 0,-7 0,-73 2,65-3,-44-1,1-3,1-2,-99-23,110 19,0 3,-66-1,1 0,-211-3,98 7,174-3,43 5,0 0,-1 0,1 1,0 1,-1 0,-19 3,27-2,1 0,0 0,0 1,-1-1,1 1,0 0,0 0,0 0,1 0,-1 0,1 1,-1-1,1 1,0 0,-1-1,2 1,-1 0,0 0,0 1,1-1,0 0,0 0,0 1,0-1,0 1,1-1,-1 4,0 9,0-1,1 0,0 0,2 0,-1 0,2 0,0-1,1 1,0-1,1 0,1 0,0 0,16 24,-20-35,1 0,-1-1,1 1,0-1,0 1,0-1,0 0,0 0,1-1,-1 1,1-1,-1 1,1-1,-1 0,1 0,0-1,6 1,73 2,-62-4,366-10,-208 13,211-4,-372 1,253-10,-220 11,-20-2,0 2,51 7,-80-6,-1-1,0 0,1 1,-1-1,0 1,0-1,1 1,-1-1,0 1,0 0,0 0,0 0,0 0,0 0,0 0,0 0,0 0,0 0,0 0,-1 0,1 0,0 1,-1-1,1 0,0 2,-1 1,1-1,-1 1,1 0,-1 0,0 0,-1 0,1-1,-1 1,0 5,-1-1,-1 0,1-1,-1 1,-1-1,1 1,-1-1,0 0,-9 10,2-8,1-2,-1 1,-1-2,1 1,-1-2,-20 8,-25 12,-47 33,101-57,0 0,0-1,0 1,0-1,0 0,0 1,0-2,0 1,0 0,0 0,0-1,0 0,0 1,-4-3,-49-20,24 8,-17-2,-39-16,-1 4,-1 3,-130-18,212 43,-285-19,10 9,115 22,133-10,-1-2,-44-5,79 6,0 0,0 0,0 0,1 0,-1 0,0 0,0 0,0 0,0 1,0-1,0 0,0 1,1-1,-1 1,0-1,0 1,0-1,1 1,-1-1,0 1,1 0,-1-1,1 1,-1 0,0 1,-9 29,9-22,0 0,1 1,0-1,2 16,0-16,0-1,1 0,-1 0,2 0,-1 0,1 0,0-1,8 11,-9-15,-1 0,1 1,0-1,0-1,0 1,1 0,-1-1,1 0,-1 0,1 0,0 0,0 0,-1-1,1 0,0 0,1 0,-1 0,0 0,5-1,-9 0,666-15,-607 13,1 4,75 10,-31-2,110-3,-22-2,-107-4,-63-2,1 1,-1 1,1 1,-1 1,0 0,32 11,-45-9,-1 0,1 1,-1 0,-1 1,1-1,-1 2,0-1,-1 1,0 0,0 0,0 0,-1 1,-1 0,1 0,-2 0,6 19,-9-27,0 1,0-1,0 1,0-1,0 1,-1-1,1 1,0-1,-1 0,0 1,1-1,-1 1,0-1,1 0,-1 0,0 0,0 1,0-1,0 0,0 0,0 0,-1 0,1-1,0 1,0 0,-1 0,1-1,0 1,-1-1,1 1,-1-1,1 0,-1 1,1-1,-1 0,-2 0,-61 3,58-3,-612-22,284 11,229 8,-102-9,-60-20,14 2,218 26,12 0,1 2,-1 1,-30 2,48 0,1-1,-1 1,1 0,-1 0,1 1,0 0,-1 0,1 0,0 1,0-1,0 1,1 0,-1 1,1-1,0 1,0 0,0 0,0 0,-4 6,5-3,0-1,0 1,1 0,0-1,0 1,1 0,-1 0,2 1,-1-1,1 0,0 0,0 0,2 8,-1-13,0 0,1 0,-1-1,1 1,-1 0,1-1,-1 1,1-1,0 0,0 0,0 1,0-1,0 0,0-1,0 1,4 1,43 10,-28-8,-9 0,8 2,-1 0,1-1,0-1,0 0,0-2,1-1,-1 0,0-1,35-6,40-9,0 4,1 4,124 6,-115 2,102 10,-112-13,-31 0,94 8,-122-1,23 2,74 1,-105-7,0 2,46 9,-46-6,0-2,48 2,-73-6,1 0,0 1,0-1,-1 1,1-1,0 1,-1 0,1 1,-1-1,0 1,1-1,-1 1,0 0,0 0,0 0,4 4,0 2,0 0,0 0,-1 1,6 11,6 8,-15-23,0-1,-1 1,1 0,-1 0,0 0,-1 0,1 0,-1 1,0-1,0 0,0 8,-1-11,0-1,0 1,0 0,-1 0,1 0,0-1,-1 1,1 0,-1 0,0-1,1 1,-1 0,0-1,0 1,0-1,0 1,0-1,-1 1,1-1,0 0,-1 1,1-1,0 0,-1 0,0 0,1 0,-1-1,0 1,1 0,-1-1,0 1,0-1,1 1,-1-1,-2 0,-74 5,0-4,-131-15,0 6,127 8,-86-13,23-6,-230-40,324 51,-101-3,101 10,0-3,-55-11,83 10,-38-9,-1 2,-1 3,-82-2,72 4,61 5,-1 0,1 0,0 1,0 1,-1 0,1 1,0 0,-13 3,22-2,1-1,-1 1,1 0,-1 0,1 0,0 0,0 0,0 0,0 1,0-1,1 1,-1-1,1 1,0 0,-1 0,1-1,0 1,1 0,-1 0,0 6,-8 17,9-26,0 0,-1 1,1-1,0 0,-1 0,1 0,0 0,0 0,-1 0,1 1,0-1,-1 0,1 0,0 0,-1 0,1 0,0 0,-1 0,1 0,0 0,0 0,-1 0,1-1,0 1,-1 0,1 0,0 0,-1 0,1 0,0-1,0 1,-1 0,1 0,0 0,0-1,0 1,-1 0,1 0,0-1,0 1,0 0,0-1,-1 1,1 0,0 0,0-1,-10-15,10 16,-5-7,1-1,0 1,0-1,0 0,1 0,1 0,0-1,0 1,0-1,1 1,0-1,1 1,0-1,0 0,1 1,0-1,0 1,1-1,0 1,1 0,0-1,7-14,-7 16,-1 0,0 0,0 0,0-1,0-12,0 3,18 78,41 190,-56-235,0 0,1 0,1 0,0-1,1 0,1 0,0-1,1 0,18 18,-18-25,1 0,1-2,-1 1,1-1,0-1,0 0,0-1,1 0,-1-1,1-1,24 1,212-4,100 3,-301 5,0 2,-1 1,0 3,47 19,5 0,-61-21,1-3,0 0,0-3,48 0,-86-5,1 1,0 0,-1-1,1 1,0-1,-1 1,1-1,-1 0,1 0,-1 1,0-1,1 0,-1 0,0-1,0 1,1 0,-1 0,0-1,0 1,0 0,-1-1,1 1,0-1,0 1,-1-1,1 1,-1-1,1 0,-1 1,0-1,0 0,0 1,0-1,0-2,1-11,-1-1,-3-28,1 21,2 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7:50.44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693 2975,'-14'-2,"1"1,-1-2,0 0,1 0,-17-7,-47-11,45 16,29 3,-1 1,0 0,0 0,0 0,-1 0,1 1,0 0,0-1,0 2,0-1,-1 0,1 1,0 0,0 0,0 0,0 0,0 1,1 0,-1-1,0 1,1 1,-1-1,1 0,-6 6,7-5,-1 0,0 0,0 0,0-1,0 1,0-1,-1 1,1-1,-1 0,1-1,-1 1,0-1,0 1,0-1,0 0,1-1,-1 1,0-1,-1 0,1 1,0-2,0 1,0 0,0-1,0 0,1 0,-9-3,2-1,0-1,0 0,1-1,0 0,0-1,1 1,-1-2,-9-13,-25-15,10 10,17 12,5 5,1 0,0-1,-9-13,16 19,0 1,1-1,0 1,0-1,0 0,0 0,1 0,0 0,0 0,0 0,0-1,1-7,0 12,0 0,0 0,0 0,0-1,0 1,0 0,0 0,-1 0,1 0,0 0,-1 0,1 0,-1 0,1 0,-1 0,0 0,1 0,-1 0,0 0,-1-1,-8-12,10 13,0-1,0 1,0 0,1-1,-1 1,0-1,0 1,1 0,-1-1,1 1,0 0,-1-1,1 1,0 0,0 0,-1 0,3-2,21-25,-16 20,-6 5,2 0,-1 1,0-1,1 0,-1 1,1 0,6-3,-7 4,-1 0,1 0,-1 0,0-1,1 1,-1-1,0 1,0-1,0 0,0 0,0 1,-1-2,1 1,0 0,-1 0,0 0,1-1,-1 1,0-1,0 1,1-5,7-70,-6 36,-3 40,1 0,-1 0,0 0,0-1,1 1,-1 0,0 0,0-1,0 1,-1 0,1 0,0 0,0-1,-1 1,1 0,0 0,-1 0,1 0,-1 0,0 0,1 0,-1 0,0 0,0 0,1 0,-1 0,0 0,0 1,0-1,0 0,-2 0,2 1,0 0,0 0,-1 0,1 1,0-1,0 1,0-1,0 1,0-1,0 1,0 0,0-1,0 1,0 0,0 0,0 0,1 0,-1-1,0 1,1 0,-1 0,0 1,1-1,-1 0,1 0,0 0,-1 0,1 0,0 0,0 1,-1 1,1-3,0 1,0-1,0 1,0-1,-1 1,1-1,0 1,0-1,0 1,0-1,0 1,0-1,0 1,0-1,1 1,-1-1,0 1,0-1,0 0,0 1,1-1,-1 1,0-1,0 1,1-1,-1 0,0 1,1-1,-1 0,0 1,1-1,-1 0,0 1,1-1,-1 0,1 0,-1 1,1-1,-1 0,1 0,-1 0,1 0,-1 0,1 0,-1 0,1 0,-1 0,0 0,1 0,-1 0,1 0,-1 0,1 0,-1 0,1-1,-1 1,1 0,-1 0,1 0,-1-1,1 1,2-1,-1 0,1-1,0 1,-1 0,1-1,-1 0,1 1,-1-1,3-3,-4 4,0 0,-1-1,1 1,-1 0,1 0,-1 0,0 0,1-1,-1 1,0 0,0 0,0-1,0 1,0 0,0 0,0 0,0-1,-1 1,1 0,-1-2,1 2,-1-1,1 1,-1-1,1 1,0-1,0 1,0-1,0 1,0-1,0 1,0-1,1 1,-1-1,0 1,1-1,-1 1,2-3,0 1,0-1,0 1,0 0,1 0,-1 0,1 0,0 0,0 1,0-1,0 1,0 0,0 0,1 0,-1 0,1 1,-1-1,1 1,0 0,-1 0,1 0,0 0,0 1,4 0,20-5,-24 2,1 1,-1-1,0 1,0-1,0 0,0-1,0 1,-1-1,1 0,-1 1,0-1,0-1,-1 1,1 0,-1-1,3-6,18-27,-13 23,0 0,-1-1,-1 0,-1 0,0-1,7-26,-14 39,0 1,0-1,0 0,-1 0,1 1,-1-1,0 0,-2-6,-4-27,7 36,1 0,-1 0,0-1,1 1,-1 0,0 0,1 0,-1-1,1 1,0 0,0 0,-1 0,1 0,0 0,0 0,0 0,0 0,0 1,0-1,0 0,0 0,0 1,0-1,0 1,1-1,1 0,16-5,-15 5,-1 1,0-1,1 0,-1 0,0-1,0 1,1-1,-1 1,0-1,-1 0,1 0,0 0,0 0,-1-1,0 1,1-1,-1 0,0 1,0-1,0 0,-1 0,3-7,0 0,-1 0,1 0,1 1,-1-1,2 1,-1 0,1 0,13-14,-14 19,0 0,-1 0,1 1,1 0,-1-1,0 2,1-1,0 1,-1 0,1 0,0 0,0 1,0 0,0 0,0 1,10 0,8 0,-20 1,1 0,0-1,0 1,0-1,0 0,0-1,0 1,0-1,0 0,0 0,0-1,0 1,-1-1,1 0,-1-1,1 1,-1-1,0 1,0-1,0-1,5-4,2-4,-2-1,1-1,-2 1,0-1,0-1,-1 1,-1-1,0 0,5-26,-4 17,-2-1,0 0,-1 0,0-46,-4 70,0-1,-1 0,1 1,0-1,-1 0,1 1,-1-1,0 1,1-1,-1 1,0-1,0 1,0 0,0-1,0 1,0 0,-1 0,1 0,0 0,0 0,-1 0,1 0,-1 0,1 0,-1 1,1-1,-1 0,0 1,1 0,-1-1,1 1,-3 0,1 0,1-1,0 1,-1 0,1 1,0-1,0 0,-1 1,1-1,0 1,0 0,0 0,-1 0,1 0,0 0,0 0,1 0,-1 1,0-1,0 1,1-1,-1 1,-2 3,4-4,0-1,1 0,-1 1,0-1,1 1,-1-1,0 0,1 0,-1 1,1-1,-1 0,1 0,-1 1,0-1,1 0,-1 0,1 0,-1 0,1 0,-1 1,1-1,-1 0,1 0,-1 0,1-1,-1 1,1 0,-1 0,1 0,-1 0,1 0,-1 0,1-1,-1 1,0 0,1 0,0-1,23-4,-20 3,13-4,0 0,0-1,0-1,-1-1,-1 0,27-21,-38 26,-1 0,1-1,-1 1,0-1,-1 0,1 0,-1 0,0 0,0 0,0 0,-1-1,0 1,0 0,0-1,-1 1,0-1,0 1,0-1,-2-9,-2-2,-2-1,1 1,-2 0,-13-25,13 28,-1-8,0 0,2-1,0 1,1-1,2-1,0 1,2 0,2-41,-2 52,0 0,-1 1,-1-1,-6-20,5 19,0 0,1 0,-2-21,5 31,0 1,0 0,0-1,-1 1,1 0,-1-1,1 1,-1 0,0-1,0 1,0 0,0 0,0 0,0 0,0 0,-1 0,1 0,-1 0,0 0,1 1,-1-1,0 1,0-1,0 1,0 0,0 0,0 0,-1 0,1 0,0 0,0 0,-1 1,1-1,-4 1,-25-11,30 10,-1 0,1 0,0-1,-1 1,1 0,0-1,0 1,0-1,0 1,0-1,0 0,0 1,0-1,1 0,-1 1,1-1,-1 0,1 0,0 0,0 0,0-3,1-50,1 33,-2 16,0 1,0-1,-1 0,1 0,-1 0,-1 0,1 1,-1-1,0 0,0 1,-1 0,0-1,0 1,0 0,0 0,-1 1,0-1,0 1,0 0,0 0,-1 0,1 0,-1 1,0 0,0 0,-1 0,1 1,0-1,-1 1,-10-2,14 3,1 1,0 0,-1-1,1 0,0 1,0-1,-1 0,1 0,0 0,0 0,0 0,0 0,0 0,0 0,0 0,1 0,-1 0,0 0,1-1,-1 1,0-2,-12-38,3 7,6 25,-1 1,0-1,0 1,-1 0,0 1,0-1,-10-8,11 13,1 0,-1 0,0 0,0 1,0 0,-1 0,1 0,0 0,-1 1,1 0,-1 0,1 1,-1 0,-7 0,-41-2,37 0,0 1,0 1,0 0,1 2,-1-1,-28 8,6 14,35-19,23-19,-13 11,1-1,-1-1,-1 1,1-1,-1 0,6-9,-10 13,1-1,-1 0,0 1,0-1,0 0,-1 0,1 0,-1 1,0-1,1 0,-1 0,0 0,-1 0,1 0,0 1,-1-1,0 0,1 0,-1 0,-1 1,-1-5,-22-23,22 24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39.79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1445 12,'-5'4,"-1"-1,1 0,-1 0,0 0,0-1,0 0,0 0,-1-1,-10 2,-19 5,28-6,1 0,0-1,-1-1,1 1,-1-1,1 0,-1 0,1-1,-1 0,1-1,0 0,0 0,-1 0,2-1,-1 0,-11-6,7 4,0 0,-1 0,0 2,-22-5,36 8,-1 1,1 0,0 0,-1 0,1 1,0-1,-1 0,0 1,1-1,-1 1,0-1,0 1,1-1,-1 1,-1 0,1 0,0-1,0 1,-1 0,1 0,-1 0,1 0,-1 0,0 0,0 0,0 0,0 0,0 0,-1 3,1-1,0-1,0 0,0 1,-1-1,1 0,-1 1,0-1,0 0,0 0,0 0,-1 0,1 0,-1 0,0 0,0 0,0-1,0 1,0-1,-3 3,-19 6,-11 7,34-17,0 0,0 0,0 1,0-1,1 0,-1 0,0 1,1-1,-1 0,0 1,1-1,0 0,-1 1,1-1,0 1,0-1,0 1,0-1,0 1,0-1,0 0,0 1,0-1,1 1,0 1,0 3,0 0,0 0,-1 0,1 0,-1 0,-1 0,1 0,-1 0,0-1,0 1,-1 0,0 0,0-1,0 1,-1-1,1 1,-5 5,-8 10,0-2,-33 36,4-7,37-41,0 0,0 0,-1-1,0 0,0-1,0 1,-1-2,0 1,-16 5,-18 10,37-15,0 1,0 0,0 0,1 1,-1 0,2 0,-1 0,1 0,0 1,-4 11,-6 9,5-16,1-1,-2 0,0-1,0 0,-1 0,-17 12,-11 10,-9 8,-55 33,73-52,-9 5,25-19,1 2,1 0,-1 0,1 1,-12 14,-20 24,28-33,1 2,0-1,1 2,-15 26,24-37,0 0,-1 0,0 0,0-1,0 0,-10 7,-28 30,33-28,8-11,0-1,0 1,0 0,1 0,-1 0,1 1,0-1,0 1,1-1,-1 1,1-1,0 1,0 0,0 5,1-1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05.18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3495 109,'-18'0,"-19"0,0-1,-37-6,71 6,0 1,0 1,0-1,0 0,0 1,0-1,0 1,1 0,-1 0,0 0,-4 3,-27 6,14-9,6 0,0 0,0-1,0 0,0-1,-16-4,28 3,-1 1,1-1,0-1,0 1,0 0,0 0,0-1,0 1,1-1,-1 0,1 1,0-1,-1 0,1 0,1 0,-1 0,0 0,1 0,-1 0,1 0,0 0,0 0,0 0,1 0,0-5,-1 5,1 1,-1-1,1 1,-1-1,1 1,0-1,0 1,0 0,0 0,0-1,0 1,1 0,-1 0,3-2,-3 3,0 1,0-1,0 0,0 1,0-1,1 1,-1 0,0-1,0 1,0 0,1 0,-1-1,0 1,0 0,1 0,-1 0,0 1,0-1,0 0,1 0,-1 1,0-1,0 1,0-1,0 1,1-1,-1 1,0 0,1 1,9 5,1-1,0 0,0 0,1-1,-1 0,1-2,0 1,0-1,1-1,-1 0,0-1,1-1,-1 0,1-1,21-3,28-17,-324 33,258-12,-69 4,68-4,1 1,0 0,-1 0,1 0,-1 0,1 0,0 0,0 1,0 0,0-1,0 1,0 1,0-1,1 0,-1 0,1 1,-5 5,7-8,0 1,0 0,0-1,0 1,0-1,1 1,-1 0,0-1,0 1,0-1,0 1,1 0,-1-1,0 1,1-1,-1 1,0-1,1 1,-1-1,1 1,-1-1,0 0,1 1,-1-1,1 0,-1 1,1-1,0 0,-1 1,1-1,-1 0,1 0,-1 0,1 0,0 1,-1-1,1 0,0 0,-1 0,1 0,-1 0,1-1,0 1,0 0,35 2,-35-2,9 0,9 0,0 1,-1 0,1 1,27 7,-43-8,1 0,-1 0,1 0,-1 1,0-1,1 1,-1-1,0 1,0 0,0 1,0-1,0 0,-1 1,1-1,-1 1,0 0,1 0,-1 0,-1 0,1 1,0-1,-1 0,1 1,-1-1,0 1,0-1,-1 1,1-1,-1 1,1 5,-4-1,1 1,-1 0,0-1,0 1,-1-1,0 0,-10 13,1 2,-1 7,1 0,-14 56,21-66,-1 1,-1-1,-12 23,16-37,0 1,0-1,0 0,-1 0,0 0,0 0,-9 8,12-13,0 1,0-1,0 0,0 0,0 0,0 0,0 0,0 0,0 0,0-1,0 1,0-1,-1 1,1-1,0 0,0 0,-1 0,1 0,0 0,0-1,-1 1,1-1,0 1,0-1,0 0,0 0,0 0,0 0,0 0,-3-2,-7-9,13 5,1 7,-1-1,0 1,1 0,-1 0,0 0,1 0,-1 0,0 1,1-1,-1 0,0 1,0-1,1 0,-1 1,0 0,0-1,0 1,2 1,1 0,-1 0,0 1,0-1,0 1,0 0,0-1,0 1,-1 1,1-1,-1 0,0 1,0-1,0 1,0-1,-1 1,0 0,1 0,-1 4,0-5,-1-1,0 1,0-1,0 1,-1-1,1 1,-1-1,1 1,-1-1,0 1,0-1,0 1,0-1,0 0,0 0,-1 0,1 1,-1-1,0-1,1 1,-1 0,0 0,0-1,0 1,0-1,-1 1,1-1,-4 2,-3 2,0 0,1 1,0 0,-12 11,15-12,-1 0,0 0,-1 0,1 0,-1-1,0 0,0-1,0 1,-8 1,-1 0,12-3,-1-1,-1 1,1-1,0 0,0-1,0 1,0-1,-6 0,8-1,1 0,-1 0,1 0,0 0,-1 0,1-1,0 1,0-1,0 1,0-1,0 0,0 0,1 0,-1 0,0 0,1 0,0 0,-1-1,-1-4,1 4,4 8,13 44,-14-47,0-1,-1 1,1 0,-1 0,0-1,1 1,-1 0,0 0,0-1,0 1,0 0,0 0,-1 0,1-1,0 1,-1 0,0-1,1 1,-1 0,0-1,0 1,0-1,-1 3,-3-2,1 0,0-1,-1 0,1 0,-1 0,1-1,-1 1,-5-1,4 0,1 0,-1 1,1-1,-1 1,1 1,-7 1,8-2,1 1,0-1,0 1,0-1,0 1,0 0,1 0,-1 0,0 0,1 1,-1-1,1 1,-3 4,3-3,1 0,0 1,0-1,0 1,0-1,1 1,-1 0,1-1,1 9,0-9,-1 0,0 0,0 1,0-1,0 0,-1 0,0 0,0 0,0 0,0 0,-1 0,1 0,-1 0,0-1,0 1,0-1,-1 1,1-1,-1 0,0 0,0 0,0 0,0 0,0-1,-1 1,1-1,-1 0,0 0,1 0,-1-1,0 0,0 1,0-1,0 0,0-1,0 1,-9-1,5 1,-1 0,1 1,0 0,-1 0,1 1,-8 3,-10 4,22-11,14-8,17-8,58-23,78-34,-148 69,1 1,-1 0,27-2,19-5,-60 11,-1 0,0 0,0 0,1-1,-1 1,0 0,0 0,1 0,-1 0,0-1,1 1,-1 0,0 0,1 0,-1 0,0 0,0 0,1 0,-1 0,0 0,1 0,-1 0,0 0,1 0,-1 0,0 1,1-1,-1 0,0 0,0 0,1 0,-1 0,0 1,0-1,1 0,-1 0,0 0,0 1,0-1,1 0,-1 0,0 1,-9 12,-22 13,-46 23,-124 55,131-70,62-30,0-1,-1-1,1 1,-1-1,1-1,-1 0,0 0,0-1,1 0,-1 0,0-1,0 0,1 0,-1-1,1-1,-1 1,1-1,0-1,0 1,0-1,1-1,-10-6,5 5,1 0,-2 0,1 2,-1-1,1 2,-1 0,0 0,-18-1,14 2,-1-1,1-1,-28-10,44 14,1 0,-1 0,0 0,0-1,1 1,-1 0,1-1,-1 1,0-1,1 1,-1 0,1-1,-1 1,1-1,-1 0,1 1,-1-1,1 1,-1-1,1 0,0 1,0-1,-1 0,1 1,0-1,0 0,0 0,-1 1,1-1,0 0,0 1,0-1,0 0,1 0,-1 0,1-2,0 1,0-1,1 1,-1-1,1 1,0 0,-1 0,1 0,0 0,3-2,1-1,1 0,-1 0,1 0,0 1,1 1,12-6,-16 8,0 0,0 1,-1 0,1 0,0 0,0 0,-1 1,1-1,0 1,0 0,-1 0,1 0,-1 0,4 3,-5-3,-1-1,0 1,1 0,-1 0,0 0,0 1,0-1,0 0,0 0,0 1,0-1,0 0,0 1,0-1,-1 1,1-1,-1 1,1-1,-1 1,0-1,1 1,-1 0,0-1,0 1,0 0,0-1,-1 1,1-1,0 1,-1 0,1-1,-1 1,1-1,-1 1,-1 1,2-3,-1 1,1 0,-1-1,0 1,0 0,1-1,-1 1,0-1,0 0,0 1,1-1,-1 1,0-1,0 0,0 0,0 0,0 1,0-1,0 0,0 0,1 0,-1 0,0-1,0 1,-1 0,-32-7,21 4,-149-24,92 17,48 6,0 1,-34-1,53 5,-1 0,1 0,-1 0,1 0,0 1,0-1,0 1,0 0,0 0,0 0,0 0,0 1,1-1,-1 1,1 0,0-1,0 1,0 0,0 0,0 0,-2 7,3-6,-1-1,0 1,0 0,-1-1,1 1,-1-1,1 0,-1 0,0 0,0 0,0-1,-1 1,1-1,-1 0,1 0,-1 0,-5 2,-54-2,1 0,58-1,1 0,-1 0,0 0,1 1,0-1,-1 1,1 0,0 0,0 0,0 0,0 0,0 1,0 0,-3 4,1-3,-1 1,1-1,-1-1,1 1,-1-1,0 0,0-1,0 1,-1-1,1 0,-1-1,-6 2,-38 13,46-14,-1-1,0 1,0-1,0 0,-1-1,1 1,0-1,0 0,0-1,0 1,0-1,0 0,0-1,0 0,-6-2,2 1,0 1,0 0,0 0,-15 0,-22 3,-69-2,96-4,19 4,0 0,0 1,-1-1,1 1,0 0,-1-1,1 1,0 0,-1 0,1 0,-1 0,1 0,0 0,-1 0,1 1,0-1,-1 0,1 1,-2 0,-41 10,38-11,1 1,-1 0,1 0,0 0,-1 1,1 0,0 0,0 0,0 1,0 0,1 0,-1 0,1 0,0 1,-8 7,10-8,-1-1,0 1,-1-1,1 0,0 0,-1 0,1 0,-1-1,0 1,1-1,-1 0,0 0,0 0,-4 0,3-1,1 1,-1 0,1 0,0 1,0-1,-1 1,-5 3,9-3,-1-1,0 1,1-1,0 1,-1 0,1-1,0 1,0 0,0 0,0 0,0 0,0 0,1 0,-1 0,1 0,-1 0,1 0,0 0,0 1,0 3,2 47,-1-39,0 0,-1-1,0 1,-1 0,-1-1,0 1,-1-1,-5 18,5-25,-1-1,0 1,0-1,0 1,0-1,-1 0,1-1,-1 1,-1-1,1 0,-1 0,1 0,-1-1,0 0,0 0,-13 3,9-2,1-1,-1-1,0 0,0 0,0-1,0-1,0 1,-1-1,1-1,-18-3,25 2,-1 1,1-1,0 1,0-1,0 0,0-1,1 1,-1 0,1-1,-1 1,1-1,0 0,0 0,0 0,0 0,0 0,1 0,-1-1,1 1,-2-6,2 4,-1 0,0 0,0 1,-1-1,1 1,-1 0,0-1,0 1,-5-4,-53-37,58 43,1-1,-1 0,1 0,0 0,-1 0,1 0,1-1,-1 1,0 0,1-1,0 0,0 1,0-1,0 0,0 1,1-1,0 0,0 0,0-6,0 7,0 1,-1-1,2 1,-1-1,0 0,0 1,1-1,-1 1,1-1,0 1,0 0,0-1,0 1,0 0,0-1,1 1,-1 0,1 0,0 0,-1 0,1 0,0 1,0-1,0 0,0 1,1 0,-1-1,0 1,4-1,-5 2,0-1,0 1,0 0,0-1,1 1,-1 0,0 0,0 0,0 0,1 0,-1 1,0-1,0 0,0 0,0 1,1-1,-1 1,0-1,0 1,0-1,0 1,0 0,0-1,1 3,5 25,-5-5,0-19,-1 0,1 1,0-1,0 0,0 0,0 0,1 0,0 0,-1-1,2 1,-1-1,0 0,1 0,-1 0,1 0,0-1,0 1,0-1,4 2,30 22,-34-23,1 0,0 0,-1-1,1 1,0-1,0-1,0 1,0 0,0-1,1 0,-1-1,9 1,74-3,-43-1,-18 7,-27-4,1 1,-1-1,0 0,0 0,0 0,0 0,1 1,-1-1,0 0,0 0,0 0,0 0,0 1,0-1,1 0,-1 0,0 1,0-1,0 0,0 0,0 0,0 1,0-1,0 0,0 0,0 1,0-1,0 0,0 0,0 1,0-1,0 0,-1 0,1 0,0 1,0-1,0 0,0 0,0 0,0 1,-1-1,1 0,0 0,0 0,0 0,-1 1,-2 1,0 0,0 0,0 0,0-1,-1 1,1-1,0 0,-1 0,1 0,-8 1,-6 0,-1 0,0 0,1-2,-1 0,0-1,1-1,-1-1,1 0,-1-1,1-1,1-1,-33-15,34 14,0 1,0 0,0 1,-1 1,-21-3,-45-14,53 11,0 1,-1 1,-1 2,1 1,-1 1,-37 1,66 3,0 1,0-1,0 1,0-1,0 1,0-1,1 1,-1 0,0 0,0 0,1 0,-1 0,0 1,1-1,-1 0,1 1,0-1,-1 1,1 0,0-1,0 1,0 0,0 0,-1 2,1-1,0-1,-1 1,1-1,-1 0,0 1,0-1,1 0,-2 0,1 0,0 0,0-1,0 1,-1 0,1-1,-4 2,-14 7,19-2,33 6,-10-6,-17-6,-1 0,1 1,0-1,-1 1,0 0,0 0,0 0,0 0,0 1,-1 0,1 0,-1 0,0 0,0 0,-1 1,1-1,-1 1,0-1,3 11,-4-8,0 0,-1 0,0 0,0 0,0 0,-1 1,0-1,0 0,-1 0,0-1,0 1,-1 0,-6 11,-28 53,34-64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58.8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0,'10'1,"1"1,-1 0,0 0,0 1,0 0,0 1,0 0,0 1,-1 0,0 0,0 1,12 11,-9-8,1 0,0-1,1-1,0 0,20 7,133 50,-100-36,-56-22,0-1,0 2,0 0,-1 0,0 1,-1 0,0 1,0 0,-1 0,0 1,0 0,-1 0,-1 1,0 0,0 0,-1 0,0 1,4 16,-5-14,0 1,-1-1,-1 0,0 1,-1 0,-1-1,0 1,-1-1,-1 1,0-1,0 1,-2-1,0 0,0 0,-11 21,14-34,0 0,0 1,0-1,0 0,0 0,1 1,-1-1,0 0,1 1,-1-1,1 1,0-1,-1 1,1-1,0 1,0-1,0 1,0-1,0 1,0-1,1 1,-1-1,0 1,1-1,-1 0,1 1,0-1,-1 1,1-1,0 0,0 0,1 2,2-1,-1 0,1-1,0 1,0-1,0 0,0 0,0 0,0 0,0-1,0 0,6 0,15 1,-7 1,-1-1,0-1,1 0,-1-2,0 0,28-7,-42 8,-1 0,0 0,0 0,0-1,0 1,0-1,0 1,0-1,0 0,0 0,-1 1,1-1,-1 0,0-1,1 1,-1 0,0 0,1-4,7-47,-9 48,0 0,0-1,1 1,0 0,0 0,0 0,0 0,1 0,0 0,0 0,0 0,1 0,-1 1,1 0,6-8,-4 8,1 1,0-1,1 1,-1 0,0 0,1 0,0 1,-1 0,1 1,0-1,0 1,9 0,16 0,47 5,-28 0,-45-5,0 1,0 1,0-1,0 1,0 0,0 1,0-1,0 1,-1 0,1 1,-1-1,1 1,-1 0,0 1,0-1,-1 1,1 0,-1 0,1 0,-1 1,-1-1,1 1,-1 0,5 8,11 13,2-1,44 41,-42-44,-1 1,30 41,-45-55,-2 0,1 1,-1 0,-1 0,1 1,-2-1,0 1,0 0,-1 0,0 0,1 14,-3-8,0-9,0 0,0 0,1 0,1 0,3 15,-3-20,-1 0,1 0,0 0,0 0,0 0,0-1,0 1,1-1,-1 1,1-1,0 0,0 0,0 0,0 0,0-1,0 1,4 1,38 12,-40-14,1 0,0 0,-1 1,1 0,-1 0,0 0,1 1,-1 0,0 0,-1 0,1 0,0 1,-1 0,0 0,0 0,0 0,0 1,-1-1,5 10,13 34,47 78,-44-86,-15-24,0-1,1 0,19 22,-21-26,0 0,-1 0,0 1,0 0,-1 0,-1 1,4 13,12 27,-1 1,-1 1,-4 0,10 65,-2-13,-22-104,-1 0,1 0,0 0,1 0,-1 0,0 0,1-1,-1 1,1-1,0 1,0-1,0 1,0-1,0 0,1 0,-1 0,1 0,-1-1,1 1,0-1,-1 1,1-1,0 0,0 0,5 1,7 0,-1-1,0 0,0-1,24-2,-26 0,0 1,0 1,0 0,23 4,-21 1,-1 2,0-1,0 1,0 1,-1 0,0 1,13 13,-1-3,-20-14,1-1,-1 2,0-1,0 0,-1 1,1-1,-1 1,-1 0,1 0,-1 0,0 1,2 11,-2-9,1 0,-1 0,2-1,-1 1,1-1,8 13,39 35,-37-42,0 2,17 22,27 49,-47-73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00.28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0,'5'0,"1"5,1 7,3 1,0 3,-2 5,-1 2,-8-1,-3-1,-7-3,5-4,7-6,14-3,9-3,6-2,2-1,-4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5:38.8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1,'1568'1568,"-1559"-1559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02.39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1 242,'21'1,"1"-1,0-1,0-1,-1-1,1-1,-1 0,32-12,-25 8,-25 8,0 0,0 0,0-1,0 1,0-1,0 0,0 0,0 0,0 0,0-1,-1 1,1-1,0 1,-1-1,1 0,-1 0,0 0,0 0,1-1,-1 1,-1-1,3-3,2-15,-3 8,0 0,1 1,0 0,12-24,-13 32,0 0,0 0,0 0,1 1,-1-1,1 1,0 0,0 0,0 0,0 1,0-1,1 1,-1 0,1 0,-1 1,1-1,5 0,11-2,0 1,0 1,1 1,-1 0,0 2,42 7,-49-6,0 1,0 1,0 0,-1 1,1 0,-1 1,-1 1,1 0,-1 1,0 0,12 12,-10-6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14.67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2,'85'-1,"93"3,-91 15,-53-8,-29-8,-1 1,1-1,0 1,-1 0,1 1,-1-1,0 1,0 0,0 0,0 0,-1 1,6 6,34 54,-10-14,-27-40,0-1,-1 1,0 0,8 22,-9-21,0 0,1-1,0 0,7 12,-10-19,1-1,-1 1,1 0,0 0,-1-1,1 0,0 1,0-1,1 0,-1 0,0-1,1 1,-1-1,1 0,0 0,6 1,51 5,-50-8,0 2,-1-1,1 2,-1-1,1 1,-1 1,0 0,0 1,0 0,0 0,-1 1,1 0,8 7,40 28,-45-32,0 0,-1 1,22 20,-30-24,0 0,0 0,-1 0,1 0,-1 1,-1-1,1 1,-1 0,0 0,0 0,0 0,-1 0,1 8,-2-8,1 9,1 0,0 0,1 0,0 0,1 0,1-1,0 1,14 23,-12-26,-1 1,0 0,0 0,-1 1,-1-1,0 1,2 24,-3-29,-1 0,1-1,0 0,1 1,0-1,6 9,16 36,-17-22,1 0,2-1,23 45,-28-60,-1 0,-1 0,0 0,-1 1,4 28,-1-2,-1-2,-2 0,-1 0,-5 57,1-33,1-38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15.02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0,'0'5,"0"1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23.06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454 1139,'0'0,"1"0,-1-1,0 1,1-1,-1 1,1-1,-1 1,0-1,0 1,1-1,-1 1,0-1,0 1,0-1,1 1,-1-1,0 1,0-1,0 0,0 1,0-1,0 1,0-1,0 1,-1-1,1 1,0-1,0 0,0 1,0-1,-1 1,1-1,-1 0,-19-14,-27-3,38 16,-1 1,0 0,0 0,1 1,-1 0,0 1,0 0,1 0,-1 1,0 0,1 1,0 0,0 1,-16 7,23-10,0-1,-1 0,0 0,1 0,-1 0,1-1,0 1,-1-1,1 1,-4-3,3 2,0 1,0-1,0 0,0 1,1-1,-1 1,0 0,0 0,-4 0,2 10,15 13,-3-10,-6-10,0 0,0 1,1-1,-1 0,1 0,0 0,0-1,0 1,0 0,0-1,1 1,-1-1,1 0,0 0,-1 0,7 3,-8-5,-1-1,1 1,-1-1,1 0,0 1,-1-1,1 1,-1-1,1 0,-1 1,0-1,1 0,-1 0,0 1,1-1,-1 0,0 0,0 0,0 1,1-1,-1 0,0 0,0 0,0 0,-1 1,1-3,0-29,0 29,-1-13,0 1,1-1,1 1,1-1,0 1,1-1,0 1,1 0,1 0,1 1,0-1,0 1,2 1,11-18,-15 25,-1 0,0 0,0 0,0 0,-1-1,0 1,0-1,-1 0,0 1,0-1,0 0,-1 1,0-1,-1 0,0-7,-1 0,-1 0,-1-1,0 1,0 0,-12-24,12 32,1-1,1 1,-1-1,1 0,0 0,1 0,-1 0,1 0,1 0,0-11,0 15,1-1,-1 0,1 0,0 1,0-1,1 0,-1 1,1 0,0-1,0 1,0 0,0 0,1 0,-1 0,1 0,-1 0,1 1,0-1,0 1,6-4,94-47,-69 37,-1-1,-1-2,34-25,-66 44,0 0,1 0,-1 0,0-1,0 1,1 0,-1 0,0 0,1-1,-1 1,0 0,0 0,0-1,1 1,-1 0,0 0,0-1,0 1,1 0,-1-1,0 1,0 0,0-1,0 1,0 0,0-1,0 1,0 0,0-1,0 1,0 0,0-1,0 1,0 0,0-1,0 1,0 0,0-1,-1 1,-15-6,-35 5,39 1,3-2,0 0,0 0,1-1,-1 0,1 0,0-1,0 0,0-1,0 0,1 0,0 0,0-1,-6-7,1 3,1 1,-1 0,-18-9,25 15,1 2,0-1,-1 0,1 1,-1 0,0 0,1 0,-1 1,0-1,0 1,1 0,-1 1,0-1,-8 3,10-2,0 1,-1-1,1 1,0 0,0 0,0 0,0 1,1-1,-1 1,0 0,1-1,0 1,0 0,0 0,-2 5,1-4,0 0,1 0,-2 0,1 0,0 0,-1 0,0-1,-6 5,1-3,8-3,0-1,0 0,-1 0,1 0,0 0,0-1,-1 1,1 0,-1 0,1-1,0 1,-1-1,1 1,-1-1,1 0,-1 0,0 1,1-1,-1 0,1 0,-1-1,1 1,-1 0,1 0,-1-1,1 1,-1-1,1 1,-1-1,1 0,0 0,-1 1,1-1,0 0,0 0,-2-2,2 2,0 1,0-1,1 1,-1-1,0 1,0-1,0 1,0-1,1 1,-1 0,0-1,0 1,0 0,0 0,0 0,0 0,0 0,0 0,0 0,0 0,0 0,0 1,0-1,1 0,-1 0,0 1,0-1,0 1,0-1,0 1,1-1,-1 1,0-1,0 2,-33 31,7-8,27-25,0 0,0 0,0 0,0 0,-1 0,1 0,0 0,0 0,0 0,0 1,0-1,0 0,0 0,-1 0,1 0,0 0,0 0,0 1,0-1,0 0,0 0,0 0,0 0,0 0,0 1,0-1,0 0,0 0,0 0,0 0,0 1,0-1,0 0,0 0,0 0,0 0,0 1,0-1,0 0,0 0,0 0,0 0,1 0,-1 1,0-1,0 0,0 0,0 0,0 0,0 0,0 0,1 0,-1 0,0 1,0-1,0 0,0 0,0 0,1 0,-1 0,0 0,20 10,-15-8,0 0,0 0,0 1,0 0,-1 0,1 0,-1 0,0 1,7 8,14 41,-23-49,-1 0,0 0,0 0,0 0,-1-1,0 1,1 0,-1 0,-1 0,1 0,0 0,-3 7,4-12,0 1,-1-1,1 0,0 0,-1 0,1 0,-1 0,1 0,-1 0,1 0,-1 0,0 0,0 0,1 0,-1 0,0 0,0 0,0 0,0 0,0 0,0 0,0 0,-1 0,1 0,0 0,-1 0,1 0,0 0,-1 0,1 0,-1 0,0 0,1 0,-1 0,0 1,1-1,-1 0,0 0,0 1,0-1,1 0,-1 1,0-1,0 1,0-1,0 1,0 0,0-1,0 1,0 0,0 0,-1 0,1 0,0 0,0 0,0 0,0 0,0 0,0 0,0 1,0-1,0 0,0 1,0-1,0 1,0-1,0 1,0-1,0 2,17-18,0-1,0 0,-2-1,0 0,-1-2,-1 1,0-1,13-36,-15 34,1 0,1 1,0 1,2 0,21-24,-15 19,22-36,8-10,-44 63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25.68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217 70,'0'-2,"-2"0,-2-2,-3-1,-7-2,-10-1,-8 0,-4-1,-1-1,8 2,9 3,10 3,8 4,7 3,4 5,2 2,1 3,-1-2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27.99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23 1,'2'106,"-5"114,-8-170,9-43,0 1,0 0,0-1,1 1,0 11,1-16,1 1,-1-1,1 1,0-1,0 0,0 0,0 1,0-1,1 0,0 0,-1 0,1-1,0 1,1 0,-1-1,4 5,1-2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43.57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3049 807,'0'-2,"0"-1,0 1,-1-1,1 0,-1 1,1-1,-1 1,0-1,0 1,0 0,0-1,-1 1,1 0,-1 0,1 0,-1 0,0 0,0 0,-3-3,-3 0,0 0,0 0,0 1,-11-4,-21-12,-32-19,46 21,2-1,-34-33,57 51,0 0,0 0,0 0,0 0,0 0,-1 0,1 0,0 0,-1 0,1 1,-1-1,1 1,-1-1,1 1,-1-1,1 1,-1 0,1 0,-1 0,0 0,1 0,-1 0,1 0,-1 1,1-1,-1 0,1 1,-1-1,1 1,-1 0,1-1,0 1,-1 0,1 0,0 0,0 0,0 0,-1 0,1 0,0 0,0 1,1-1,-1 0,0 1,0-1,1 1,-1-1,0 3,2-6,0 0,0 0,0 0,-1 0,1 0,-1 0,1-1,-1 1,1 0,-1 0,0-1,0 1,0 0,-1 0,1-1,0 1,-1 0,1 0,-1 0,0-1,0 1,0 0,0 0,0 0,0 0,-1 1,1-1,-1 0,1 0,-1 1,1-1,-1 1,0 0,0-1,0 1,0 0,0 0,0 0,-3-1,-125-31,124 32,0 0,1 0,-1 0,0 0,0 1,-10 1,10-1,1 1,0-1,-1-1,1 1,-1-1,1 0,-6-1,11 1,-1 0,0 1,1-1,-1 1,1-1,-1 0,1 0,-1 1,1-1,0 0,-1 0,1 0,0 1,0-1,-1 0,1 0,0 0,0 0,0 1,0-1,0 0,0 0,0 0,0 0,1 0,-1-1,9-35,-3 12,-6 18,0 0,0 1,-1-1,0 0,0 1,0-1,-1 1,0-1,-1 1,1 0,-6-9,6 12,0 0,0 0,0 0,0 1,0-1,-1 1,1 0,-1 0,1-1,-1 1,0 1,0-1,0 0,0 1,0 0,0-1,0 1,0 1,-1-1,1 0,0 1,0-1,-1 1,1 0,-5 1,-12 11,14-9,12-19,-3 12,-1-1,0 1,-1-1,1 0,-1 1,0-1,0 0,0 0,-1 0,1 0,-1 0,-1 0,1 1,-1-1,1 0,-1 0,-1 0,1 1,-1-1,0 0,0 1,0-1,0 1,-1 0,0 0,0 0,0 0,0 1,-1-1,1 1,-1 0,0 0,0 0,0 0,-6-2,-4-2,0 2,-1 0,1 1,-1 0,0 1,0 1,-1 0,1 1,0 1,0 0,-1 1,1 1,0 0,0 1,0 1,0 0,1 1,-26 13,16-6,-1-1,0-1,0-1,-52 11,75-20,-94 8,86-8,1-1,-1 0,1-1,0 0,-1 0,1-1,0 0,-9-5,-1-1,0 1,0 1,0 1,-1 0,0 2,0 0,-1 1,1 1,-1 1,1 1,-1 1,-27 4,5-1,0-1,-1-3,-43-5,81 4,1 0,-1-1,1 1,-1-1,1-1,-1 1,1-1,0 0,0 0,1 0,-1-1,1 0,-1 0,1 0,0 0,1 0,-6-9,3 6,0-1,-1 1,0 1,0-1,-9-5,14 10,0 0,0 1,0 0,0-1,0 1,-1 0,1 0,0 0,-1 1,1-1,-1 0,1 1,-1 0,1 0,-1-1,1 1,-1 1,1-1,0 0,-1 1,1-1,-1 1,1 0,-1-1,-3 3,0 2,0 0,1 1,-1-1,1 1,0 0,1 0,-5 9,-7 7,-14 25,28-42,-1-1,2 1,-1-1,0 1,1 0,0 0,0 0,0 0,1 0,0 0,0 0,1 7,1-5,0 0,0 0,1-1,0 1,1-1,-1 1,9 9,-12-16,0 1,1-1,-1 0,0 0,0 1,1-1,-1 0,0 1,0-1,1 0,-1 1,0-1,0 0,0 1,0-1,0 1,0-1,0 0,0 1,1-1,-1 1,0-1,-1 0,1 1,0-1,0 1,0-1,0 0,0 1,0-1,0 0,-1 1,1-1,0 0,0 1,0-1,-1 0,1 1,0-1,0 0,-1 0,1 1,0-1,-1 0,1 1,-1-1,0 0,1 0,-1 0,0 0,1 0,-1 0,0 0,1 0,-1 0,0 0,1-1,-1 1,0 0,1 0,-1-1,0 1,1 0,-1-1,1 1,-1-1,1 1,-1 0,1-1,-1 1,1-1,-1 0,-6-6,-1 0,0 0,0 1,0 0,-1 0,1 1,-1 1,-1-1,1 1,-1 1,1 0,-1 0,0 1,0 0,0 1,-1 0,1 0,0 1,-16 2,5 10,21-12,-1 1,1-1,-1 1,1-1,-1 1,1-1,-1 1,1-1,-1 1,0-1,1 0,-1 1,1-1,-1 0,0 0,1 0,-1 1,0-1,1 0,-1 0,0 0,1 0,-1 0,0 0,0 0,1 0,-1 0,0-1,1 1,-1 0,0 0,1 0,-1-1,1 1,-1 0,0-1,1 1,-1-1,1 1,-1-1,1 1,-1-1,1 1,-1-1,1 1,0-1,-1 0,1 1,0-1,0 1,-1-1,1 0,0 0,-4-3,0 0,1 0,-2 0,1 1,0 0,-1 0,1 0,-1 1,0-1,0 1,0 0,0 1,-10-3,-30-14,21-7,23 23,-1-1,1 1,-1 0,0 0,0 0,0 0,0 0,0 0,0 0,-5-2,9 5,-1 0,0 1,1-1,-1 0,0 1,0-1,0 1,0-1,0 1,-1 0,1-1,0 1,-1 0,1-1,-1 1,0 0,1 0,-1-1,0 1,0 0,0 0,0 0,-1-1,1 1,0 0,-2 2,1 3,0 0,-1 0,0 0,0 0,0 0,-4 6,5-13,1 1,-1-1,1 0,-1 1,1-1,0 0,-1 1,0-1,1 0,-1 0,1 0,-1 1,1-1,-1 0,1 0,-1 0,0 0,1 0,-1 0,1 0,-1 0,0 0,1 0,-1-1,1 1,-1 0,1 0,-1 0,1-1,-1 1,1 0,-1-1,1 1,-1 0,1-1,-1 1,1-1,0 1,-1-1,1 1,-1-1,-24-26,15 15,7 10,0 1,0-1,0 1,-1-1,1 1,0 0,0 0,-1 0,1 0,-1 1,1-1,-1 1,1 0,-1 0,1 0,-1 1,1-1,0 1,-1 0,1 0,0 0,-1 0,1 1,0-1,0 1,0 0,0 0,0 0,1 0,-1 0,1 1,-1-1,1 1,0 0,0-1,0 1,-2 4,-4 10,0-1,-17 24,21-34,0-1,0 0,-1 0,0 0,1 0,-2-1,1 0,0 0,-1-1,-8 5,8-6,-5 3,1 0,-1-1,0 0,0-1,-19 2,21-4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55.26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28 1,'10'0,"0"0,0 2,1-1,13 5,-21-5,1 0,-1 0,0 0,0 0,0 0,0 1,-1 0,1-1,0 1,-1 0,1 0,-1 1,1-1,-1 0,0 1,0 0,3 4,-5-6,0 0,0-1,0 1,0-1,0 1,0 0,0-1,0 1,0-1,0 1,0 0,0-1,0 1,0-1,-1 1,1 0,0-1,0 1,-1-1,1 1,0-1,-1 1,1-1,-1 1,1-1,-1 0,1 1,-1-1,1 0,-1 1,1-1,-1 0,1 1,-1-1,1 0,-1 0,0 0,1 0,-1 0,1 1,-1-1,-1 0,-34 3,27-3,-8 2,10-1,0 0,-1 0,1-1,0 0,-1-1,-10-1,18 2,0 0,0 0,-1 0,1 0,0 0,0 0,0 0,0 0,-1 0,1 0,0 0,0 0,0 0,0 0,0 0,-1 0,1 0,0 0,0-1,0 1,0 0,0 0,0 0,0 0,-1 0,1 0,0 0,0-1,0 1,0 0,0 0,0 0,0 0,0 0,0-1,0 1,0 0,0 0,0 0,0 0,0 0,0-1,0 1,0 0,0 0,0 0,0 0,0-1,0 1,0 0,0 0,0 0,0 0,0 0,1 0,-1-1,0 1,0 0,0 0,0 0,14-8,17-3,-24 10,0 0,0 0,1 1,-1 0,10 2,-15-2,-1 0,1 1,0-1,0 0,-1 1,1-1,0 1,-1 0,1 0,0 0,-1-1,1 1,-1 1,0-1,1 0,-1 0,0 0,0 1,1-1,-1 1,0-1,0 1,-1-1,1 1,0 0,0-1,0 3,-2-3,0 0,1 0,-1 0,0 0,0-1,0 1,1 0,-1 0,0-1,0 1,0 0,0-1,0 1,-1-1,1 1,0-1,0 1,0-1,0 0,0 0,-1 0,-1 0,1 1,-1-1,1 1,0 0,0-1,-1 1,1 0,0 0,0 0,0 1,-3 2,4-4,1 0,-1 1,1-1,-1 1,1-1,-1 1,1-1,0 1,-1 0,1-1,0 1,-1 0,1-1,0 1,0-1,0 1,0 0,-1 0,1-1,0 1,0 0,0-1,0 1,0 0,1-1,-1 1,0 0,0-1,0 1,1 0,-1-1,0 1,1-1,-1 1,0 0,1-1,-1 1,1-1,-1 1,1-1,-1 1,1-1,-1 0,1 1,-1-1,1 1,0-1,-1 0,1 0,0 1,-1-1,1 0,0 0,-1 0,1 0,0 0,-1 0,1 0,0 0,-1 0,1 0,0 0,-1 0,2-1,61-9,-46 7,-6 0,-7 2,0 0,-1 0,1 1,0-1,0 1,-1 0,1 0,0 0,0 0,0 0,0 1,-1 0,5 1,-8-1,0-1,0 1,0 0,0 0,0-1,0 1,0 0,0-1,0 1,0 0,-1-1,1 1,0 0,0-1,-1 1,1 0,0-1,-1 1,1-1,-1 1,1-1,-1 1,1-1,-1 1,1-1,-1 1,0-1,1 0,-1 1,1-1,-1 0,-1 1,-24 16,25-16,-3 1,-15 11,41-17,-6 5,-16 8,-2-7,1 0,-1 0,1-1,-1 1,0 0,1-1,-1 1,0-1,0 0,0 1,0-1,-3 1,-18 8,34-8,48-10,-50 7,97-21,-106 22,0 0,1 0,-1 1,0-1,0 0,1 1,-1-1,0 0,0 1,1-1,-1 0,0 1,0-1,0 1,0-1,0 0,0 1,1-1,-1 1,0-1,0 1,0-1,0 0,-1 1,1-1,0 1,0-1,0 1,0-1,0 0,0 1,-1-1,1 0,0 1,0-1,-1 0,1 1,-11 27,6-15,-1 29,6-37,0 1,0-1,-1 0,0 1,0-1,0 0,-1 0,0 0,0 0,0 0,-5 6,7-11,3-4,1-1,-1 1,0 0,1 0,0 0,0 1,0-1,0 1,1 0,0 0,-1 0,1 1,0 0,0 0,0 0,0 0,10-1,-9 4,0-1,0 2,-1-1,1 0,0 1,0 0,-1 1,1-1,-1 1,0 0,1 0,-2 1,1 0,0-1,-1 2,1-1,-1 0,0 1,-1 0,1 0,-1 0,5 11,-8-16,-1 1,1-1,0 1,-1-1,1 1,-1-1,1 1,-1-1,0 1,1-1,-1 0,1 1,-1-1,0 0,1 0,-1 1,1-1,-1 0,0 0,1 0,-1 0,0 0,1 0,-1 0,0 0,1 0,-1 0,0 0,0-1,-30 1,29 0,-27-3,52-3,-22 6,74-6,-70 5,0 1,-1 0,1 1,0-1,0 1,0 0,0 0,-1 1,1-1,0 1,-1 0,8 5,-9-4,-1 1,0-1,-1 1,1 0,0 0,-1 0,0 0,0 0,0 0,-1 0,1 0,-1 0,0 0,0 0,0 0,-1 0,0 6,2 38,10-15,4 21,-15-51,0 1,0-1,0 0,-1 1,1-1,-1 0,0 0,1 1,-2-1,1 0,0 0,-1 0,1 0,-1 0,-2 3,-24 20,25-24,0 1,0-1,1 0,-1 1,1-1,0 1,-1 0,-2 5,4-6,1 0,-1 0,1 0,0 0,0 0,0 0,0 0,0 0,0 0,0 0,1 0,-1 0,1-1,-1 1,1 0,0 0,0 0,0 0,0-1,2 4,10 18,-11-18,0 0,1-1,-1 1,1-1,0 1,1-1,4 5,-6-8,0 1,0-1,0 0,0 0,0-1,0 1,0 0,1-1,-1 1,0-1,0 0,0 1,1-1,-1 0,0 0,0-1,1 1,-1 0,0-1,0 0,0 1,3-2,26-13,-27 12,0 1,0 0,0 0,0 0,0 1,0-1,0 1,1 0,-1 0,7 0,1 1,0 1,0 1,0 0,16 4,-16-2,1-1,0-1,-1 0,14 0,22-1,-25 0,-1-1,41-4,-57 3,-1 0,1 0,-1-1,0 0,1 0,-1 0,0 0,0-1,0 0,0 0,-1 0,1-1,-1 1,0-1,7-9,20-21,-24 28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10:19.84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3235 68,'-5'2,"1"0,-1 0,1 0,-1-1,0 1,0-1,0-1,0 1,0 0,0-1,0 0,0 0,1-1,-1 1,0-1,-10-3,9 1,-1 0,1 0,0-1,-1 1,1-2,1 1,-1-1,1 1,0-1,-9-11,13 14,0 1,0-1,0 1,0 0,0-1,-1 1,1 0,-1 0,1 0,-1 0,1 0,-1 0,0 0,1 0,-1 1,0-1,0 1,1-1,-1 1,0 0,0 0,0-1,0 1,1 0,-1 1,0-1,0 0,0 1,0-1,1 1,-1-1,0 1,1 0,-1 0,0-1,1 1,-3 2,1 0,0 0,0-1,0 1,1 0,-1 1,1-1,0 0,0 1,0-1,1 1,-1-1,1 1,0 0,0 0,0 0,-1 6,3 114,-1-121,-1-1,0 1,0 0,0-1,0 1,0-1,-1 0,1 1,-1-1,1 0,-1 0,0 0,0 0,0 0,0 0,0 0,0-1,-1 1,1-1,0 0,-1 1,1-1,-1 0,0-1,1 1,-1 0,0-1,1 1,-1-1,-3 0,-5 1,-1 0,0-1,0 0,0-1,-18-3,27 4,0 0,0 0,0 1,1-1,-1 1,0-1,1 1,-1 0,0 0,1 1,-1-1,1 0,0 1,-1-1,1 1,0 0,0 0,0 0,0 0,0 0,1 0,-1 0,0 1,1-1,0 1,-2 4,-10 22,11-23,5-10,0-4,0-1,-1 0,0 0,0 1,0-1,-1 0,-1 0,0 0,0 0,-1-10,0 16,0-1,1 1,-1-1,0 1,-1 0,1 0,-1 0,1-1,-1 1,0 1,0-1,0 0,-1 0,1 1,0-1,-1 1,0 0,0 0,0 0,1 0,-2 0,1 1,0-1,0 1,0 0,-1 0,1 0,-8-1,7 2,0 0,-1 0,1 1,0 0,-1-1,1 1,0 1,0-1,-8 4,7-3,-1 0,1 0,-1 0,1-1,-1 0,-6 1,-282-14,260 8,28 3,1-1,0 2,-1-1,1 0,0 1,-1 0,1 0,-1 1,1-1,0 1,-1 1,1-1,0 1,0-1,0 2,0-1,0 0,1 1,-1 0,-5 4,4-2,0 0,-1-1,1 1,-1-2,0 1,0-1,0 0,-1 0,-13 2,2-2,0-1,-30-1,-11 0,58-1,1 1,-1-1,1 0,-1 1,1-1,-1 1,1-1,-1 1,1 0,-1-1,1 1,0 0,-1 0,1 0,0 0,0 0,0 0,0 1,0-1,0 0,0 1,0-1,1 0,-1 1,0-1,1 1,-1-1,1 1,-1-1,1 1,0 0,0-1,0 1,0-1,0 1,0-1,0 1,0 0,1-1,-1 1,1-1,0 3,0-3,-1 1,0-1,1 0,-1 0,1 0,-1 0,1 0,0 1,-1-1,1 0,0-1,0 1,0 0,0 0,0 0,0 0,0-1,0 1,0 0,0-1,0 1,0-1,0 1,1-1,-1 0,0 1,0-1,0 0,1 0,-1 0,0 0,0 0,1 0,-1 0,0-1,0 1,1 0,-1-1,0 1,0-1,0 1,0-1,0 1,0-1,0 0,0 1,0-1,0 0,0 0,0 0,0 0,-1 0,1 0,0 0,0-1,8-8,-7 6,1 0,0 0,0 1,0 0,0-1,0 1,1 0,-1 1,1-1,0 1,0-1,0 1,0 0,0 1,0-1,0 1,1 0,-1 0,1 0,-1 0,1 1,-1 0,6 0,199-10,-181 8,0 0,44-11,-45 8,1 0,46-1,32-5,-242 3,77 2,0 4,-76 5,74-4,49-1,0 1,0 1,-21 2,-7 5,1 2,-72 27,96-32,-1 0,0-1,0-1,0 0,-24-1,19-1,1 1,-35 6,41-4,0 1,0 0,0 1,0 0,-20 12,28-14,2 1,-1 0,0 0,1 0,0 1,0 0,0-1,0 1,1 0,0 1,0-1,0 1,1-1,0 1,0 0,-1 7,0-2,0 0,0 0,-1 0,0-1,0 0,-2 0,1 0,-1-1,-12 16,15-24,1 1,-1 0,0-1,0 0,0 0,0 0,0 0,0 0,0 0,0-1,0 1,0-1,-4 0,-50-3,26 1,-77 14,-11-2,108-7,1 0,0 0,0 1,0 0,1 0,-12 8,-10 4,-10 7,34-18,-1 0,0 0,0-1,0-1,-1 1,0-1,-9 2,-110 21,191-82,-48 45,0 1,1 1,0 1,22-8,31-18,-17 2,-29 17,0 0,1 2,1 1,0 1,47-15,-30 15,1 2,0 1,0 2,74 1,-117 5,1 0,-1 0,1 0,-1 0,1 0,-1 0,1 0,-1 0,1 1,-1-1,1 0,-1 0,0 0,1 1,-1-1,1 0,-1 1,0-1,1 0,-1 1,0-1,1 0,-1 1,0-1,0 1,1-1,-1 1,0-1,0 1,0-1,0 0,1 1,-1-1,0 1,0-1,0 1,0-1,0 2,-9 25,-22 22,9-19,15-19,-1 0,0-1,-1 0,-11 10,16-17,0 0,0 0,-1 0,1-1,-1 1,0-1,1 0,-1-1,0 1,0-1,0 0,0 0,0-1,-8 0,-183-12,183 12,0 0,-1 0,1 1,0 1,0 0,0 1,0 1,1 0,-1 0,1 1,0 1,-17 10,16-8,-1-1,-27 9,28-11,0 0,1 1,-23 13,29-12,0 1,0 0,1 0,-1 0,2 1,-1 0,1 0,1 0,-5 18,1-6,-6 4,10-21,0 0,1 0,0 1,0-1,0 1,0-1,1 1,-2 6,4-10,0 0,-1 0,1 0,0-1,-1 1,1 0,0-1,0 1,0 0,0-1,0 1,0-1,0 0,0 1,0-1,0 0,0 1,0-1,0 0,0 0,0 0,0 0,0 0,0 0,1 0,0 0,0 0,0 0,-1 0,1 0,0 0,0 1,-1-1,1 1,0-1,-1 1,1 0,0 0,-1-1,1 1,-1 0,1 1,1 0,10 31,-11-27,0 0,0 0,1 0,0 0,0-1,7 9,89 132,-55-79,-30-44,0-2,27 31,-38-47,0 0,0 1,0-1,-1 1,1 0,-1-1,-1 1,1 0,-1 0,0 0,0 0,-1 0,0 1,0 7,0-5,0 0,1 0,0 0,0 0,5 14,9 13,-4-13,-2 0,11 45,-5-12,3 17,-15-58,1 0,0 0,1 0,11 24,-8-21,0 0,5 26,-3-5,-6-25,0 0,-1 0,-1 0,1 28,-2 10,1-35,-2 0,0 0,-1 0,-6 32,6-45,-1-1,1 1,-1-1,0 1,0-1,-1 0,1 0,-1 0,-3 4,3-5,1 1,-1 0,0 0,1 0,0 1,0-1,0 0,0 1,1-1,-1 1,0 4,-9 22,9-26,0 0,1 1,-1-1,1 0,0 1,0-1,0 1,1 5,0-4,0-1,0 1,1 0,0-1,0 1,4 8,-5-13,0 0,1-1,-1 1,0 0,1-1,-1 1,0-1,1 1,-1-1,1 1,-1-1,1 1,0-1,-1 1,1-1,-1 1,1-1,0 0,-1 1,1-1,0 0,1 1,-1-2,0 1,0 0,0 0,0-1,1 1,-1-1,0 1,0-1,0 0,0 1,0-1,0 0,0 0,0 1,0-1,-1 0,1 0,1-2,-2 2,1 1,-1-1,0 0,1 0,-1 1,1-1,-1 1,1-1,-1 0,1 1,0-1,-1 1,1-1,0 1,-1-1,1 1,0 0,-1-1,1 1,0 0,0 0,0-1,-1 1,1 0,0 0,0 0,0 0,-1 0,1 0,0 0,0 0,0 1,0-1,1 1,-1 1,0-1,0 1,0-1,0 1,0-1,-1 1,1 0,-1-1,1 1,-1 0,1 0,-1-1,0 3,2 6,-2 0,1-1,-1 1,-1 0,-1 9,-4 5,1 0,1 0,-1 48,6-66,0 1,1-1,-1 0,1 1,1-1,3 7,-5-10,0-1,0 1,0-1,0 1,1-1,0 0,-1 0,1 0,0 1,0-2,0 1,0 0,0 0,0-1,1 1,4 1,-6-3,1 0,0-1,0 1,-1-1,1 1,0-1,-1 0,1 0,-1 0,1 0,-1 0,1 0,-1 0,0 0,1-1,-1 1,0 0,0-1,1-2,0 2,0 0,0-1,0 1,0 0,0 0,0 0,1 1,-1-1,0 1,5-3,-4 3,-1 1,1-1,-1 1,1-1,-1 1,1 0,-1 0,1 0,0 0,-1 1,1-1,-1 1,1-1,-1 1,1 0,-1 0,0 0,1 0,-1 1,0-1,3 3,-5-4,1 1,0 0,-1-1,1 1,-1 0,0 0,1 0,-1-1,0 1,1 0,-1 0,0 0,0 0,0-1,0 1,0 0,0 0,0 0,0 0,0 0,0 0,0-1,-1 3,0-1,0 0,0 0,-1 0,1 0,0 0,-1 0,0 0,1-1,-1 1,0-1,0 1,-3 1,1 0,-1-1,1 0,-1 0,1-1,-1 1,0-1,1 0,-1 0,0-1,0 0,0 1,1-1,-7-1,5 0,-1 1,1 0,0 1,-1-1,1 1,-8 3,10-3,0 1,1 0,-1 0,1 0,0 0,0 1,0-1,0 1,-3 3,4-3,0-1,0 0,-1 0,1 0,-1 0,1 0,-1 0,1-1,-1 1,0-1,0 0,0 1,0-1,0-1,0 1,0 0,-5 0,7-1,-32 0,0 2,-61 12,89-13,0 0,0 0,0 0,0 0,-1-1,1 0,0 0,0 0,0-1,0 0,-1 0,1 0,0-1,0 1,1-1,-1 0,0-1,1 1,-1-1,1 0,0 0,0 0,0-1,0 1,0-1,1 0,0 0,0 0,-3-6,-1 2,-1-1,1 1,-1 1,-1-1,1 1,-1 1,-1 0,1 0,-1 1,0 0,0 0,0 1,-1 1,1-1,-1 2,-19-3,-8 1,-1 1,0 2,-54 5,79-2,-1 0,1 2,0 0,0 0,-22 11,-12 4,31-14,-1-2,0 0,-1 0,1-2,0 0,-27-3,-46 3,89-1,0 0,0 1,0-1,0 1,1-1,-1 1,0 0,0-1,1 1,-1 0,0 0,1 0,-1 0,1 1,0-1,-1 0,1 1,0-1,0 1,0-1,-2 3,-12 40,14-39,0 0,0 0,-1 0,1-1,-1 1,0 0,-1-1,1 1,-4 4,4-9,0-1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03.0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1074 90,'-14'34,"2"1,1 0,-8 42,3-10,-17 53,28-174,13-84,-3 96,-2 0,-2 0,-7-64,6 104,-1 1,1-1,0 1,-1-1,1 1,0-1,-1 1,0 0,1-1,-1 1,0 0,0-1,0 1,1 0,-1 0,-1 0,1 0,0 0,0 0,0 0,0 0,-1 0,1 0,0 1,-1-1,1 1,-1-1,1 1,-1-1,1 1,-1 0,1 0,-1 0,1-1,-1 2,1-1,-1 0,1 0,-1 0,1 1,0-1,-1 1,1-1,-1 1,1-1,-2 2,-11 4,0 1,1 0,-23 17,21-14,-16 9,-8 5,-47 38,74-53,2 1,-1 1,1 0,1 0,0 1,0 0,1 0,-7 17,-2 9,2 1,1 0,2 1,-12 80,17-83,-22 69,2-12,-45 145,56-190,-14 84,-3 10,-29 55,-42 153,55-128,35-156,4 0,-4 118,4 164,10-153,-4-178,-3-21,-2-31,9-50,3-1,20-111,-6 65,1-34,41-329,42 7,89-135,-187 611,7-25,2 0,1 2,2-1,1 2,33-52,-49 84,0 1,0 0,0 0,0 0,1 0,-1-1,0 1,0 0,0 0,0 0,0 0,0 0,0-1,1 1,-1 0,0 0,0 0,0 0,0 0,1 0,-1 0,0 0,0 0,0 0,0 0,1-1,-1 1,0 0,0 0,0 0,0 0,1 0,-1 0,0 1,0-1,0 0,1 0,-1 0,0 0,0 0,0 0,0 0,1 0,-1 0,0 0,0 0,0 1,0-1,0 0,0 0,1 0,-1 0,0 0,0 1,0-1,0 0,0 0,0 0,0 0,0 1,5 18,-4 23,-23 290,0-48,21 528,40-162,-35-574,-3-49,0 1,2-1,12 49,-5-32,-2 2,5 67,2 15,-8-90,-2 1,-1 0,-3 0,0 0,-6 42,4-78,2-11,4-28,14-54,32-46,-7 19,44-183,-72 200,3-176,-16 214,-2-333,0 20,3 334,10-52,3-16,2-13,-9 74,2-56,-13-23,2-28,3 117,-2 25,0-1,-1 0,-1-19,-1 27,0 1,0 0,0 0,-1 0,0 0,0 0,0 0,0 0,-1 0,0 1,0-1,-5-5,-44-65,23 32,29 42,-1 0,1 0,-1 0,1 1,-1-1,1 0,-1 0,0 1,1-1,-1 0,0 1,0-1,1 0,-1 1,0-1,0 1,0 0,0-1,0 1,0 0,1-1,-1 1,0 0,0 0,0 0,0 0,0 0,0 0,0 0,0 0,0 0,-2 1,1 1,0-1,0 1,-1 0,1-1,0 1,1 0,-1 1,0-1,1 0,-1 0,-1 5,-4 5,2 1,-1 1,-4 19,2 1,-6 23,-10 90,13 777,12-908,-1 15,15 228,-4-61,3 18,-10-172,-6-36,-6-27,-2-12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3:33.1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0,'6395'6395,"-6389"-6389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5:56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1,'1277'1277,"-1270"-1270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05.59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333 0,'0'44,"-1"1,-2-1,-2 0,-13 53,2-3,-2 7,-10-17,-9 42,19-48,-2-2,-38 90,0-38,48-100,2-10,1 0,1 0,0 0,2 1,0 0,1 0,0 0,2 0,0 0,3 24,8 9,1-1,22 58,-19-59,10 67,5 20,-25-116,-1 1,0-1,-2 32,1-6,3-7,13 56,-11-69,-2 0,-1 0,0 0,-2 0,-2 37,-2-55,-1-2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48.93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540 2667,'1'7,"0"1,1 0,0 0,0-1,1 1,0-1,5 11,13 38,-12-7,-3 1,2 74,-20 287,-9-267,16-117,0 0,-2 0,-1-1,-1 0,-1 0,-1-1,-23 39,-27 63,54-106,2-1,-6 37,8-36,-1 0,-10 29,15-57,0 0,-1 0,0 0,0 0,-2-9,0-12,2-542,-10 462,6 88,1-1,1 1,1-1,1 0,0 1,5-28,-5 48,0 0,1 0,-1 0,0 0,0 0,0-1,0 1,0 0,0 0,0 0,0 0,0-1,0 1,0 0,0 0,0 0,0 0,0-1,0 1,0 0,0 0,0 0,0 0,0-1,0 1,0 0,0 0,0 0,0 0,0-1,0 1,0 0,0 0,-1 0,1 0,0 0,0 0,0-1,0 1,0 0,0 0,-1 0,1 0,0 0,0 0,0 0,0 0,-1 0,1 0,0 0,0 0,0 0,0 0,-1 0,1 0,0 0,0 0,0 0,0 0,-1 0,1 0,-16 10,-13 17,17-13,0 1,-20 31,29-39,0 0,0 0,0 0,0 0,1 1,1-1,-1 1,1-1,0 1,1 9,-15 595,-1-84,32-216,-7-225,-4-19,3 0,28 112,-26-139,-3 1,-1 0,-1 81,1-12,-5 121,1-1,-1-229,-1-1,0 1,1-1,-1 1,1-1,0 0,-1 1,1-1,0 0,0 0,0 0,0 0,0 0,0 1,0-2,0 1,1 0,-1 0,0 0,1-1,-1 1,0 0,1-1,-1 1,1-1,-1 0,0 1,1-1,-1 0,4 0,55 0,-40-2,151 13,-12 0,-40-10,278-3,-13-9,-186 0,6 0,382 23,203 24,-516-22,-6 0,614 9,-667-24,-212 0,-7-1,-21-6,-36-7,-221-27,-346-6,-38 42,188 5,-291-37,206 7,167 29,189 5,-213-25,204-22,162 29,-1 3,0 3,-85-4,102 10,66-1,779 2,-657 3,636 15,290 1,-866-16,193-3,-54-9,-318 10,13 1,1-2,-1-1,53-13,-12-12,-61 19,0 1,0 1,44-7,-5 8,-1 4,1 2,66 9,-100-4,0 1,-1 1,43 17,11 3,21 2,1-5,165 17,-223-43,-36-3,-29-2,-217-34,-345-15,-824 9,908 36,208 6,-289-12,53-56,192 20,230 34,66 11,0 2,-67-3,89 8,-1-1,0 0,1-1,-18-6,18 4,79-9,536-3,-452 17,571 27,-116-1,1883-14,-3458-61,392 0,-62-9,-526-69,887 97,-129-11,-269 14,363 17,1367 21,808 0,-1559-9,465-4,-752 1,639-9,-459 7,147 3,-309 3,-36-2,-54-2,41 1,-218-2,-307 4,531-1,0 1,1 0,-18 4,27-5,0 0,0 0,0 0,0 0,0 0,0 0,0 1,0-1,1 1,-1 0,0 0,1 0,0 0,-1 0,1 1,0-1,0 1,-2 4,4-6,0 1,0-1,0 1,1-1,-1 0,1 1,-1-1,1 0,-1 0,1 1,0-1,0 0,-1 0,1 0,0 0,0 0,0 0,0 0,0 0,1 0,-1 0,0 0,0-1,0 1,1-1,-1 1,0-1,2 1,45 18,-44-18,51 14,-1-2,2-2,108 6,175-16,-260-3,-54 3,-2-1,-41-6,-18-2,2-1,-1-2,1-1,1-1,0-3,1 0,1-2,0-1,-51-43,75 55,1-1,-1 0,1 0,1-1,0 0,0 0,0 0,1-1,1 1,-1-1,2 0,-1 0,1 0,-1-20,3 10,0-1,1 1,1 0,1-1,1 1,9-30,0 34,-1 0,-12 15,0 1,0-1,0 1,0-1,0 1,0 0,0-1,0 1,-1-1,1 1,0 0,0-1,0 1,0-1,-1 1,1 0,0-1,0 1,-1 0,1-1,0 1,-1 0,1-1,0 1,-1 0,1 0,0 0,-1-1,1 1,0 0,-1 0,1 0,-1 0,1 0,0 0,-1-1,1 1,-1 0,1 0,-1 0,0 1,-24-4,1 1,-1 1,-44 4,12 0,-862-19,-1-45,-49 22,683 32,-33 4,-345-22,615 17,36 5,0 0,-1 1,0 1,-15 1,29-1,-1 1,1 0,0 0,-1 0,1 0,0 0,-1 0,1 0,0 0,-1 0,1 0,-1 1,1-1,0 0,-1 0,1 0,0 0,-1 0,1 1,0-1,0 0,-1 0,1 1,0-1,0 0,-1 0,1 1,0-1,0 0,-1 1,1-1,0 0,0 1,0-1,0 0,0 1,0-1,0 0,-1 1,12 15,27 15,-33-27,4 2,-1 1,0 0,0 0,-1 1,0-1,-1 2,1-1,-2 1,1 0,-1 0,0 1,-1-1,0 1,-1 0,0 0,0 0,1 14,-4-17,1 0,-1-1,1 1,1 0,-1-1,1 1,5 11,-6-16,0 0,1 0,-1-1,1 1,0 0,-1-1,1 1,0-1,0 0,0 0,0 1,0-1,0-1,0 1,1 0,-1 0,0-1,0 1,1-1,-1 0,0 0,1 0,3 0,394 27,20 1,-231-29,543 25,124 15,-307-23,276-7,-490-11,-326 2,1-1,-1 0,1 0,-1-1,0 0,1 0,-1-1,0 0,-1-1,1 0,-1 0,1-1,-1 0,-1 0,1-1,-1 0,8-9,-4 2,-1 0,0-1,0 0,-2-1,0 0,-1 0,0-1,8-29,-1 6,32-64,-30 69,0 0,18-62,-19 26,-2-2,-4 0,-3 0,-3-1,-7-88,-4-137,5 75,1-278,1 30,-15 282,8 104,-62-555,64 601,-1 0,-2 0,-1 1,-2 0,-19-38,13 34,0 7,2 0,2-2,1 0,2 0,2-1,-6-48,10 56,-1 0,-1 1,-2 0,-1 0,-14-28,-1-7,2 9,-2 1,-3 0,-43-62,-117-140,182 248,-14-16,-45-40,24 25,29 27,9 8,-1-1,0 2,0-1,0 0,0 1,0 0,-1 0,1 0,-1 0,0 1,0 0,0 0,0 0,-8-1,-88-9,0 4,-167 9,208 0,21 1,0 2,1 1,-1 2,-41 14,73-20,0 0,-1-1,1 0,0 0,0-1,0 0,0 0,0 0,0-1,0 0,-8-4,5 2,0 1,0 1,0-1,0 2,-11-2,-8 7,1 0,0 2,0 1,1 1,-45 19,24-9,-17 8,43-16,-2 0,1-2,-1 0,0-2,-30 4,44-10,0 0,0-1,0-1,0 0,0 0,1 0,-1-2,1 1,-1-1,1 0,1-1,-1 0,1-1,-15-11,0-1,17 14,0 0,0-1,1 0,-1 0,1 0,0 0,1-1,-1 0,-4-8,-3 2,2 2,10 10,0 0,0-1,0 1,0 0,0-1,0 1,0 0,0-1,0 1,0 0,1-1,-1 1,0 0,0 0,0-1,1 1,-1 0,0 0,0-1,1 1,-1 0,0 0,0 0,1-1,-1 1,0 0,1 0,-1 0,0 0,1 0,-1 0,0 0,1 0,-1 0,0 0,1 0,-1 0,1 0,27-6,1 2,0 2,42 0,-14 1,483-16,-706 12,-107 4,238 4,0 1,0 2,0 1,0 2,-56 22,-32 11,92-33,1 0,1 2,-1 1,-34 21,60-31,-1 0,0 0,0 0,0 0,0-1,0 0,-7 1,-28 9,39-7,9-1,15 0,523 1,-308-6,-111 1,179 4,-268 1,-38-4,1 0,-1 0,0 0,0 0,0 0,0 0,1 0,-1 0,0 0,0 0,0 0,1 0,-1 0,0 0,0 0,0 0,1 0,-1 0,0 0,0 0,0 0,0 0,1 0,-1 1,0-1,0 0,0 0,0 0,0 0,1 0,-1 1,0-1,0 0,0 0,0 0,0 0,0 1,0-1,0 0,0 0,0 0,0 0,0 1,0-1,0 0,0 0,0 0,0 1,0-1,0 0,0 0,0 1,-12 5,-23 2,-334 29,107-14,166-13,3-1,-138 31,225-38,0 1,0-1,0 1,0 0,-8 7,13-10,0 0,1 1,-1-1,1 1,-1-1,1 1,-1-1,1 1,-1-1,1 1,-1 0,1-1,-1 1,1 0,0-1,0 1,-1 0,1-1,0 1,0 0,0 0,0 0,0 0,1 0,0 0,-1 0,1-1,0 1,0 0,-1-1,1 1,0 0,0-1,0 1,0-1,0 0,0 1,0-1,0 0,0 0,0 1,0-1,0 0,0 0,1 0,86 9,163-5,-135-5,615 13,-903 6,-807-3,972-16,8 0,21-3,40-2,674-20,226-13,-1079 39,117 0,-1 0,1 0,0 0,0 0,0 0,0 0,0 0,0 0,0 0,-1 0,1 0,0 0,0 0,0 0,0 0,0 0,0 0,0 0,-1 0,1 0,0 0,0 0,0 0,0 0,0 0,0 0,0 0,0 0,-1 0,1 0,0 0,0 0,0-1,0 1,0 0,0 0,0 0,0 0,0 0,0 0,0 0,0 0,-1 0,1-1,0 1,0 0,0 0,0 0,0 0,0 0,0 0,0 0,0-1,0 1,0 0,0 0,0 0,0 0,0 0,1 0,-1 0,0-1,0 1,0 0,0 0,10-7,19-7,-28 13,1 0,66-29,76-46,-143 75,0 1,1-1,-1 0,0 0,0 1,0-1,0 0,0 0,0 0,0 0,0 0,0 0,0 0,0-1,-1 1,1 0,-1 0,2-2,-3 2,1 1,0-1,0 0,-1 1,1-1,-1 1,1-1,0 1,-1-1,1 1,-1-1,1 1,-1 0,1-1,-1 1,1 0,-1-1,1 1,-1 0,0 0,1-1,-1 1,0 0,1 0,-1 0,0 0,-57-4,53 4,-89 4,-26 0,113-8,7 4,0 0,-1-1,1 1,0 0,0 0,0-1,0 1,-1 0,1 0,0 0,0-1,-1 1,1 0,0 0,0 0,-1 0,1-1,0 1,0 0,-1 0,1 0,0 0,-1 0,1 0,0 0,0 0,-1 0,1 0,0 0,-1 0,1 0,0 0,0 0,-1 0,1 0,0 0,-1 0,1 1,0-1,0 0,-1 0,1 0,0 1,-559 55,554-56,-27 1,28 0,20 0,1372-3,-1339 6,-225 1,-212 1,-488 18,859-22,22-1,38 0,315-2,271 7,-559 2,-58-3,-17 1,-10 0,-1 0,0-2,0 0,0-1,-1 0,1-1,-20-1,-22 4,-554 51,-203 24,702-63,69-7,44-10,0 0,0 0,0 0,0 0,-1 0,1 0,0 0,0 0,0 0,0 1,-1-1,1 0,0 0,0 0,0 0,0 0,0 0,-1 0,1 0,0 0,0 1,0-1,0 0,0 0,0 0,0 0,0 0,-1 1,1-1,0 0,0 0,0 0,0 0,0 1,0-1,0 0,0 0,0 0,0 0,0 1,0-1,0 0,0 0,0 0,0 0,0 0,0 1,1-1,-1 0,0 0,0 0,0 0,0 1,23 5,112 9,171-4,-149-8,-46 0,300 23,-386-19,-25-6,-1 0,1-1,-1 1,0 0,1-1,-1 1,1-1,-1 1,0-1,0 1,1-1,-1 1,0-1,0 0,0 0,1 1,-1-1,0 0,0 0,0 0,0 0,1 0,-1 0,-2 0,-94 15,-155 3,117-11,79-5,34-2,0 0,0 2,0 1,-28 7,63-7,237 2,104 9,-327-9,-55 2,-654 18,512-25,102 1,128-2,975 31,-991-28,-12-1,-1 1,0 2,55 13,-86-17,0 0,-1 1,1-1,0 0,-1 0,1 0,0 0,0 1,0-1,-1 0,1 0,0 1,0-1,0 0,-1 0,1 1,0-1,0 0,0 0,0 1,0-1,0 0,0 1,0-1,0 0,-1 1,1-1,0 0,1 1,-1-1,0 0,0 0,0 1,0-1,0 0,0 1,0-1,0 0,0 1,1-1,-1 0,0 0,0 1,0-1,1 0,-1 0,0 0,0 1,1-1,-1 0,0 0,0 0,1 0,-1 1,-23 5,0-2,-1 0,0-1,-47-1,12 0,-630 15,14-1,621-12,49-1,13 0,96 8,108-1,107 1,-219-8,1221 71,-1131-50,-172-22,0 2,0 0,25 9,-43-13,1 0,-1 1,1-1,0 0,-1 0,1 1,-1-1,1 0,-1 1,1-1,-1 0,1 1,-1-1,0 1,1-1,-1 1,1-1,-1 1,0-1,1 1,-1-1,0 1,0-1,0 1,1 1,-2-2,1 1,-1 0,1 0,-1 0,0-1,1 1,-1 0,0-1,1 1,-1-1,0 1,0-1,0 1,0-1,1 1,-1-1,0 0,-2 1,-37 9,-1-1,-1-3,1-1,-52-1,48-1,-1255 19,1105-22,305 11,15-3,499 42,-4 36,-459-48,-156-37,0 1,0-1,-1 1,1 0,0 0,-1 1,1-1,-1 1,0 0,5 5,-8-8,-1 1,0-1,0 0,0 1,0-1,1 1,-1-1,0 0,0 1,0-1,0 1,0-1,0 1,0-1,0 0,0 1,0-1,0 1,-1-1,1 0,0 1,0-1,0 1,-1-1,1 0,0 1,0-1,0 0,-1 1,1-1,0 0,-1 1,1-1,0 0,-1 0,1 0,-1 1,-34 11,-41-1,-139 3,152-12,-716 10,300-8,1706 24,-1164-26,-37-1,0 0,-1 1,1 2,25 6,-46-5,-17-1,-42 9,-1-3,-58 2,-126 1,150-10,-479 9,907-16,337 38,-611-24,-50-5,-18-1,-25 0,-227 0,-60 5,272-1,41-4,13 1,26 2,636 24,-181-16,-234 10,-223-14,-35-11,0 0,0 1,0-1,0 1,0-1,0 0,-1 1,1-1,0 0,0 1,0-1,-1 0,1 1,0-1,0 0,-1 1,1-1,0 0,0 0,-1 1,1-1,0 0,-1 0,1 0,-1 0,1 1,0-1,-1 0,1 0,0 0,-1 0,1 0,-1 0,1 0,0 0,-1 0,1 0,-1 0,0 0,-73 8,-912 9,841-17,331-1,539 14,-646-4,-66-4,-23 1,-38 3,-740 16,607-25,-176 0,334 1,47 1,194 6,356 25,-548-29,-54-1,-979 10,860-13,1024-1,-1633 1,729-3,35-3,46-7,59-7,123-27,-206 37,-30 10,0 0,0 0,1 0,-1 0,0 0,0 0,0-1,1 1,-1 0,0 0,0 0,0 0,1 0,-1 0,0 0,0-1,0 1,0 0,0 0,1 0,-1 0,0-1,0 1,0 0,0 0,0 0,0-1,0 1,0 0,0 0,0 0,0-1,0 1,0 0,0 0,0-1,0 1,0 0,0 0,0 0,0-1,0 1,0 0,0 0,0 0,0-1,0 1,-1 0,-3-2,0 0,0 1,-1 0,1 0,0 0,-1 0,1 1,-7-1,-345-2,20 1,306-4,30 6,0 0,-1 0,1 0,0 0,0 0,-1 0,1 0,0-1,0 1,0 0,-1 0,1 0,0 0,0-1,0 1,-1 0,1 0,0 0,0-1,0 1,0 0,0 0,-1-1,1 1,0 0,0 0,0-1,0 1,0 0,0 0,0-1,0 1,0 0,0 0,0-1,0 1,0 0,0 0,0-1,0 1,0 0,1-1,2-2,0 1,0-1,0 1,1 0,-1 0,1 0,-1 0,1 1,6-3,111-36,-62 23,56-27,-87 27,-28 16,0 1,1 0,-1-1,1 1,-1-1,0 1,0-1,1 1,-1-1,0 1,0 0,1-1,-1 0,0 1,0-1,0 1,0-1,0 1,0-1,0 1,0-1,0 1,0-1,0 1,0-1,0 0,-1 0,-1-1,0 0,-1 0,1 0,-1 0,1 1,-1-1,0 1,0 0,0 0,0 0,0 0,0 0,0 1,0-1,-4 1,-89-11,-1 5,-99 6,93 1,-33 1,-82-1,633 2,-235-5,-150 2,-58 0,-224 1,-673-23,897 20,21 2,0 0,1 0,-1 0,0-1,0 0,0-1,1 1,-1-1,-7-4,36 0,421-8,-306 15,3-3,290 10,-409-5,-21-3,0 0,0 0,0 0,0 0,0 0,0 0,0 0,0 0,0 0,0 0,0 0,0 0,0 0,0 1,0-1,0 0,0 0,0 0,0 0,0 0,0 0,0 0,0 0,0 0,0 0,0 0,0 0,0 0,0 0,0 1,0-1,0 0,0 0,0 0,0 0,0 0,0 0,0 0,0 0,0 0,0 0,0 0,0 0,0 0,-37 4,-915 12,866-16,-676-26,636 12,92 5,34 10,-1-1,1 0,0 0,0 0,0 0,0 0,-1 0,1-1,0 1,0 0,0 0,-1 0,1 0,0 0,0 0,0 0,0 0,0 0,-1 0,1-1,0 1,0 0,0 0,0 0,0 0,0 0,-1 0,1-1,0 1,0 0,0 0,0 0,0 0,0-1,0 1,0 0,0 0,0 0,0-1,0 1,0 0,0 0,0 0,0 0,0-1,0 1,0 0,0 0,0 0,0 0,0-1,1 1,-1 0,0 0,0 0,0 0,0-1,0 1,0 0,0 0,1 0,6-3,1 1,-1 0,1 0,0 0,10 1,521-24,-393 24,791-3,-896 4,-63 0,3-1,-644-18,2-30,641 47,-24-3,0-1,-44-13,69 11,19 8,0 0,0 0,0-1,0 1,0 0,-1 0,1 0,0 0,0 0,0 0,0-1,0 1,0 0,0 0,0 0,0 0,0 0,0-1,0 1,0 0,0 0,0 0,0 0,0 0,0-1,0 1,0 0,0 0,0 0,0 0,0 0,0-1,0 1,0 0,0 0,0 0,0 0,0 0,1 0,-1-1,0 1,0 0,0 0,0 0,0 0,0 0,1 0,-1 0,0 0,0 0,36-9,303-13,-36 5,-269 12,-34 4,0 1,0 0,0 0,0 0,0 0,0 0,0 0,0 0,0 0,0 0,0-1,0 1,-1 0,1 0,0 0,0 0,0 0,0 0,0 0,0 0,0-1,0 1,0 0,0 0,1 0,-1 0,0 0,0 0,0 0,0 0,0-1,0 1,0 0,0 0,0 0,0 0,0 0,0 0,0 0,0 0,0 0,1 0,-1 0,0 0,0-1,0 1,0 0,0 0,0 0,0 0,0 0,1 0,-1 0,0 0,0 0,0 0,0 0,0 0,0 0,0 0,0 0,1 0,-16-3,-21-1,-74 1,-87-6,209 4,26 0,206-8,335-36,-562 46,-12 3,0 0,0 0,0-1,-1 0,1 0,0 0,-1-1,1 1,-1-1,0 0,1-1,-1 1,7-6,-10 7,-1 1,0-1,0 1,0-1,0 1,1-1,-1 1,0-1,0 1,0 0,0-1,0 1,0-1,0 1,-1-1,1 1,0-1,0 1,0-1,0 1,0 0,-1-1,1 1,0-1,0 1,-1 0,1-1,0 1,-1 0,1-1,0 1,-1 0,1-1,-1 1,1 0,0 0,-1-1,1 1,-1 0,1 0,-1 0,0 0,-23-8,-33-2,1 3,-1 2,-104 5,40 1,166-3,69-10,-52 3,130-18,-156 20,0-2,0-1,40-18,-74 28,0-1,0 0,0 1,0-1,0 0,0 0,-1 0,1 0,0-1,-1 1,1 0,-1-1,0 1,1-1,-1 1,0-1,0 1,2-4,-3 4,-1 0,1 0,0 0,0 0,-1 0,1 0,0 0,-1 0,1 0,-1 1,0-1,1 0,-1 0,1 0,-1 1,0-1,0 0,1 1,-1-1,0 1,0-1,0 1,0-1,0 1,-1-1,-12-4,0 0,-1 1,-23-4,-91-9,-220 0,228 15,101 2,16 0,1 1,-1-1,1 0,-1 0,1 0,-1 0,1-1,0 0,-1 1,1-1,0 0,-1-1,1 1,-4-3,8 3,0-1,1 1,-1 0,1 0,0 0,-1 0,1 0,0 0,-1 0,1 0,0 1,0-1,3 0,1-1,15-6,-1-1,0-1,0-1,-1 0,0-2,-1 0,27-26,-44 39,-1-1,1 1,0-1,-1 0,1 1,-1-1,1 0,-1 0,1 1,-1-1,0 0,1 0,-1 0,0 0,0 1,1-1,-1 0,0 0,0 0,0 0,0 0,0 0,0 1,0-1,-1 0,1 0,0 0,0 0,-1 0,1 1,-1-1,1 0,0 0,-1 0,1 1,-1-1,0 0,1 1,-1-1,0 1,1-1,-1 1,0-1,0 1,1-1,-1 1,0-1,0 1,0 0,0 0,1-1,-1 1,0 0,0 0,-1 0,-54-8,55 8,-129-2,420-20,-104 11,-163 8,-25 1,-37-1,-151-4,-85-7,235 7,40 7,1 0,-1 0,0 0,0 0,0 0,1 0,-1 0,0 0,0-1,0 1,0 0,1 0,-1 0,0 0,0 0,0-1,0 1,0 0,0 0,1 0,-1-1,0 1,0 0,0 0,0 0,0-1,0 1,0 0,0 0,0 0,0-1,0 1,0 0,0 0,0 0,0-1,0 1,0 0,0 0,0 0,0-1,-1 1,1 0,0 0,0 0,0 0,0-1,0 1,0 0,-1 0,1 0,0 0,0 0,0-1,-1 1,26-5,103-5,-86 8,1-1,46-10,-144 11,11-1,-363-10,373 7,37 2,21-2,137-11,182 5,-207 10,155-4,-483 5,-252 6,425-3,43 0,276 2,46 3,-311-2,-35-5,0 0,0 0,-1 0,1 0,0 0,0 0,0 0,0 0,-1 0,1 0,0 0,0 0,0 1,0-1,0 0,-1 0,1 0,0 0,0 0,0 0,0 0,0 0,0 0,0 1,-1-1,1 0,0 0,0 0,0 0,0 0,0 1,0-1,0 0,0 0,0 0,0 0,0 0,0 1,0-1,0 0,0 0,0 0,0 0,0 1,0-1,0 0,0 0,0 0,0 0,0 0,0 1,0-1,0 0,0 0,1 0,-1 0,0 0,0 0,0 0,0 1,0-1,0 0,1 0,-1 0,0 0,0 0,0 0,-60 16,52-14,-522 106,169-37,318-60,33-4,14-2,21 1,42 2,90 0,-93-7,-1 3,65 13,-84-3,-44-14,1 0,-1 0,1 1,-1-1,1 0,-1 1,0-1,1 0,-1 1,1-1,-1 1,0-1,1 1,-1-1,0 1,1-1,-1 1,0-1,0 1,0-1,1 1,-1 0,0-1,0 2,-1-1,1 0,-1 0,1 0,-1 0,0 0,1 0,-1 0,0 0,0 0,0 0,0 0,0 0,0-1,0 1,0 0,0-1,-1 2,-48 22,-1-1,-104 30,23-9,109-36,1 1,-39 23,45-16,16-16,0 1,0-1,0 0,0 1,0-1,0 1,0-1,0 0,0 1,0-1,0 1,0-1,1 0,-1 1,0-1,0 0,0 1,0-1,1 0,-1 1,0-1,0 0,1 1,-1-1,0 0,1 0,-1 1,0-1,1 0,-1 0,5 2,-1 0,1-1,-1 1,1-1,-1-1,10 2,334 1,-313-4,-24 0,-29 0,-40 0,-65-1,34-1,-159 14,242-9,14 1,24 1,249 3,55 4,-310-8,-44 3,-211 10,138-13,-109 19,181-15,46-3,227 1,104-1,865 32,-1134-27,-79-3,-20-1,-25 1,0-1,0-2,-47-1,12-1,-1349 9,1380-10,101 0,1303 49,-1162-39,-146-7,337 22,-332-16,-68-7,-1 0,1-1,-1 1,0-1,1-1,-1 0,-10 0,-1040 21,888-20,-880 3,1233-3,81 7,1061 106,-1155-80,-123-14,-47-20,-1 0,1 0,-1 1,1-1,-1 0,1 1,0-1,-1 0,0 1,1-1,-1 1,1-1,-1 1,1-1,-1 1,0-1,0 1,1-1,-1 1,0 0,0-1,1 1,-1-1,0 1,0 0,0-1,0 1,0 0,0-1,0 1,0 0,0-1,-1 1,-3 3,0 0,-1-1,0 0,0 0,0 0,0-1,0 0,0 0,-1 0,1-1,-1 1,-8 0,-180 29,-118-6,-1761 11,2071-36,7 0,22 1,63 3,163 4,-129-3,677 27,-2 35,-647-45,-99-8,-53-14,0 0,0 0,1 0,-1 0,0 0,0 0,0 0,0 0,0 1,0-1,1 0,-1 0,0 0,0 0,0 0,0 0,0 0,0 1,0-1,0 0,0 0,0 0,0 0,0 0,0 1,0-1,0 0,0 0,0 0,0 0,0 0,0 1,0-1,0 0,0 0,0 0,0 0,0 0,0 1,0-1,0 0,0 0,0 0,0 0,0 0,0 0,-1 1,1-1,0 0,0 0,0 0,0 0,0 0,0 0,-1 0,1 0,0 0,0 0,0 0,0 0,0 0,-1 0,1 0,0 0,0 0,0 0,-30 6,-561 3,432-12,83 2,-316-14,352 9,79 2,418-1,587 69,-1012-61,40 5,123 28,-166-23,-29-13,0 0,0 1,0-1,0 0,0 0,0 1,1-1,-1 0,0 1,0-1,0 0,0 0,0 1,0-1,0 0,0 1,0-1,0 0,0 0,0 1,-1-1,1 0,0 0,0 1,0-1,0 0,0 0,-1 1,1-1,0 0,0 0,0 1,0-1,-1 0,1 0,0 0,0 0,-1 1,1-1,0 0,0 0,-1 0,1 0,0 0,-1 0,-53 14,-78 2,-234-2,239-13,-1134 2,1204-3,88 2,35 0,45 3,702 56,-718-44,-69-8,-26-9,0 0,0 0,1 0,-1 0,0 0,0 0,0 0,0 0,1 0,-1 0,0 0,0 1,0-1,0 0,0 0,1 0,-1 0,0 0,0 0,0 1,0-1,0 0,0 0,0 0,0 0,0 0,0 1,0-1,1 0,-1 0,0 0,0 1,0-1,0 0,0 0,0 0,0 0,0 1,-1-1,1 0,0 0,0 0,0 0,0 1,0-1,0 0,0 0,0 0,0 0,0 0,-1 1,1-1,0 0,0 0,-6 2,0 0,1 0,-1 0,0-1,0 0,-7 0,-643 31,513-31,-424 4,523-5,79 0,17 0,566 12,-6 51,-573-55,42 12,-78-19,1 0,-1 0,0 0,0 0,0 0,0 1,0 0,0-1,-1 1,1 0,0 1,2 2,-5-5,1 1,-1-1,0 1,0-1,0 0,0 1,0-1,0 0,0 1,0-1,0 1,0-1,0 0,0 1,0-1,0 0,-1 1,1-1,0 1,0-1,0 0,0 1,-1-1,1 0,0 0,0 1,-1-1,1 0,0 1,-1-1,1 0,-1 1,-25 9,-24-1,1-3,-84 1,93-6,-1077-33,1078 28,37 2,8 1,64 1,795 41,-761-25,-101-16,-1 0,1 0,-1 1,0-1,1 1,-1 0,0 0,1 0,-1 0,0 0,0 0,0 1,2 1,-4-2,-1 0,0 0,0 0,0 0,0 0,0-1,0 1,0 0,0-1,-1 1,1 0,0-1,0 0,0 1,-1-1,1 0,0 1,-1-1,1 0,0 0,0 0,-3 0,-68 8,-134 0,-81-22,156 3,0-6,-183-47,264 46,50 18,0 0,0-1,-1 1,1 0,0 0,-1 0,1 0,0-1,0 1,-1 0,1 0,0 0,0-1,0 1,-1 0,1 0,0-1,0 1,0 0,0-1,0 1,0 0,-1 0,1-1,0 1,0 0,0-1,0 1,0 0,0-1,0 1,0 0,0-1,0 1,1 0,-1-1,0 1,0 0,0 0,0-1,0 1,1 0,-1-1,0 1,0 0,0 0,1 0,-1-1,0 1,0 0,1 0,-1 0,0-1,0 1,1 0,-1 0,0 0,1 0,-1 0,0 0,1 0,-1 0,1 0,10-4,1 0,0 1,1 1,-1 0,0 1,1 0,15 2,7-2,321-5,85-4,-401 6,-50 0,-63-1,-438-19,6-45,448 55,57 14,-1 0,1 0,-1 0,0 0,1 0,-1 0,1 0,-1 0,1-1,-1 1,1 0,-1 0,1 0,-1-1,1 1,-1 0,1-1,-1 1,1 0,0-1,-1 1,1 0,0-1,-1 1,1-1,0 1,-1-1,1 1,0-1,0 1,-1-1,1 0,18-5,34 3,259 4,-351 0,1-3,-48-7,68 6,-1-1,0-1,1 0,0-2,0 0,-24-14,42 21,-1-1,1 0,-1 1,1-1,-1 0,1 0,0 0,-1 0,1 0,0 0,0 0,0 0,0-1,0 1,0 0,0-1,0 1,0-1,1 1,-1-1,1 1,-1-1,1 1,-1-1,1 1,0-1,0 0,0 1,0-1,0 0,0-2,3 0,-1-1,1 1,-1-1,1 1,0 0,1 1,-1-1,6-4,17-23,-25 30,-1 0,0 0,0 1,0-1,0 0,-1 0,1 1,0-1,0 0,0 0,-1 1,1-1,0 0,-1 0,1 1,0-1,-1 0,1 1,-1-1,1 1,-1-1,0 1,1-1,-1 1,1-1,-1 1,0-1,1 1,-1 0,0-1,0 1,1 0,-1 0,0 0,0-1,1 1,-1 0,-1 0,-34-8,35 8,-132-11,194 12,0-3,0-3,104-20,-156 22,-10 0,-20-1,-35 1,11 3,1 2,0 1,1 3,-1 1,-50 17,60-9,33-15,1 0,-1 0,1 0,-1 1,1-1,-1 0,1 0,-1 0,1 1,0-1,-1 0,1 0,-1 1,1-1,0 0,-1 1,1-1,0 1,-1-1,1 0,0 1,0-1,-1 1,1-1,0 1,0-1,0 1,0-1,0 1,0-1,-1 1,1-1,0 1,0-1,1 1,-1-1,0 0,0 1,0-1,0 1,0-1,0 1,1-1,-1 1,0-1,0 1,1-1,-1 0,0 1,1-1,-1 0,0 1,1-1,-1 0,0 1,1-1,-1 0,1 0,-1 1,1-1,-1 0,1 0,-1 0,1 0,-1 1,0-1,1 0,0 0,20 6,-1 0,1-2,1 0,26 1,98-1,-78-4,147 3,-279-5,-26-1,0 3,-143 20,187-8,46-12,0 0,1 0,-1 0,0 0,1 0,-1 1,0-1,0 0,1 0,-1 0,0 1,0-1,1 0,-1 1,0-1,0 0,0 0,1 1,-1-1,0 0,0 1,0-1,0 0,0 1,0-1,0 0,0 1,0-1,0 0,0 1,0-1,0 0,0 1,0-1,0 0,0 1,0-1,0 0,0 1,-1-1,1 0,0 0,0 1,0-1,-1 0,1 0,0 1,0-1,-1 0,1 0,0 1,0-1,-1 0,1 0,0 0,-1 0,1 0,0 1,-1-1,1 0,0 0,-1 0,1 0,0 0,-1 0,1 0,0 0,-1 0,28 9,23-1,-1-3,81 0,-80-4,0 1,74 13,-172-8,-89-3,-330 18,423-15,27-2,17-5,0 0,0 0,0 0,1 0,-1 0,0 0,0 0,0 0,0 0,0 0,0 0,1 0,-1 0,0 0,0 0,0 0,0 0,0 0,1 0,-1 0,0 0,0 0,0 0,0 0,0 0,0 0,0 0,1 0,-1 1,0-1,0 0,0 0,0 0,0 0,0 0,0 0,0 0,0 1,0-1,0 0,0 0,0 0,0 0,0 0,0 0,0 1,0-1,0 0,0 0,0 0,0 0,0 0,0 0,0 1,0-1,0 0,0 0,0 0,0 0,0 0,0 0,0 1,0-1,277 41,-30-6,-216-25,-31-10,0 0,1 0,-1 0,0 0,0 0,0 0,1 0,-1 0,0 0,0 0,0 0,0 1,1-1,-1 0,0 0,0 0,0 0,0 0,0 1,0-1,1 0,-1 0,0 0,0 0,0 1,0-1,0 0,0 0,0 0,0 1,0-1,0 0,0 0,0 0,0 1,0-1,0 0,0 0,0 0,0 1,0-1,0 0,0 0,0 0,0 0,-1 1,1-1,0 0,0 0,0 0,0 0,0 1,-1-1,-4 2,0 0,-1 0,1 0,-1-1,1 0,-11 1,-154 10,-7 0,176-12,-1 0,1 0,-1 0,1 0,0 0,-1 1,1-1,0 0,-1 1,1 0,0-1,-1 1,1 0,0-1,-2 3,3-3,0 1,0-1,0 1,1-1,-1 0,0 1,0-1,0 1,1-1,-1 1,0-1,0 0,1 1,-1-1,0 1,1-1,-1 0,0 0,1 1,-1-1,0 0,1 1,-1-1,1 0,-1 0,1 0,-1 0,1 1,49 16,-44-15,25 7,-14-5,0 1,0 0,-1 1,23 13,-38-19,-1 0,1 0,0 0,-1 1,1-1,-1 0,1 1,0-1,-1 0,1 1,-1-1,1 1,-1-1,1 0,-1 1,1 0,-1-1,0 1,1-1,-1 1,0-1,1 1,-1 0,0-1,0 1,0 0,1-1,-1 1,0 0,0-1,0 1,0 0,0-1,0 1,0 0,0-1,-1 1,1 0,0-1,0 1,-1-1,1 1,0 0,-1-1,1 1,0-1,-1 1,1-1,-1 1,1-1,-1 1,1-1,-1 1,1-1,-1 0,1 1,-1-1,0 0,1 0,-1 1,1-1,-1 0,0 0,1 0,-2 0,-48 14,-57-3,-146-5,162-5,64 2,60 5,440 36,-187-23,-266-19,575 78,-520-59,-67-13,-19-2,-20 0,-1-2,0-2,-42-1,28 0,-685-7,707 4,21 2,6-1,41 2,258 21,410 81,-624-87,96 32,-177-46,0 1,-1 0,1 0,0 0,10 7,-16-9,-1-1,0 0,1 0,-1 1,0-1,0 0,1 1,-1-1,0 0,0 1,1-1,-1 0,0 1,0-1,0 1,1-1,-1 1,0-1,0 0,0 1,0-1,0 1,0-1,0 1,0-1,0 0,0 1,0-1,-1 1,1-1,0 1,0-1,0 0,0 1,-1-1,1 0,0 1,0-1,-1 1,1-1,0 0,-1 0,1 1,0-1,-1 0,1 0,0 1,-1-1,1 0,-1 0,1 0,0 0,-1 1,1-1,-1 0,-14 5,1-1,-1-1,0 0,0-1,0 0,-24-1,13 0,-491 4,301-7,187 5,62 3,-9-1,89 16,-1 5,146 54,-218-60,-39-20,-1 0,0 0,1 0,-1 0,1 0,-1 1,0-1,1 0,-1 0,0 0,1 1,-1-1,0 0,0 0,1 1,-1-1,0 0,0 1,1-1,-1 0,0 1,0-1,0 0,0 1,1-1,-1 1,0-1,0 0,0 1,0-1,0 0,0 1,0-1,0 1,0-1,0 0,0 1,0-1,-1 1,1-1,0 1,-19 6,-31-2,50-5,-26 1,-184 1,178-3,1-2,-1-1,0-2,-45-14,54 10,23 10,0 0,0 0,-1 0,1 0,0 0,0-1,0 1,0 0,0 0,0 0,0 0,0 0,-1 0,1 0,0 0,0 0,0 0,0-1,0 1,0 0,0 0,0 0,0 0,0 0,0 0,0-1,0 1,0 0,0 0,0 0,0 0,0 0,0 0,0-1,0 1,0 0,0 0,0 0,0 0,0 0,0 0,0-1,0 1,0 0,0 0,0 0,0 0,0 0,1 0,-1 0,0 0,0 0,0-1,0 1,0 0,0 0,0 0,1 0,-1 0,0 0,0 0,0 0,0 0,0 0,45-2,144 16,314 64,-482-74,-14-3,0 1,0-1,0 1,-1 0,1 1,11 5,-18-8,0 0,0 1,0-1,0 0,0 0,0 1,0-1,0 0,0 0,0 0,0 1,0-1,0 0,0 0,0 1,0-1,0 0,-1 0,1 0,0 1,0-1,0 0,0 0,0 0,-1 0,1 1,0-1,0 0,0 0,0 0,-1 0,1 0,0 0,0 0,-1 0,1 1,0-1,0 0,0 0,-1 0,1 0,0 0,0 0,-1 0,1 0,0 0,0 0,0 0,-1-1,1 1,0 0,0 0,-1 0,-17 2,-12-1,0-2,1-1,-35-7,49 4,17-1,30-4,79-4,206 1,-180 11,59-3,-165 4,-57 0,-1099-14,1078 17,82 8,79 12,75 14,211 69,-383-100,47 20,-60-24,0 1,0 0,-1 0,1 1,0-1,-1 1,0 0,0 0,0 0,0 0,4 5,-7-7,1 0,-1 0,0 0,1 0,-1 0,0 0,0 0,0 1,0-1,0 0,0 0,0 0,0 0,0 0,0 0,-1 0,1 0,0 0,-1 0,1 0,-1 0,1 0,-1 0,1 0,-1 0,0 0,1-1,-1 1,0 0,0 0,1-1,-1 1,0 0,0-1,-2 1,-39 19,39-18,-44 13,-1-1,-93 14,-107-3,115-14,127-11,-45 8,36 1,15-9,0 1,0-1,0 1,0-1,0 1,1-1,-1 1,0-1,0 1,0-1,0 1,1-1,-1 1,0-1,0 1,1-1,-1 1,0-1,1 1,-1-1,0 0,1 1,-1-1,1 0,-1 1,1-1,-1 0,1 0,-1 1,1-1,0 0,36 20,1-1,58 19,16 7,-101-40,18 7,-1 1,-1 1,0 2,0 1,-2 1,27 24,-51-41,1 0,-1-1,0 1,0 0,-1 0,1 0,0 0,0 0,0 0,-1 0,1 0,0 0,-1 1,1-1,-1 0,1 0,-1 1,0-1,0 0,1 0,-1 1,0-1,0 0,0 1,0-1,-1 0,1 0,0 1,0-1,-1 0,1 0,-1 1,1-1,-1 0,1 0,-1 0,0 0,0 0,0 0,1 0,-1 0,0 0,0 0,0 0,0-1,-2 2,-6 3,0-1,0 0,0-1,-1 0,-10 2,11-2,-138 27,98-22,1 2,-71 25,117-35,0 1,0 0,0 0,0 0,0 0,0 0,0 0,1 0,-1 0,0 1,1-1,0 1,-1-1,1 1,-2 1,3-2,0 0,0 0,0-1,-1 1,1 0,0 0,0 0,0-1,0 1,1 0,-1 0,0 0,0-1,0 1,1 0,-1 0,0-1,1 1,-1 0,1-1,-1 1,1 0,-1-1,1 1,-1 0,1 0,6 4,-1-1,1 1,0-1,0-1,0 1,13 4,241 71,-161-52,129 53,-228-80,1 1,-1-1,1 1,-1 0,1-1,-1 1,1 0,-1 0,0 0,0 0,1 0,-1 0,0 1,1 1,-2-3,0 0,0 1,0-1,0 1,0-1,-1 0,1 1,0-1,0 0,0 1,-1-1,1 1,0-1,0 0,-1 0,1 1,0-1,-1 0,1 1,0-1,-1 0,1 0,-1 0,1 1,0-1,-1 0,1 0,-1 0,1 0,0 0,-1 0,0 0,-51 6,-162-6,-23 0,205 3,24 2,13-3,0 0,0 0,0-1,1 1,-1-1,0 0,9 0,199 23,250 36,-395-48,15 2,-1 2,108 39,-154-37,-36-18,1 0,-1 0,1 1,-1-1,1 0,-1 1,0-1,1 0,-1 1,0-1,1 0,-1 1,0-1,1 1,-1-1,0 0,0 1,0-1,1 1,-1-1,0 1,0-1,0 1,0-1,0 1,0-1,0 1,0-1,0 1,0-1,0 1,0-1,0 1,-1-1,1 1,0-1,0 1,0-1,-1 0,1 1,0-1,-1 1,1-1,0 0,-1 1,1-1,0 0,-1 1,1-1,-1 0,1 0,0 1,-1-1,1 0,-1 0,1 0,-1 0,1 0,-1 1,1-1,-1 0,1 0,-1 0,1 0,-2-1,-20 7,-1-2,0-1,0-1,-38-1,24 0,-519 1,260-4,292 2,-52 2,37 3,19-5,0 0,0 1,0-1,-1 0,1 0,0 1,0-1,0 0,0 0,0 1,0-1,0 0,0 1,0-1,0 0,0 0,0 1,0-1,0 0,0 1,1-1,-1 0,0 0,0 1,0-1,0 0,0 0,1 1,-1-1,0 0,0 0,0 0,1 1,-1-1,0 0,0 0,1 0,-1 0,0 0,0 1,1-1,-1 0,0 0,1 0,-1 0,0 0,0 0,1 0,36 17,1-1,1-3,52 13,-3-1,-37-9,-17-7,0 2,-1 1,32 18,-65-30,1 0,0 0,-1 0,1 0,-1 0,1 1,-1-1,1 0,-1 0,1 0,-1 1,1-1,-1 0,1 1,-1-1,1 0,-1 1,0-1,1 1,-1-1,0 1,1-1,-1 1,0-1,1 1,-1-1,0 1,0-1,0 1,0-1,1 1,-1-1,0 1,0 0,0-1,0 1,0-1,0 1,-1-1,1 1,0 0,0 0,-28 10,-21-3,-1-2,-68 0,-106-12,150 2,0-2,0-4,-85-23,137 24,22 9,0 0,0 0,0 0,0 0,0 0,0-1,0 1,-1 0,1 0,0 0,0 0,0 0,0 0,0-1,0 1,0 0,0 0,0 0,0 0,0 0,0-1,0 1,0 0,0 0,0 0,0 0,0-1,0 1,0 0,0 0,0 0,0 0,0 0,0-1,0 1,0 0,0 0,0 0,0 0,1 0,-1 0,0 0,0-1,0 1,0 0,0 0,0 0,1 0,-1 0,0 0,0 0,0 0,0 0,1 0,36-7,190 3,373 41,-508-25,-74-6,-29-1,-49 0,-117-6,-1-8,-249-45,-345-120,749 168,-315-100,330 102,0 1,0-1,0-1,-11-7,18 11,1 1,-1 0,1-1,-1 1,1 0,0-1,-1 1,1-1,0 1,-1-1,1 1,0-1,-1 1,1-1,0 0,0 1,0-1,-1 1,1-1,0 1,0-1,0 0,0 1,0-1,0 1,0-1,1 0,0 0,0-1,0 1,0 0,0 0,0 1,0-1,0 0,1 0,-1 0,0 1,1-1,-1 1,0-1,1 1,-1 0,3-1,39-6,1 2,-1 2,58 4,-57-1,156 2,393 57,-580-57,0 1,0 0,22 9,-29-4,-18 0,-15-3,0-1,0-1,0-2,0 0,-38-5,62 3,-139-10,1-7,0-6,-145-45,232 50,43 10,18 4,29 0,104 8,1 6,226 43,-282-33,-51-5,-34-14,0 0,0 0,0 0,1 1,-1-1,0 0,0 0,0 0,0 0,1 1,-1-1,0 0,0 0,0 0,0 1,0-1,0 0,0 0,0 1,0-1,0 0,0 0,0 0,0 1,0-1,0 0,0 0,0 1,0-1,0 0,0 0,0 1,0-1,0 0,0 0,0 0,0 1,-1-1,1 0,0 0,-20 8,-19-1,0-3,-1-1,-41-3,34 1,-225-7,-501-76,674 63,97 19,0 0,0 0,-1-1,1 1,0-1,0 0,0 0,0 1,0-1,0-1,0 1,0 0,0 0,-2-3,6 3,-1 0,1 0,0 0,0 0,0 0,0 0,-1 0,1 0,0 1,0-1,0 1,0 0,1 0,-1 0,0-1,3 2,112-10,179 11,122 35,-209-7,-182-19,-28-11,0 1,0 0,0 0,0-1,0 1,0-1,0 1,0-1,0 1,-1-1,1 0,0 1,0-1,0 0,-1 0,1 0,0 0,0 0,-3 0,-139 7,-171-13,218 2,66 6,30-2,0 0,-1 0,1 0,0 0,0 0,0 1,0-1,0 0,0 0,0 0,-1 0,1 0,0 1,0-1,0 0,0 0,0 0,0 0,0 1,0-1,0 0,0 0,0 0,0 0,0 1,0-1,0 0,0 0,0 0,0 0,0 1,0-1,0 0,1 0,-1 0,0 0,0 0,0 0,0 1,0-1,0 0,0 0,1 0,-1 0,0 0,0 0,0 0,0 0,0 1,1-1,-1 0,0 0,0 0,0 0,0 0,1 0,-1 0,0 0,0 0,0 0,0 0,1 0,-1 0,52 19,-32-13,7 4,-12-6,0 1,-1 0,0 1,0 1,0 0,-1 1,21 16,-34-24,1 1,-1-1,1 1,-1-1,1 0,-1 1,1-1,-1 1,0 0,1-1,-1 1,0-1,1 1,-1-1,0 1,0 0,0-1,0 1,0 0,1-1,-1 1,0-1,0 1,0 0,-1-1,1 1,0 0,0-1,0 1,0 0,-1-1,1 1,0 0,-22 11,-40-1,56-11,-163 27,87-13,-86 5,-52-10,127-10,-111 3,163 8,-5 2,44-12,0 0,0 0,0 0,0 0,1 0,-1-1,0 1,0 0,0-1,0 0,0 1,0-1,1 0,-1 0,0 0,0 0,1 0,-1 0,-1-3,2 4,1-1,-1 0,1 0,0 1,-1-1,1 0,0 0,0 0,0 0,-1 1,1-1,0 0,0 0,0 0,0 0,0 0,1 1,-1-1,0 0,0 0,0 0,1 0,-1 1,1-1,-1 0,0 0,1 1,-1-1,1 0,0 1,-1-1,1 0,-1 1,1-1,0 1,0-1,-1 1,1-1,0 1,1-1,37-21,-32 18,0 0,7-2,-1-2,0 0,17-13,-26 18,-1-1,1 0,-1 1,1-2,-1 1,-1 0,1 0,0-1,-1 0,0 1,0-1,-1 0,3-10,0-1,1 0,1 1,0 0,1 0,1 0,9-13,-8 13,-1 1,0-1,-1 0,-1-1,9-30,-3-2,3 1,2 0,25-49,-21 48,-9 25,1 0,1 1,1 0,27-30,-7 7,-15 17,-1-1,-1-1,-2 0,-1-2,-2 1,0-2,13-60,-20 46,1-64,-6 79,4-18,-4 37,1 0,-2 0,1 1,-2-1,0 0,0 0,-5-19,2 18,-1 0,0 0,2 0,0-1,0 1,1-1,1 0,1-23,3 33,0 0,0 0,0 0,0 0,1 1,0 0,0 0,0 0,1 0,-1 0,1 1,-1 0,9-4,12-11,10-10,50-56,-84 84,-1-1,0 1,0 0,1 0,-1-1,0 1,0 0,1 0,-1-1,0 1,0 0,0-1,1 1,-1 0,0-1,0 1,0 0,0-1,0 1,0 0,0-1,0 1,0-1,0 1,0 0,0-1,0 1,0 0,0-1,0 1,0 0,-1-1,1 1,0 0,0-1,0 1,-1 0,1 0,0-1,0 1,-1 0,1-1,0 1,0 0,-1 0,1-1,-25-5,-30 7,-131 21,156-16,0 1,1 1,-1 2,-29 14,51-19,-1 0,2 0,-1 1,1 0,0 1,0-1,0 1,1 0,0 1,1-1,0 1,0 1,0-1,1 0,1 1,-6 17,3-5,1 2,2-1,0 1,1-1,1 45,2-60,0 0,0 0,0-1,1 1,-1 0,2-1,-1 0,1 1,0-1,0 0,1 0,6 8,-7-10,0-1,0 1,1-1,-1 0,1-1,0 1,-1 0,1-1,1 0,-1 0,0 0,0-1,1 1,-1-1,0 0,1 0,-1-1,1 1,6-1,0-1,35 2,-45-1,0 0,-1 0,1 0,0 0,0 1,-1-1,1 0,0 1,-1-1,1 0,-1 1,1-1,0 1,-1-1,1 1,-1-1,1 1,-1-1,1 1,-1-1,0 1,1 0,-1-1,0 1,1 0,-1-1,0 1,0 0,0 0,1-1,-1 1,0 0,0 0,0-1,0 1,0 0,0 0,-1-1,1 1,0 0,0-1,-1 1,1 0,0-1,0 1,-1 0,1-1,-1 1,1 0,-1-1,0 1,-17 31,0 1,2 0,2 1,-16 55,24-68,-3 23,49-90,255-299,-160 192,-3-17,-64 77,-55 80,-7 15,-5 1,-1-1,-1 1,1 0,0 0,-1 0,1 0,-1-1,0 1,-2 5,-13 30,-2-1,-2 0,-27 39,-84 101,84-116,28-35,-68 96,78-109,2 1,-1 1,2-1,0 1,0 1,-6 30,12-44,-1-1,1 0,0 1,0-1,0 1,0-1,0 1,0-1,0 1,0-1,1 1,-1-1,0 1,1-1,-1 1,1-1,1 2,-2-2,1-1,0 1,-1-1,1 0,0 1,-1-1,1 0,0 0,-1 1,1-1,0 0,-1 0,1 0,0 0,0 0,-1 0,1 0,0 0,-1 0,1 0,0-1,0 1,-1 0,2-1,3-1,0-1,0 0,0 0,0 0,-1-1,1 1,4-7,26-31,-2-3,-1 0,-3-2,-1-2,-3 0,-2-2,-2 0,15-56,-36 106,0 0,0 0,0 0,0 0,-1 0,1-1,0 1,0 0,0 0,0 0,0 0,0 0,0 0,0 0,-1 0,1 0,0 0,0 0,0 0,0-1,0 1,0 0,0 0,0 0,0 0,0 0,0 0,0 0,0-1,0 1,0 0,0 0,0 0,-15 22,-29 55,23-41,-135 218,64-109,-140 296,225-425,-14 41,20-53,0 0,0 0,0 0,0 0,1 0,0 0,0 0,0 0,0 0,1 0,1 6,-1-9,-1 0,1 0,-1 1,1-1,0 0,0 0,-1-1,1 1,0 0,0 0,0 0,0-1,0 1,0 0,0-1,0 1,1-1,-1 1,0-1,0 1,0-1,0 0,1 0,-1 0,0 0,0 0,1 0,-1 0,0 0,0 0,1 0,-1-1,0 1,0 0,0-1,2 0,44-22,-17 1,0-1,-2-2,0 0,-2-2,-1-1,-1-1,-2-1,30-51,6-26,58-145,131-402,-243 638,-8 19,-16 29,10-15,-235 350,-129 208,366-562,5-8,0-1,0 1,0 0,1 0,0 0,0 0,0 0,0 0,-1 10,3-15,1 0,-1 1,0-1,0 1,0-1,0 1,0-1,1 0,-1 1,0-1,0 0,1 1,-1-1,0 0,0 1,1-1,-1 0,0 0,1 1,-1-1,1 0,-1 0,0 0,1 1,-1-1,1 0,-1 0,0 0,1 0,-1 0,1 0,-1 0,1 0,-1 0,0 0,1 0,-1 0,1 0,-1 0,0 0,1 0,-1-1,1 1,-1 0,24-9,-23 8,38-19,-1-3,-1-1,-1-1,59-54,113-139,-128 119,108-173,39-122,-168 288,-50 93,-9 20,-11 31,-157 426,-12 36,88-205,-69 391,156-657,2-18,1 1,0 1,1-1,0 0,2 23,-1-35,0 0,0 1,0-1,0 1,0-1,0 0,0 1,1-1,-1 1,0-1,0 0,0 1,0-1,1 0,-1 1,0-1,0 0,1 1,-1-1,0 0,1 0,-1 1,0-1,1 0,-1 0,0 1,1-1,-1 0,1 0,-1 0,0 0,1 0,-1 0,1 0,-1 0,0 0,1 0,-1 0,1 0,-1 0,0 0,1 0,-1 0,1 0,-1 0,0 0,1-1,-1 1,0 0,1 0,-1-1,0 1,1 0,-1 0,0-1,1 1,-1-1,22-21,54-78,87-154,-102 154,68-106,322-537,-438 719,-17 28,-25 38,-416 707,381-622,60-107,23-34,320-383,-331 387,124-166,196-341,-321 505,-8 16,-14 27,-30 66,-164 362,154-321,-53 201,97-284,11-54,0 0,-1 0,1 0,0 0,0 0,0 0,0 0,0 0,0 0,0 0,1 0,-1 0,0 0,0 1,1-1,-1-1,1 1,-1 0,2 2,-1-3,-1-1,1 1,0 0,0 0,0 0,0-1,0 1,0 0,0-1,0 1,-1-1,1 1,0-1,0 1,-1-1,1 1,0-1,-1 0,1 0,0 1,-1-1,1 0,0-1,29-39,-2 0,-2-2,35-78,-27 50,203-440,25-50,-223 497,-28 55,-4 15,-6 7,-1 0,0 0,0 0,-2 0,1 0,-2 0,-6 21,4-8,-104 396,11-43,71-256,-11 138,36-188,2-72,-1 0,1 0,0 0,0 0,0 0,0 0,0 0,0 0,0 0,0 0,1 0,-1 0,0 0,0 0,1 0,-1 0,1-1,-1 1,1 0,-1 0,1 0,-1-1,1 1,0 0,0 0,-1-1,2 2,0-3,0 0,-1 0,0 0,1 0,-1-1,1 1,-1 0,0-1,0 1,0-1,0 1,0-1,0 1,1-4,20-39,-2 0,20-66,19-102,3-101,-58 267,-4 46,0 0,0 0,0 0,0 1,-1-1,1 0,0 0,0 0,0 0,0 0,-1 0,1 0,0 0,0 1,0-1,0 0,-1 0,1 0,0 0,0 0,0 0,-1 0,1 0,0 0,0 0,0 0,-1-1,1 1,0 0,0 0,0 0,0 0,-1 0,1 0,0 0,0 0,0 0,0-1,0 1,-1 0,1 0,0 0,0 0,0 0,0-1,0 1,0 0,0 0,0 0,0-1,-1 1,1 0,0 0,0 0,0-1,-7 13,0 0,1 0,0 1,1 0,-5 19,-1 2,-310 892,293-855,18-54,4-17,1-30,11-424,3 208,-9 103,0 143,0 1,0-1,0 0,-1 0,1 0,0 1,0-1,0 0,0 0,-1 0,1 1,0-1,0 0,-1 0,1 0,0 0,0 0,-1 0,1 0,0 0,0 1,-1-1,1 0,0 0,-1 0,1 0,0 0,0 0,-1-1,1 1,0 0,0 0,-1 0,1 0,0 0,0 0,-1 0,1 0,0-1,0 1,-1 0,1 0,0 0,0-1,0 1,0 0,-1 0,1 0,0-1,0 1,0 0,0 0,0-1,0 1,-1 0,1 0,0-1,-15 29,-192 525,99-247,85-249,13-45,3-18,3-25,4 30,0-434,5 230,-3 151,-4-110,1 146,-1-1,-1 1,-1-1,-1 1,0 0,-12-25,16 41,0-1,0 1,0-1,-1 1,0 0,1-1,-1 1,0 0,0 0,0 0,0 1,0-1,-1 0,1 1,0-1,-1 1,1 0,-1 0,0 0,1 0,-1 0,0 1,0-1,1 1,-1-1,0 1,0 0,0 0,1 1,-1-1,0 1,0-1,1 1,-1 0,0 0,1 0,-4 1,-7 5,0 0,0 1,0 0,1 1,-19 17,-1 7,0 1,2 2,2 1,2 1,1 1,2 1,1 2,3 0,1 1,-23 87,37-106,4-24,0 0,0 0,0 1,0-1,0 0,1 0,-1 0,0 0,0 0,0 0,0 1,0-1,0 0,0 0,0 0,0 0,0 0,0 0,1 0,-1 0,0 0,0 0,0 0,0 1,0-1,0 0,0 0,1 0,-1 0,0 0,0 0,0 0,0 0,0 0,1 0,-1 0,0 0,0 0,0 0,0 0,0 0,0-1,0 1,1 0,-1 0,0 0,0 0,0 0,0 0,0 0,0 0,0 0,0 0,1 0,-1-1,0 1,0 0,0 0,0 0,0 0,0 0,0 0,0-1,0 1,0 0,21-39,-5-10,-2 0,-2-2,-3 0,3-53,1-210,-12 290,6 161,-3-157,1 1,1 0,12-24,39-92,-39 97,1 1,1 0,2 2,49-60,-69 92,0 1,0 0,0 0,0 0,0 0,0 0,1 0,-1 0,1 1,-1-1,1 1,0 0,-1 0,1 0,4-1,-5 3,0-1,-1 1,1-1,-1 1,1 0,-1-1,1 1,-1 0,0 0,1 0,-1 0,0 0,0 0,0 1,0-1,0 0,0 1,0-1,0 0,0 1,-1-1,1 1,-1 0,1-1,-1 1,1-1,-1 4,11 39,-1 1,4 72,2 8,-15-120,0-1,0 1,0-1,0 0,1 1,-1-1,1 0,0 0,0 0,1 0,3 4,-5-7,-1-1,1 1,0-1,-1 1,1-1,0 1,-1-1,1 0,0 1,-1-1,1 0,0 0,0 0,0 0,-1 1,1-1,0 0,0 0,-1 0,1-1,0 1,0 0,-1 0,3-1,-1 0,0 0,0-1,0 1,0-1,0 1,0-1,0 0,-1 0,1 0,0 0,1-3,12-19,-2-1,0 0,-2 0,-1-1,13-49,-57 111,-17 35,32-42,-1-1,-31 32,51-59,0-1,0 0,0 1,0-1,0 0,-1 0,1 1,0-1,0 0,-1 1,1-1,0 0,0 0,-1 0,1 1,0-1,-1 0,1 0,0 0,-1 0,1 0,0 1,-1-1,1 0,0 0,-1 0,1 0,0 0,-1 0,1 0,0 0,-1 0,1 0,0-1,-1 1,1 0,0 0,-1 0,1 0,0 0,-1-1,1 1,0 0,0 0,-1 0,1-1,0 1,0 0,-1-1,-3-24,10-35,-6 59,5-28,4-53,-9 81,0 0,0 0,0 1,0-1,0 0,0 0,0 1,0-1,0 0,0 0,-1 1,1-1,0 0,0 0,-1 1,1-1,0 0,-1 1,1-1,-1 1,1-1,-1 0,1 1,-1-1,0 1,1-1,-1 1,1 0,-1-1,0 1,1 0,-1-1,-1 1,-1 0,1 0,0 0,-1 0,1 1,0-1,0 1,-1 0,1 0,0 0,0 0,-3 2,-54 41,-103 113,-192 242,308-344,-160 203,225-330,-19 72,0 0,0 0,0 0,0 0,0 0,0 0,0 0,0 0,0 0,0 0,0 0,0 0,0 0,0 0,0 1,-1-1,1 0,0 0,0 0,0 0,0 0,0 0,0 0,0 0,0 0,0 0,0 0,0 0,-1 0,1 0,0-1,0 1,0 0,0 0,0 0,0 0,0 0,0 0,0 0,0 0,0 0,0 0,0 0,0 0,-1 0,1 0,0 0,0 0,0-1,-10 14,-9 20,19-32,-8 26,7-18,7-13,13-24,10-16,3 1,1 1,1 2,3 2,42-35,-77 71,-1 1,0 0,1 0,-1 0,1-1,-1 1,1 1,-1-1,1 0,0 0,-1 1,1-1,0 1,0-1,0 1,-1 0,1 0,0-1,0 1,0 1,-1-1,1 0,3 1,-4 0,0 0,1 0,-1 1,0-1,0 1,0-1,0 1,0-1,0 1,0-1,0 1,-1 0,1 0,-1-1,1 1,-1 0,0 0,1 3,-1 13,0 0,-1-1,-4 29,-47 258,16-107,-18 324,54-514,0 0,0-1,1 1,-1 0,1-1,3 9,-4-14,0-1,1 1,-1 0,0-1,1 1,-1-1,0 1,1 0,-1-1,1 1,-1-1,1 0,-1 1,1-1,-1 1,1-1,-1 0,1 1,-1-1,1 0,0 0,-1 1,1-1,0 0,0 0,1 0,0 0,-1-1,1 1,0-1,-1 0,1 1,-1-1,1 0,-1 0,1 0,-1 0,0 0,1 0,1-3,37-36,-26 24,2 1,28-22,-39 33,-1 0,1 0,0-1,-1 1,0-1,0 0,-1 0,1-1,-1 1,5-11,13-61,-19 67,0 0,0 0,0 0,2 0,-1 1,1-1,0 1,1 0,0 0,1 1,11-15,-14 21,0 0,0 0,0 0,0 1,0-1,1 1,-1 0,0 0,1 0,-1 0,1 1,-1-1,6 1,55 2,-34 0,115 3,-56-1,96-7,-166 0,1 0,-1-2,0 0,35-16,6-2,337-88,42-14,-394 110,-1-3,-1-1,64-39,-87 45,-2 0,0-1,0-2,-1 1,-1-2,-1 0,0-1,-2 0,16-27,-19 28,-1 1,-1-1,0 0,-2-1,0 0,-1 0,0 0,2-25,-4 1,-3 28,1-1,0 1,1 0,1 0,0 1,1-1,11-26,-14 39,0 0,-1 0,1 0,0-1,-1 1,1 0,0 0,-1-1,0 1,1 0,-1-1,0 1,0-1,1 1,-1 0,0-1,0 1,-1-1,1 1,0 0,0-1,-1 1,1-1,-1 1,1 0,-1 0,0-1,1 1,-2-1,-1-1,-1 1,1 0,0 1,-1-1,0 1,1-1,-1 1,-7-1,-9-4,-25-8,25 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49.55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226 1,'-6'2,"0"0,-1 0,1 1,0 0,0 0,0 1,1 0,-1 0,1 0,0 0,0 1,-6 8,-1-2,-50 36,45-37,1 2,-22 20,38-31,0-1,0 0,0 0,0 0,0 0,0 0,0 0,0 0,1 0,-1 0,0 0,0 0,0 0,0 0,0 0,0 0,0 1,0-1,0 0,0 0,0 0,0 0,0 0,0 0,0 0,0 0,0 1,0-1,0 0,0 0,0 0,0 0,0 0,0 0,0 0,0 0,0 1,0-1,0 0,0 0,0 0,0 0,0 0,0 0,0 0,18-7,27-17,102-73,-97 61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51.43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736 943,'3'-2,"0"0,0 0,-1-1,1 1,-1-1,1 0,-1 0,0 1,0-1,2-5,3-3,351-483,-213 239,-122 211,-22 43,-1 0,1 1,-1-1,1 0,-1 0,0 0,1 1,-1-1,0 0,0 0,1 0,-1 0,0 0,0 1,0-1,0 0,0 0,0 0,-1 0,1-1,-14-2,-34 18,35-10,-232 59,-39 12,253-64,1 1,0 1,1 2,1 1,0 1,-47 40,72-54,8-5,21-14,34-28,-30 12,-1-1,-2-1,34-54,7-9,-66 95,23-30,-21 30,-15 22,-30 49,-63 105,-144 328,242-477,6-25,0 1,0-1,0 0,0 0,0 0,0 1,0-1,0 0,0 0,1 0,-1 1,0-1,0 0,0 0,0 0,0 0,1 1,-1-1,0 0,0 0,0 0,0 0,1 0,-1 0,0 1,0-1,0 0,1 0,-1 0,0 0,0 0,1 0,-1 0,0 0,0 0,0 0,1 0,-1 0,0 0,0 0,1 0,-1-1,0 1,0 0,0 0,1 0,36-26,140-126,120-93,-297 245,0-1,1 1,-1 0,0-1,1 1,-1-1,0 1,1 0,-1-1,1 1,-1 0,1-1,-1 1,1 0,-1 0,0 0,1-1,-1 1,1 0,-1 0,1 0,0 0,-1 0,1 0,-1 0,1 0,-1 0,1 0,-1 0,1 0,-1 0,1 1,-1-1,1 0,-1 0,1 0,0 1,-4 21,-18 29,21-51,-12 26,-2-1,-1 0,-1-1,-1-1,-1 0,-28 27,45-50,1 1,0 0,-1-1,1 1,0-1,-1 1,1-1,-1 1,1-1,0 0,-1 1,1-1,-1 1,0-1,1 0,-1 0,1 1,-1-1,1 0,-1 0,0 0,1 1,-1-1,0 0,1 0,-1 0,0 0,1 0,-1 0,1 0,-2-1,3-20,22-41,-20 56,2-6,18-53,-21 60,-1 1,0 0,0 0,-1-1,1 1,-1 0,0-1,0 1,0 0,-1-1,1 1,-3-8,2 11,0-1,0 1,-1 0,1 0,0 0,0 0,-1 0,1 0,-1 0,1 0,-1 0,1 0,-1 1,1-1,-1 1,0-1,1 1,-1 0,0-1,1 1,-1 0,0 0,1 0,-1 0,0 1,1-1,-3 1,-53 14,46-12,-227 88,58-19,126-51,30-11,-1-1,0-1,0-1,-46 7,70-14,-1 0,1 1,0-1,0 0,0 0,0 0,0 0,0-1,0 1,0 0,0 0,0-1,0 1,0 0,0-1,0 1,0-1,0 1,0-1,0 0,1 1,-1-1,0 0,0 0,1 0,-1 1,0-1,0-1,1 0,-1 0,1 0,-1 0,1 0,0 0,0-1,0 1,0 0,0 0,1 0,-1 0,1 0,0-3,1 0,0-1,0 1,1 0,-1 0,1 1,0-1,0 0,1 1,-1 0,9-7,-11 10,0 0,0 0,0 1,0-1,0 1,1-1,-1 1,0-1,0 1,1 0,-1-1,0 1,1 0,-1 0,0 0,1 0,-1 0,0 0,0 1,1-1,1 1,4 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3.82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589 2151,'-14'2,"1"0,-1 1,1 0,0 1,0 0,1 1,0 1,-1 0,2 0,-14 10,4-3,-42 18,37-22,0 2,1 0,1 2,-28 18,47-28,-1-1,0 0,0 0,-1 0,1-1,0 0,0 0,-1-1,1 0,0 0,-1 0,1-1,0 0,-11-3,8 3,-1-1,0 1,1 1,-19 1,27-1,0 1,0-1,0 0,0 0,0 1,0-1,0 0,0 0,0 0,0 0,0 0,-1-1,1 1,0 0,0 0,0-1,0 1,0 0,1-1,-1 1,0-1,0 1,0-1,0 0,0 1,1-1,-1 0,0 0,0-1,1 1,0 1,0-1,0 0,0 0,1 0,-1 0,0 0,1 1,-1-1,0 0,1 0,-1 0,1 1,-1-1,1 0,0 1,-1-1,1 1,0-1,-1 0,1 1,0-1,0 1,-1 0,1-1,0 1,0 0,0-1,0 1,0 0,-1 0,1 0,0 0,1 0,35-6,-32 6,1-1,-1 0,0 1,1-2,-1 1,0-1,0 0,0 0,9-5,19-13,-18 11,1-1,-2 0,1-1,20-20,-20 16,-13 14,0-1,0 0,-1 0,1 0,0 0,-1 0,1 0,-1 0,0 0,1 0,-1-1,0 1,-1 0,1-1,0 1,-1-1,1 1,-1-1,0 0,1 1,-1-1,-1-2,1-1,1-6,-1 1,0-1,-1 0,0 1,-1-1,-1 0,1 1,-2 0,0 0,-8-17,11 33,-1 1,1-1,0 0,0 1,1-1,0 10,0-9,0-4,-1 1,1-1,0 0,0 0,1 1,-1-1,0 0,1 0,0 0,-1 1,1-1,0 0,0 0,0 0,0 0,0 0,1 0,1 1,-3-2,1 0,-1 1,1-1,-1 0,0 0,0 0,0 0,0 0,0 0,0 1,0-1,0 0,0 0,0 0,0 0,-1 0,1 0,0 0,-1 1,1-1,-2 1,-16 30,10-19,8-12,0-1,0 1,0-1,0 1,0-1,0 1,0-1,0 0,-1 1,1-1,0 1,0-1,-1 0,1 1,0-1,-1 1,1-1,0 0,-1 1,1-1,0 0,-1 0,1 1,-1-1,1 0,0 0,-1 0,1 0,-1 1,1-1,-1 0,0 0,-4-17,3-47,1 39,1 22,-2-20,0 1,-7-25,9 46,-1 0,1 0,-1 0,1 0,-1 0,0 0,1 0,-1 1,0-1,0 0,0 0,0 1,0-1,0 0,0 1,0-1,0 1,0-1,0 1,0 0,0-1,0 1,0 0,0 0,0 0,-1 0,1 0,0 0,0 0,-2 0,2 1,-1-1,1 0,0 0,0 0,0 0,-1 0,1 0,0 0,0 0,0-1,0 1,-1 0,1-1,0 1,0-1,0 1,0-1,0 1,0-1,0 0,0 1,0-1,0 0,1 0,-1 0,0 0,0 0,1 0,-1 0,1 0,-1 0,1 0,-1 0,1 0,0 0,-1-1,1 1,0 0,0 0,0 0,0-2,-2-24,3 21,-1 0,-1 0,1 0,-1 1,0-1,-1 0,1 0,-1 0,0 1,-1-1,1 1,-4-6,2 4,2 0,-1 0,1 0,0 0,0 0,0-1,1 1,1-1,-1-14,2 14,-2 0,1-1,-1 1,-1 0,0-1,-4-13,5 21,1 1,0 0,0-1,0 1,0-1,0 1,-1 0,1-1,0 1,0 0,0-1,0 1,0-1,0 1,0-1,0 1,0 0,1-1,-1 1,0 0,0-1,0 1,0-1,1 1,-1 0,0-1,0 1,0 0,1-1,-1 1,0 0,1 0,-1-1,18-4,32 4,-34 2,-13-1,0 0,1-1,-1 1,0-1,0 0,0 0,0 0,0 0,0 0,0 0,0-1,0 0,4-2,-12 3,0 1,0 0,1 0,-1 0,0 1,-8 1,11-1,-32 1,28-2,0 0,0 1,0-1,1 1,-1 0,0 1,1-1,-1 1,-7 4,-16 0,1 1,70 0,-32-7,0-1,0 0,0-1,0 0,0 0,0-1,-1-1,1 1,-1-1,0-1,0 0,0 0,-1-1,15-13,-17 14,0 1,1-1,-1 1,1 0,0 0,11-3,-11 4,0-1,0 1,0-1,-1 0,7-5,-10 6,-1 1,0 0,0-1,0 0,0 1,0-1,-1 0,1 0,-1 0,0 0,0 0,0 0,0 0,0-1,-1 1,1-4,-1 1,0 0,1 1,0-1,0 0,0 1,0-1,1 1,0 0,0-1,1 1,0 0,0 0,0 0,0 1,0-1,1 1,0 0,0 0,0 0,1 0,-1 1,1-1,0 1,0 1,8-5,-10 5,1 0,-1-1,1 1,-1-1,0 0,0 0,-1 0,1-1,-1 1,1 0,-1-1,0 0,0 0,-1 1,1-1,-1 0,0 0,0 0,0-1,0 1,-1 0,0 0,0-8,0 7,0 0,0 0,1 0,0 0,0 0,0 0,1 0,0 0,-1 1,2-1,-1 0,0 1,1 0,0-1,5-4,-4 6,0 0,1 0,-1 1,1 0,0-1,0 2,0-1,-1 1,1 0,1 0,-1 0,8 0,-6 0,1 1,-1-2,0 1,0-1,0 0,8-4,4-4,1 0,0 1,1 2,24-7,-28 8,0-1,0-1,-1 0,0-1,-1-1,0 0,-1-1,0-1,0 0,13-16,-23 22,-1-1,1 0,-1 1,0-1,0 0,-1 0,0-1,0 1,-1-1,0 1,0 0,-1-1,0 0,0 1,-1-1,0 1,0 0,0-1,-4-8,3 13,0-1,0 1,0 0,-1 0,0 0,1 0,-1 1,0-1,0 1,0-1,0 1,-1 0,1 0,-1 0,1 1,-1-1,0 1,1 0,-8-1,142 8,-128-6,-1 0,0 0,0 0,0 0,1-1,-1 1,0-1,0 1,0-1,0 0,0 0,0 0,0 0,0 0,0-1,-1 1,1-1,0 1,-1-1,1 1,-1-1,0 0,1 0,0-2,27-53,-23 42,-5 14,-1 0,0 1,1-1,-1 0,0 0,0 1,1-1,-1 0,0 0,0 1,0-1,0 0,0 0,0 1,-1-1,1 0,0 0,0 1,0-1,-1 0,1 0,0 1,-1-1,1 0,0 1,-1-1,1 1,-1-1,1 0,-1 1,0-1,1 1,-1 0,1-1,-1 1,0-1,0 1,1 0,-1-1,0 1,1 0,-1 0,0 0,0 0,1-1,-1 1,0 0,0 0,0 1,-47-2,40 1,14 0,12 0,0-2,27-4,-38 4,-1 0,0 0,0 0,-1 0,1-1,0 0,-1-1,1 1,-1-1,0 0,7-8,-8 8,0 0,0-1,0 0,-1 1,0-2,0 1,0 0,-1 0,1-1,-2 0,1 1,0-1,-1 0,0 0,0 0,-1-10,1 9,0 0,1 0,0 0,0 0,0 1,1-1,6-10,6-17,-12 25,-1 0,-1 0,1 0,-1 0,-1 0,0-1,0 1,-3-10,-16-72,17 83,1 1,-1-1,1 0,1 1,-1-1,1 0,2-11,0-6,-2 23,0-1,-1 1,1 0,0 0,-1 0,1 0,-1 0,0 0,1 0,-1 0,0 0,0 0,0 0,-1 1,1-1,0 0,-1 1,1-1,-1 1,1-1,-1 1,0 0,0 0,1 0,-1 0,-3-1,-1-2,64 0,-34 3,1-1,-1-1,0-1,-1-1,1-2,-1 0,24-11,-39 15,-1 2,1-1,-1 1,1 0,-1 1,1-1,-1 2,1-1,0 1,-1 0,1 1,7 2,5 2,0 1,-1 1,22 13,-28-14,-1 0,-1 1,0 1,0 0,0 1,-1-1,16 23,1-1,20 27,-41-48,2-1,0 0,0 0,0 0,1-1,1-1,-1 1,1-2,0 1,1-1,0-1,18 7,-6-4,-1-1,2-1,-1-1,0-1,35 2,-86-15,20 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5.42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160 58,'-18'-3,"1"0,-1-1,1-1,0-1,1 0,-21-11,23 8,8 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5.78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0,'2'0,"2"0,3 0,-1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6.14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0 0</inkml:trace>
  <inkml:trace contextRef="#ctx0" brushRef="#br0" timeOffset="1">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7.80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1,'7'2,"1"0,-1 0,0 1,0 0,0 1,0 0,-1 0,1 0,7 8,8 2,30 13,13 8,-54-27,0 0,1-1,1-1,-1 0,1-1,0 0,0-1,21 4,-29-6,0 1,0 0,0-1,-1 2,1-1,-1 0,0 1,0 0,0 0,0 0,4 7,-3-3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30.61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0 155,'5'-3,"0"0,0-1,0 1,0-1,-1 0,0-1,0 1,0-1,5-8,2-3,-10 12,1 1,-1 0,1-1,0 1,0 0,0 0,1 0,-1 0,1 0,0 1,-1-1,1 1,0 0,1 0,-1 0,0 0,1 0,-1 1,1-1,-1 1,1 0,-1 0,1 1,0-1,0 1,6-1,27-7,-24-1,-13 8,0 1,0-1,0 1,-1 0,1-1,0 1,0-1,0 1,0-1,0 1,-1 0,1-1,0 1,0 0,-1-1,1 1,0 0,-1-1,1 1,0 0,-1-1,1 1,0 0,-1 0,1-1,0 1,-1 0,1 0,-1 0,1 0,-1 0,1 0,-1-1,1 1,-49-6,29 8,20-2,0 0,0 0,0 0,0 0,0 0,0 0,0 0,0 0,0 0,0 1,0-1,0 0,0 0,0 0,0 0,0 0,0 0,0 0,0 0,0 1,0-1,0 0,0 0,0 0,0 0,0 0,0 0,0 0,0 0,0 0,0 1,0-1,-1 0,1 0,0 0,0 0,0 0,0 0,0 0,0 0,0 0,0 0,0 0,0 0,-1 0,1 0,0 0,0 0,0 0,0 0,0 0,0 0,7 4,1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6:18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0,'1965'1965,"-1959"-1959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32.24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69,'46'2,"-32"0,-1-1,1-1,-1 0,1 0,-1-2,1 0,15-4,-26 5,1-1,-1 0,0 0,0-1,0 1,0-1,0 1,3-5,-4 4,1 0,0 0,-1 1,1-1,0 1,0 0,0 0,1 0,-1 0,6-2,9 0,0 1,0 1,0 0,0 2,30 1,-2 1,-36-2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10:27.95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928 298,'-1'-11,"-1"0,0 0,-1 1,0-1,-1 1,0 0,0 0,-1 0,-1 1,1 0,-2 0,-9-12,1-1,12 19,0 0,0 0,0 0,0 0,-1 1,1-1,-1 1,1 0,-1 0,0 0,0 1,0-1,0 1,0 0,-8-1,7 1,0 0,0-1,1 1,-1-1,0 0,1 0,-1 0,1-1,0 1,-1-1,1 0,-4-4,-35-58,43 65,0 0,0 0,0-1,0 1,0 0,0 0,0 0,-1 0,1 0,0 0,0-1,0 1,0 0,0 0,0 0,-1 0,1 0,0 0,0 0,0 0,0 0,0 0,0 0,-1 0,1 0,0 0,0 0,0 0,0 0,-1 0,1 0,0 0,0 0,0 0,0 0,0 0,0 0,-1 0,1 0,0 0,0 0,0 0,0 1,0-1,0 0,-1 0,1 0,0 0,0 0,0 0,0 0,0 1,0-1,0 0,0 0,0 0,-1 14,5 14,1-13,0 0,-2 1,0 0,0-1,-2 1,0 23,-1-35,-1 0,1 0,-1 0,0-1,0 1,0 0,0 0,-1-1,1 1,-1-1,0 1,0-1,-1 0,1 0,0 0,-1 0,0 0,0-1,0 1,0-1,0 0,0 0,-1 0,1 0,-1 0,1-1,-1 1,0-1,0 0,1 0,-1-1,-4 1,2 0,-9 1,1 0,0 2,-18 5,29-8,0 0,0 0,0 1,0-1,0 1,0 0,0 0,1 0,-1 0,1 0,0 1,-1-1,1 1,0-1,1 1,-1 0,0 0,1 0,-1 0,0 4,-1 1,0 1,0-1,-1 0,0 0,0 0,-1 0,0-1,-11 13,-57 48,16-17,47-42,3-2,0 0,1 0,0 1,0 0,-9 15,14-20,-1 0,1 0,0 1,1-1,-1 0,0 1,1-1,0 1,0-1,0 0,0 1,1-1,-1 1,1-1,0 0,0 1,0-1,0 0,1 0,2 6,0-1,-1 0,-1 0,0 0,0 0,0 1,-1-1,0 1,-1 11,-5 72,4-87,-1 5,-1-1,0 0,-1 1,0-2,0 1,-1 0,0-1,-1 0,0 0,-6 7,-14 20,14-17,7-7,-2 0,0 0,0 0,-1-1,0 0,-1-1,0 0,-1 0,1-1,-2 0,1-1,-20 11,-6-2,30-12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10:45.54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568 0,'1'1,"0"0,0 0,0 0,0 1,0-1,0 0,0 0,-1 0,1 1,-1-1,1 0,-1 1,1-1,-1 1,0-1,1 0,-1 1,0-1,0 1,0-1,0 1,0-1,-1 1,1-1,0 0,-1 1,0 1,0-1,0 0,0 0,-1 0,1-1,-1 1,1-1,-1 1,0-1,0 1,1-1,-1 0,0 0,0 0,0 0,0 0,0 0,0-1,-5 2,-38-2,44 1,0-1,0 0,0 0,0 0,0-1,0 1,0 0,0 0,0 0,0-1,0 1,1 0,-1-1,0 1,0-1,0 1,0-1,1 0,-1 1,0-1,1 0,-1 1,0-1,1 0,-1 0,1 1,-1-1,1 0,-1 0,1 0,0 0,0 0,-1 0,1 0,0 0,0 0,0 0,0 0,0 0,0 0,0 1,0-2,1 1,-1 1,1 0,-1 0,1 0,-1 0,1 0,-1 0,1 0,-1 0,0 1,1-1,-1 0,1 0,-1 0,1 0,-1 1,0-1,1 0,-1 0,1 1,-1-1,0 0,1 1,-1-1,0 0,1 1,-1-1,0 1,0-1,1 0,-1 1,0-1,0 1,0-1,0 1,0-1,0 1,1 0,11 19,-7-9,0 0,-1 1,0 0,0 0,-2 0,1 1,-2-1,1 1,-2-1,-1 23,0-27,0 1,-1-2,0 1,0 0,-1 0,0-1,-1 1,1-1,-1 0,-1 0,1 0,-1-1,0 0,-1 0,0 0,0 0,-9 6,-10 10,22-19,-1 1,0 0,0-1,0 0,-1 0,-8 4,12-6,-1-1,0 1,0-1,0 0,0 0,1 0,-1 0,0 0,0 0,0 0,0-1,1 1,-1-1,0 1,0-1,1 1,-1-1,0 0,1 0,-1 0,1 0,-1 0,-2-3,0 62,3-53,-1-1,0 1,0-1,0 1,0-1,0 0,-1 0,0 0,-4 5,-16 27,23-34,0 0,0 0,0 0,0-1,0 1,0 0,1 0,-1 0,1 0,-1 0,1 0,0-1,0 1,-1 0,1-1,0 1,1 0,-1-1,0 1,0-1,1 0,-1 1,0-1,1 0,0 0,-1 0,1 0,0 0,-1 0,1 0,0-1,0 1,1 0,8 3,-1 0,0-1,1 0,16 3,14-3,47-3,-52 0,1 0,36 7,-59-6,17 5,-26 3,-15 6,6-11,-1-1,1-1,-1 1,0-1,0 0,1 0,-1 0,-1-1,1 1,0-1,0-1,0 1,-6-1,-20 1,26-2,9 1,33-1,-20 0,0 1,0 0,18 4,-29-3,-1 0,0 0,0 1,0 0,0 0,0 0,0 1,0 0,-1 0,1 0,-1 0,0 1,7 7,2 5,-1 1,0 1,-1 0,-2 0,12 28,28 102,-42-123,-1-6,0-1,-2 1,0 0,2 34,-6-51,-1-1,1 1,0-1,0 1,-1-1,1 1,-1-1,0 0,1 1,-1-1,0 0,0 1,1-1,-1 0,0 0,0 0,0 0,-1 0,1 0,-2 2,-33 13,32-15,0 0,0 1,0-1,0 1,0 0,0 0,1 1,-1-1,1 1,-7 6,8-6,-1 0,1 1,0-1,0 1,0-1,1 1,-3 7,4-10,0-1,0 0,0 1,0-1,0 1,0-1,0 1,0-1,0 1,0-1,1 0,-1 1,0-1,0 1,0-1,1 0,-1 1,0-1,0 0,1 1,-1-1,0 0,0 1,1-1,-1 0,0 0,1 1,0-1,23 1,3-7,-7 2,1 0,0 1,0 1,0 1,26 2,-41-1,-1 1,1 1,0-1,-1 1,1 0,-1 0,1 0,-1 1,0 0,0 0,0 0,-1 1,1-1,-1 1,0 0,0 1,0-1,0 1,-1-1,0 1,0 0,0 0,4 11,1 5,-1-1,-1 2,0-1,-2 0,0 1,-2 0,0 0,-2 0,-3 34,0-43,-1 0,-1 0,0-1,-1 1,0-1,-1-1,-14 20,2-1,16-26,-9 17,-1-2,-19 24,27-37,0-1,-1 1,0-1,0-1,0 1,-1-1,1 0,-1 0,0-1,-14 5,-43 15,60-21,1 0,-1 0,1 0,-1 0,1 0,0 0,0 1,0 0,0-1,0 1,0 0,1 1,0-1,-1 0,1 1,0-1,1 1,-1 0,1-1,-2 7,-5 13,2-1,-5 26,-5 21,-45 120,58-181,-1-1,0 0,-1 0,0 0,0-1,0 0,-1 0,0 0,0 0,0-1,-1 0,0-1,0 1,0-1,0-1,-1 1,1-1,-1 0,0-1,0 0,-15 2,-8 0,0-1,0-1,0-2,-46-5,70 3,17 0,21 3,-18 2,-2-1,0 1,0 0,-1 0,0 1,1 1,14 8,-24-11,1-1,0 1,-1-1,1 1,-1-1,1 1,-1 0,0-1,0 1,0 0,0 0,0 0,0 0,-1 0,1 0,0 3,-1-2,0 1,0-1,0 0,-1 1,1-1,-1 0,0 1,0-1,0 0,0 0,0 0,-1 1,-2 2,0 2,-1-1,0 0,0 0,-1-1,0 0,0 0,0 0,-1-1,1 0,-1 0,-1 0,1-1,-1 0,1-1,-1 1,0-2,0 1,-1-1,-12 2,-15 4,15-3,-1 0,1-2,-37 2,56-5,1 0,-1-1,1 1,-1 0,1 0,-1 0,1 1,-1-1,1 0,-1 0,1 1,-1-1,1 1,0-1,-1 1,1 0,0-1,-1 1,1 0,0 0,0 0,0 0,0 0,0 0,-2 3,3-2,-1 1,1 0,-1 0,1 0,0 0,0 0,1 0,-1 0,1 0,0 3,3 27,-4-32,0 0,0 0,0 0,0 0,0 0,0 0,0 0,0 0,-1 0,1 0,0 0,-1 0,1 0,-1 0,1 0,-1-1,1 1,-1 0,1 0,-1-1,0 1,0 0,1-1,-1 1,0-1,0 1,0-1,-1 1,-27 1,26-2,0 0,1 0,-1 0,0 0,1 0,-1 0,1 1,-1-1,0 1,-4 2,7-1,0-1,0 1,0 0,0 0,0 0,0 0,1 0,-1 0,1 0,0-1,-1 1,1 0,0 0,0-1,0 1,0-1,0 1,2 2,5 10,13 79,-20-87,0 0,0 0,-1 1,0-1,0 0,-1 0,0 0,0 1,0-1,-1 0,1 0,-7 11,7-15,-1 0,0 0,1 0,-1 0,0 0,-1-1,1 1,0 0,0-1,-1 0,1 0,0 0,-1 0,0 0,1 0,-1 0,1-1,-1 1,0-1,1 0,-1 0,0 0,1 0,-1 0,0-1,-4-1,1 1,0-1,0 0,0 0,0 0,1-1,-1 0,1 0,-1 0,1-1,-6-5,-11-4,19 14,15 7,-7-6,-1 1,1-1,-1 1,0 0,0 0,0 1,0-1,-1 1,1 0,-1 0,0 0,0 0,0 0,-1 1,1-1,-1 1,0 0,-1 0,1 0,-1 0,0 0,0 0,-1 0,1 0,-1 0,0 0,0 0,-1 0,0 1,1-1,-2 0,-2 7,3-9,0 1,0-1,1 0,-1 1,1-1,0 1,-1-1,1 1,1-1,-1 1,1-1,-1 1,1-1,1 4,-1-5,0-1,1 1,-1-1,0 0,0 0,1 1,-1-1,1 0,-1 0,1 0,-1-1,1 1,0 0,-1-1,1 1,0-1,0 1,-1-1,1 0,0 0,0 1,0-1,-1-1,1 1,0 0,0 0,0-1,1 0,11-1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8:35.4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1,'2633'2633,"-2621"-2621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8:39.5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1,'996'995,"-985"-983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8:48.4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0,'2825'2826,"-2815"-2816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8:52.0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0,'1267'1266,"-1255"-1254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8:58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1,'3135'3135,"-3120"-3120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9:03.3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0,'1615'1615,"-1605"-1605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9:11.2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0,'2169'2169,"-2161"-2160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6:27.6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0,'1500'1500,"-1490"-1490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9:15.0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1,'704'703,"-692"-690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9:19.2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0,'1614'1615,"-1603"-1605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9:27.9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0,'1546'1546,"-1536"-1536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9:52.4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0,'2205'2206,"-2193"-2195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9:58.4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0,'737'737,"-727"-727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0:01.9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0,'2325'2325,"-2313"-2313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0:09.5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1,'2256'2256,"-2246"-2246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9:28.6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1,'2'2,"2"2,4 4,1 1,-2-2,-3-3,0 0,-2-2,-2-2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19:31.1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0,'535'535,"-525"-525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0:30.6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0,'1990'1991,"-1981"-1982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6:42.6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1,'1914'1914,"-1906"-1906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7:28.614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4.68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315 0,'0'4,"-4"5,-5 6,-5-1,-4 2,-3-2,2 0,0 3,0-2,-6 0,-1 1,-1-1,0 0,1-2,1-4,4 2,7-3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5.3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429 1,'-2'5,"0"0,0 0,-1 0,0 0,0 0,0-1,-1 1,1-1,-1 0,0 0,-1 0,-6 5,-3 3,-13 13,-2-2,-59 37,51-36,-43 36,69-50,0 0,0 1,1 1,1 0,0 0,0 1,-10 20,11-18,0-3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07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179 1,'-2'37,"-3"-1,-1 0,-2 0,-15 47,7-29,-81 274,82-291,9-23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7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0,'12'213,"0"-9,-12-190,1 9,-1 0,-2 0,-7 42,4-46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8.04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786 1,'1'7,"-1"-1,0 1,0 0,-1 0,1 0,-2 0,1 0,-1-1,0 1,0 0,-1-1,0 0,0 1,0-1,-1-1,0 1,0 0,-5 5,-122 148,63-72,-4-3,-137 125,166-174,-159 144,184-163,18-16,0 0,0 0,0 0,1 0,-1 0,0 0,0 0,0 0,0 0,0-1,0 1,0 0,0 0,0 0,0 0,0 0,0 0,0 0,0 0,0 0,0-1,0 1,0 0,0 0,0 0,0 0,0 0,0 0,0 0,0 0,0-1,0 1,0 0,0 0,0 0,0 0,0 0,0 0,0 0,0 0,0 0,0-1,0 1,0 0,-1 0,1 0,0 0,0 0,0 0,0 0,0 0,0 0,0 0,0 0,0 0,-1 0,27-42,-24 39,208-312,-150 224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9.41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73 0,'0'39,"0"142,-28 226,25-383,-2-2,0 1,-14 33,19-56,0 0,0 0,0 0,0 0,0 0,-1 0,1-1,0 1,0 0,0 0,0 0,0 0,0 0,-1 0,1 0,0 0,0 0,0 0,0 0,-1 0,1 0,0 0,0 0,0 0,0 0,-1 0,1 0,0 0,0 0,0 0,0 0,0 0,-1 0,1 0,0 0,0 0,0 0,0 0,0 0,-1 0,1 1,0-1,0 0,0 0,0 0,0 0,0 0,0 1,0-1,0 0,-1 0,1 0,0 0,0 0,0 1,0-1,0 0,0 0,0 0,0 0,0 1,0-1,0 0,0 0,0 0,1 1,-5-22,2-29,3-292,-1 863,0-491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40.452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401 632,'-1'0,"-1"1,1-1,-1 1,1 0,-1 0,1-1,0 1,0 0,-1 0,1 0,0 0,0 0,0 1,0-1,0 0,0 0,-1 3,-16 30,14-26,-27 57,4 2,-25 90,18-51,-39 164,63-248,8-35,10-40,140-395,-88 274,68-155,-107 288,1 0,1 2,3 0,1 2,52-56,-19 23,-60 70,1 0,-1-1,1 1,-1 0,0 0,1-1,-1 1,1 0,-1 0,1 0,-1 0,0 0,1 0,-1 0,1 0,-1 0,1 0,-1 0,1 0,-1 0,1 0,-1 0,1 0,-1 0,0 0,1 1,-1-1,1 0,-1 0,0 1,1-1,-1 0,1 1,-1-1,0 0,0 1,1-1,-1 0,0 1,1-1,-1 1,0-1,0 0,0 1,0-1,1 1,-1-1,0 1,0-1,0 1,0-1,0 1,0-1,0 1,0-1,-1 1,6 33,-5-33,1 39,-1-1,-2 1,-10 51,-34 116,30-145,2 0,2 1,4 1,-1 80,10-350,-1-69,0 274,0-1,0 0,0 0,0 1,0-1,-1 0,1 1,0-1,-1 1,0-1,1 0,-1 1,0-1,1 1,-1-1,0 1,0 0,0-1,-1 1,-1-2,2 2,-1 1,1 0,0 0,0-1,-1 1,1 0,0 0,-1 0,1 1,0-1,0 0,-1 0,1 1,0-1,0 0,0 1,-1-1,1 1,0 0,-2 1,-6 5,-1 0,1 1,1 1,-13 14,-45 64,4 4,-68 133,72-116,-65 172,100-216,4 1,2 0,2 1,-6 89,22-130,-1-25,1 0,-1 0,0 1,0-1,0 0,0 0,0 0,1 0,-1 0,0 0,0 0,0 1,1-1,-1 0,0 0,0 0,0 0,1 0,-1 0,0 0,0 0,0 0,1 0,-1 0,0 0,0 0,0 0,1 0,-1 0,0 0,0-1,0 1,1 0,-1 0,0 0,0 0,0 0,0 0,0 0,1-1,-1 1,0 0,0 0,0 0,0 0,0-1,0 1,1 0,23-38,-20 31,89-181,107-309,-112 262,-85 227,1-3,0 0,1 0,13-20,-18 31,0-1,0 1,0 0,1-1,-1 1,0 0,0-1,1 1,-1 0,0 0,1-1,-1 1,0 0,1 0,-1-1,1 1,-1 0,0 0,1 0,-1 0,1 0,-1 0,1 0,-1 0,0 0,1 0,-1 0,1 0,-1 0,0 0,1 0,-1 0,1 0,-1 0,1 0,-1 1,0-1,1 0,-1 0,0 1,1-1,-1 0,0 0,1 1,-1-1,0 0,0 1,1-1,-1 0,0 1,0-1,1 1,10 26,-10-23,19 75,-3 2,-3 0,3 105,-13-137,8 280,-9-317,3-16,6-20,24-100,119-420,-137 469,-18 75,0 1,0-1,0 0,0 0,0 0,0 1,0-1,0 0,1 0,-1 0,0 0,0 1,0-1,0 0,1 0,-1 0,0 0,0 0,0 0,1 1,-1-1,0 0,0 0,0 0,1 0,-1 0,0 0,0 0,0 0,1 0,-1 0,0 0,0 0,1 0,-1 0,0 0,0 0,0 0,1-1,-1 1,0 0,0 0,0 0,1 0,-1 0,0 0,0-1,0 1,0 0,1 0,-1 0,0 0,0-1,0 1,0 0,0 0,0 0,0-1,0 1,1 0,7 26,25 126,15 180,-5-20,-32-264,-8-38,-10-31,0-1,-1 1,-1 1,-1-1,-1 1,-18-25,28 43,0 1,0 0,0 0,0 0,0 0,0 0,0 0,0 0,-1 0,1 0,0 0,0 1,-1-1,1 1,-1-1,1 1,0-1,-1 1,1 0,-1-1,1 1,-1 0,1 0,-3 1,1-1,1 1,-1 0,0 1,0-1,1 0,-1 1,1-1,-1 1,1 0,0 0,-4 4,-4 5,1 1,0 1,-13 23,-37 84,-86 251,138-349,-7 28,11-37,0-1,-1 0,0 0,-9 16,13-27,0-1,0 0,-1 0,1 0,0 1,0-1,-1 0,1 0,0 0,-1 0,1 0,0 0,0 0,-1 0,1 0,0 0,-1 0,1 0,0 0,-1 0,1 0,0 0,0 0,-1 0,1 0,0 0,-1 0,1 0,0 0,0-1,-1 1,1 0,0 0,0 0,-1-1,1 1,0 0,0 0,0-1,0 1,-1 0,1 0,0-1,0 1,0 0,0 0,0-1,0 1,0 0,-1-1,1 1,0 0,0-1,0 1,0 0,0 0,1-1,-9-21,-5-38,-3 0,-3 1,-48-104,59 148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2.2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276 71,'-3'28,"0"0,-2 0,-1 0,-18 50,7-23,-33 104,-20 72,59-188,2 0,-6 86,1-538,7 308,-17-182,11 186,9 66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3.12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741 1,'-1'4,"1"0,-1 0,0 0,-1 0,1-1,-1 1,0 0,0-1,0 1,-4 4,-7 13,-110 197,-190 253,261-397,4 2,-59 121,128-235,1 1,28-36,4-6,5-18,-4-3,-5-3,71-206,-110 272,-9 23,-7 18,-337 545,304-485,28-43,-2-1,-1 0,0 0,-28 29,40-48,0 0,0 0,0 0,0 0,0 0,-1 0,1 0,0-1,-1 1,1 0,-1-1,1 1,0-1,-3 1,-10-6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6:49.1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1,'1599'1599,"-1592"-1593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4.74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4763,'1'-2,"-1"1,0-1,1 1,-1-1,1 1,-1-1,1 1,0 0,-1-1,1 1,0 0,0 0,0 0,0-1,0 1,0 0,1 0,-1 1,2-2,32-18,-20 12,182-89,919-369,-821 347,3599-1397,-2621 1004,-945 360,543-343,-405 178,98-65,20 35,-36 85,-446 224,-101 37,1 0,0 0,0 1,0-1,0 1,0-1,0 1,0-1,0 1,0 0,0 0,0 0,0 0,0 0,0 1,0-1,0 1,3 0,-6 1,1 0,-1 0,1 0,-1 0,0 0,0-1,0 1,0 0,0-1,0 1,-1-1,1 1,0-1,-1 1,1-1,-1 0,0 0,1 0,-3 1,-46 34,-1-2,-89 42,110-60,-949 460,-19-35,-992 415,1645-707,-1533 688,1420-610,-446 301,746-416,148-100,20-13,32-18,238-139,-12 30,97-29,2131-785,-1090 501,-1353 428,-28 5,1 1,0 2,0 1,48-2,-73 5,0 1,0 0,0 0,-1 0,1 0,0 0,0 0,0 0,0 0,0 0,0 0,-1 0,1 1,0-1,0 0,0 1,-1-1,1 0,0 1,0-1,-1 1,1-1,0 1,-1 0,1-1,0 1,-1-1,1 1,-1 0,1 0,-1-1,0 1,1 0,-1 0,0 0,1-1,-1 1,0 0,0 2,0 0,-1 0,-1 0,1 0,0 0,-1 0,1 0,-1 0,0 0,-3 3,-23 26,-2-1,-1-2,-2-1,0-2,-39 23,36-23,-76 51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5.64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1824 1,'-6'1,"0"1,1 0,-1 1,0-1,0 1,1 0,0 0,-1 1,-4 4,-13 7,-63 27,-1-3,-2-4,-182 45,-291 23,444-85,41-5,-372 52,940-150,-374 61,247-58,26-6,-367 86,-27 9,-33 11,10-8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8.9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34 156,'-9'14,"-13"33,21-46,1 0,-1 0,1 0,0 1,0-1,0 0,-1 0,1 0,0 0,0 0,1 1,-1-1,0 0,0 0,0 0,1 0,-1 0,1 1,-1-1,1 0,-1 0,1 0,0 0,-1-1,1 1,0 0,0 0,0 0,-1 0,1-1,0 1,0 0,0-1,0 1,0-1,3 1,1 1,1-1,0 0,-1-1,1 1,0-1,-1 0,1-1,0 1,0-1,10-3,60-23,-69 24,30-12,-1-1,0-2,-2-2,0-1,-1-2,-1-1,33-32,-64 55,0 0,0 0,0 1,0-1,-1 0,1 0,0 0,0-1,-1 1,1 0,-1 0,1 0,-1 0,1-1,-1 1,0 0,1-3,-2 4,1-1,0 1,-1-1,1 1,0 0,-1-1,1 1,-1-1,1 1,0 0,-1-1,1 1,-1 0,1 0,-1-1,1 1,-1 0,0 0,1 0,-1-1,1 1,-1 0,1 0,-1 0,1 0,-2 0,-48 8,5 7,1 3,0 1,-43 27,23-13,34-18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9.45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6 386,'-2'77,"-1"-48,2 0,2 1,0-1,8 40,-7-64,0 0,0 0,1 0,-1 0,1 0,0 0,1-1,-1 1,1-1,0 0,0 0,0 0,0-1,1 1,-1-1,1 0,0-1,0 1,10 3,4 0,-1 0,2-1,-1-1,29 3,5-4,-1-2,0-2,0-3,0-2,62-15,3-8,131-52,-144 41,-2-5,-2-4,-3-5,-1-4,104-83,-189 133,-1-1,0 0,-1 0,0-1,0 0,-1-1,7-12,-12 17,0-1,0 0,0 0,-1 0,0-1,-1 1,0 0,0-1,0 1,-1-1,0 1,-1-1,-1-9,-4-19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0.5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5259 1347,'-18'-2,"-1"0,1-1,0-1,0-1,-27-10,-1 0,-550-177,-26-8,-67 18,664 175,0-1,0-1,-32-18,-24-9,-202-76,-152-54,153 83,-3 12,-3 12,-320-22,-38 24,516 46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1.0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1 328,'4'0,"5"0,17 0,36 0,43-4,35-2,34-3,34-8,18-9,22-9,16-5,7-1,-19 3,-28 5,-33 3,-44 7,-44 7,-39 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2.61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1469,'6'1,"0"1,0 0,0 0,0 1,0 0,-1 0,9 6,7 3,-14-8,0 0,-1 1,0 0,0 0,0 0,-1 1,1 0,-1 0,-1 0,1 0,4 10,7 14,16 42,-13-26,17 36,-23-47,2-1,1 0,2-1,1-1,34 44,-44-68,0 0,0-1,0 0,1-1,0 0,1 0,-1-1,1 0,0-1,0 0,1-1,16 3,17 1,83 2,-102-8,12 1,5 0,47-3,-80 0,1 0,-1 0,1-1,-1 0,0-1,0-1,0 1,0-1,-1-1,10-5,-16 6,1 1,-1-1,1 0,-1 0,0 0,-1-1,1 1,-1-1,0 1,0-1,0 0,-1 0,1 0,-1 0,-1 0,1 0,-1 0,0-10,0-12,-2 0,-6-34,5 45,2 8,-1 1,0 0,-1 0,1 0,-1 0,-1 0,1 1,-1-1,-1 1,1 0,-1 0,0 0,0 1,-1 0,1 0,-1 0,0 1,-1-1,1 1,-8-3,-14-6,-1 1,-1 2,-46-11,42 12,30 7,-1 1,0 0,1 0,-1 0,0 1,0-1,1 1,-1 0,0 1,0-1,-6 2,10-1,-1 0,0 0,1 0,-1 0,1 1,-1-1,1 0,0 1,-1-1,1 1,0-1,0 1,0-1,0 1,0 0,0 0,1-1,-1 1,1 0,-1 0,1 0,-1 0,1 0,0 0,0 0,0 0,0-1,1 1,-1 0,1 3,0-1,0-1,0 1,0-1,0 0,1 0,0 1,-1-1,1 0,0-1,0 1,1 0,-1 0,1-1,-1 1,1-1,0 0,0 0,0 0,0 0,0-1,0 1,0-1,1 0,-1 1,1-2,-1 1,4 0,15 4,-1-2,1 0,25-1,-36-2,-4 1,0-1,-1 0,1 0,0-1,0 0,-1 0,1 0,-1-1,1 0,-1 0,0-1,1 0,-1 0,-1 0,1-1,5-4,-6 3,0-1,0 0,-1 0,1-1,-1 1,-1-1,0 1,0-1,0 0,0-1,-1 1,-1 0,1-1,0-8,1-1,-1-1,-1 1,-1-1,0 1,-1-1,-1 1,-6-24,6 33,-1 0,0 0,0 1,-1-1,0 1,0 0,-1 0,1 0,-2 1,1 0,-1 0,0 0,0 0,0 1,-1 0,0 1,-13-7,3 3,-1 1,0 1,0 1,-1 0,0 2,1 0,-1 1,0 1,-1 0,-25 4,16 0,0 1,0 1,1 2,0 1,0 1,-28 14,46-18,0 0,0 1,0 0,-12 11,21-17,-1 1,1 0,0 0,0 0,0 0,0 0,0 0,0 0,0 0,0 0,0 1,0-1,1 0,-1 1,0-1,1 0,-1 1,1-1,0 1,-1-1,1 1,0-1,0 1,0-1,0 1,0-1,0 1,1-1,-1 0,0 1,1-1,-1 1,1-1,-1 0,1 1,0-1,-1 0,1 1,0-1,0 0,0 0,2 2,5 3,1-1,-1 1,1-2,0 1,1-1,-1-1,0 0,1 0,0-1,0 0,0 0,11-1,7 1,-1-2,1-1,33-5,-55 5,0 0,0-1,-1 0,1 0,0 0,-1 0,0-1,0 0,0 0,0-1,0 1,0-1,-1 0,0 0,0-1,0 1,0-1,-1 0,0 0,6-10,-3 0,0-1,-1 1,-1-1,0 0,-1 0,2-24,-5 39,0-1,1 0,-1 0,0 0,0 1,0-1,0 0,0 0,0 0,-1 0,1 1,-1-1,1 0,-1 1,0-1,1 0,-1 1,0-1,0 1,0-1,-2-1,2 2,0 1,0 0,0-1,0 1,0 0,0 0,0 0,0 0,0-1,1 2,-1-1,0 0,0 0,0 0,0 0,0 1,0-1,0 0,0 1,0-1,0 0,1 1,-1-1,0 1,0 0,1-1,-2 2,0-1,1 1,-1-1,1 1,-1-1,1 1,0 0,0-1,0 1,0 0,0 0,0 0,0 0,0 0,1 0,-1 0,1 0,0 0,-1 1,1-1,0 0,0 0,1 0,-1 0,0 0,1 0,-1 0,1 0,-1 0,1 0,0 0,0 0,0 0,0 0,0 0,3 2,0 0,0-2,0 1,0 0,0-1,1 1,-1-1,1-1,-1 1,1 0,0-1,0 0,0 0,8 0,67-1,-76-1,5 1,-1-2,-1 1,1-1,0 0,0 0,0-1,-1 0,0-1,0 0,0 0,0 0,0-1,9-8,-13 10,0 0,0 0,-1 0,1 0,0-1,-1 1,0-1,0 0,0 0,0 0,-1 0,0 0,1 0,-2 0,1 0,0 0,-1-1,0 1,1 0,-2 0,1-1,0 1,-1 0,0 0,0 0,0-1,-3-3,2 4,0 1,0-1,0 1,-1 0,1 0,-1 0,0 0,0 0,0 0,0 1,0 0,-1-1,1 1,-1 1,0-1,1 0,-1 1,0 0,0 0,0 0,0 0,0 0,0 1,0 0,0 0,0 0,0 0,0 1,0 0,0 0,0 0,0 0,0 0,0 1,1-1,-1 1,1 0,-1 1,1-1,0 0,0 1,0 0,0 0,0-1,0 2,1-1,0 0,-1 1,1-1,0 1,1-1,-3 7,4-9,-1 1,1-1,0 0,0 1,-1-1,1 0,0 1,0-1,1 0,-1 1,0-1,0 0,1 1,-1-1,0 0,1 0,-1 0,1 1,0-1,-1 0,1 0,0 0,1 2,1-1,-1 0,1-1,0 1,-1 0,1-1,0 0,0 1,0-1,6 1,6 1,0-1,0-1,20 0,-31-1,15-1,1-1,-1 0,0-1,1-1,-2-1,1-1,-1 0,1-1,-2-1,1-1,26-19,-33 21,0-1,-1-1,0 1,0-2,-1 1,0-2,-1 1,0-1,-1 0,0 0,-1-1,0 0,-1 0,0-1,-1 0,0 1,3-27,-7 36,0 0,0-1,-1 1,0 0,1 0,-1-1,0 1,-1 0,1 0,0 0,-1 0,0 0,0 1,0-1,0 0,0 1,0-1,-1 1,1 0,-1 0,1 0,-1 0,0 0,0 1,0-1,0 1,0 0,0-1,-5 0,-11-4,0 1,0 1,-31-3,43 6,-1 1,1 0,-1 0,1 1,0 0,-1 1,-12 3,19-4,-1-1,1 1,0 0,-1-1,1 1,0 0,0 0,0 0,-1 0,1 0,0 0,0 0,0 0,0 0,1 0,-1 0,0 1,-1 1,2-1,0 0,0-1,0 1,0 0,1-1,-1 1,0 0,1-1,-1 1,1 0,-1-1,1 1,0-1,0 1,0-1,0 0,0 1,0-1,0 0,0 0,2 2,3 2,-1-1,2 1,-1-1,0 0,1 0,0-1,0 0,0 0,0-1,0 0,0 0,9 1,16 1,45 2,-66-6,-1 0,0 1,0-2,-1 0,1 0,0 0,0-1,14-6,-22 8,0-1,-1 0,1 0,0 0,-1 0,1 0,-1 0,1-1,-1 1,1 0,-1-1,0 1,0-1,0 0,0 1,0-1,0 0,1-1,-2 0,1 0,-1 1,0-1,0 0,0 1,-1-1,1 0,-1 1,1-1,-1 1,0-1,0 1,0-1,0 1,0-1,-1 1,-1-3,-3-2,-1 0,0 0,0 0,0 1,-1 0,0 1,0 0,-1 0,1 0,-1 1,0 1,0-1,-1 2,1-1,-1 1,1 0,-1 1,1 0,-1 1,0 0,1 1,-17 2,24-3,1 1,-1-1,1 1,-1 0,1 0,-1-1,1 1,-1 0,1 0,0 0,0 1,-1-1,1 0,0 0,0 1,0-1,0 0,1 1,-1-1,0 1,0 0,1-1,-1 1,1-1,0 1,-1 0,1-1,0 4,9-20,-1-15,-18-8,0 26,9 12,1 0,-1 0,1 0,-1 1,1-1,-1 0,1 0,-1 0,1 1,-1-1,1 0,0 1,-1-1,1 0,-1 1,1-1,0 1,-1-1,1 0,0 1,0-1,-1 1,1-1,0 1,0-1,0 1,0-1,-1 1,1-1,0 2,0-1,0 0,-1 0,1 0,0 0,0 0,-1 0,1 0,0 1,0-1,0 0,1 0,-1 0,0 0,0 0,1 0,-1 0,0 0,1 0,-1 0,1 0,-1 0,1 0,0 0,-1 0,1 0,0 0,0 0,0-1,-1 1,1 0,0-1,0 1,0-1,0 1,0-1,0 1,0-1,0 0,1 1,-1-1,0 0,2 0,0 1,0-1,0 1,0-1,0 0,1 0,-1 0,0-1,0 1,0-1,0 0,0 0,0 0,0 0,4-2,-3 0,1-1,-1 0,0 0,0-1,0 1,-1-1,1 0,-1 0,0 0,-1 0,1 0,-1-1,0 1,0-1,-1 0,0 1,2-11,-3 12,0-1,0 0,0 1,0-1,-1 0,1 1,-1-1,-1 1,1-1,0 1,-1 0,0-1,0 1,0 0,-1 0,0 0,1 1,-1-1,0 1,-1-1,1 1,-5-4,-9-3,0 1,0 0,0 1,-1 1,0 1,-1 0,0 2,0 0,0 1,0 1,-36 0,53 2,0 0,-1 0,1 0,0 1,0-1,0 1,0-1,-1 1,1 0,0 0,0 0,0 0,0 0,1 0,-1 1,0-1,0 0,1 1,-1 0,1-1,-1 1,1 0,0 0,0-1,0 1,0 0,-2 4,3-4,0 0,0 0,0 0,0 0,0 0,0 0,0 0,1-1,-1 1,1 0,-1 0,1 0,0 0,0-1,0 1,-1 0,2-1,-1 1,0-1,0 1,0-1,1 1,-1-1,1 0,-1 0,1 0,0 0,-1 0,1 0,0 0,3 1,-2-1,0 1,0-1,0 0,1 0,-1 0,0 0,0-1,1 1,-1-1,1 0,-1 0,0 0,1 0,-1 0,0-1,1 0,-1 0,0 0,0 0,1 0,3-3,-3 1,-1 0,1 0,-1-1,1 1,-1-1,0 0,0 0,-1 0,1-1,-1 1,0-1,0 1,1-6,3-12,-1 1,-1-1,-2 0,0-1,-1-32,0 22,7-52,-4 56,-1 0,-1-37,-5 54,-3 25,-2 26,2 51,6-103,0-71,-14-117,14 200,0-1,0 0,0 1,0-1,-1 1,1-1,0 1,-1-1,1 1,-1-1,0 1,1 0,-1-1,0 1,0 0,0 0,0-1,-2 0,3 2,-1 0,0 0,0 0,0 0,1 0,-1 0,0 0,1 0,-1 1,0-1,0 0,1 1,-1-1,0 0,1 1,-1-1,1 1,-1-1,0 1,1-1,-1 1,1 0,0-1,-1 1,0 1,-33 61,31-56,-32 80,-25 95,24-66,24-91,12-25,0 0,-1 1,1-1,0 0,0 0,0 0,0 0,-1 0,1 0,0 0,0 0,0 0,0 1,-1-1,1 0,0 0,0 0,0 0,-1 0,1 0,0 0,0 0,0 0,0 0,-1 0,1-1,0 1,0 0,0 0,-1 0,1 0,0 0,0 0,0 0,0 0,0 0,-1-1,1 1,0 0,0 0,0 0,0 0,0-1,0 1,0 0,-1 0,1 0,0 0,0-1,0 1,0 0,0 0,0 0,0-1,-5-45,22-108,-10 105,-3 171,1-106,4-18,10-26,49-130,-68 157,0 0,1-1,-1 1,0 0,1 0,-1 0,1 0,0 0,-1 1,1-1,0 0,-1 0,1 0,0 0,0 1,0-1,0 0,0 1,0-1,0 1,0-1,1 0,-1 2,0 0,0 0,0 0,0 0,0 0,0 0,0 1,-1-1,1 0,0 0,-1 1,1-1,-1 0,0 1,1-1,-1 0,0 1,0-1,0 3,9 75,-4 0,-8 148,0-173,-20 913,23 89,-1-1038,-1 0,-8 32,-1 17,17-101,2 0,1 0,2 0,22-48,-3 6,-22 54,1 1,1-1,24-37,-22 47,-6 17,-9 26,-5-9,-1-1,-1-1,-1 1,-21 29,-63 71,87-112,8-8,0-1,0 1,0-1,0 1,0-1,-1 1,1-1,0 1,-1-1,1 1,0-1,0 0,-1 1,1-1,-1 1,1-1,0 0,-1 1,1-1,-1 0,1 0,-1 1,1-1,-1 0,1 0,-1 0,1 0,-1 0,1 0,-1 0,1 0,-1 0,1 0,-1 0,1 0,-1 0,1 0,-1 0,1 0,-1 0,1-1,-1 1,1 0,-1 0,1-1,0 1,-1 0,1-1,-1 1,1 0,0-1,-1 1,1 0,0-1,-1 1,1-1,0 1,0-1,0 1,-1-1,1 1,0-1,0 1,0-1,0 1,0-1,0 1,0-2,-4-43,4 40,0-21,1-1,1 1,2 0,0 0,2 0,0 1,20-46,-26 70,1-1,-1 0,1 1,0-1,0 0,0 1,0-1,0 1,0-1,0 1,0 0,0 0,1-1,-1 1,0 0,1 0,-1 0,3-1,-4 2,1 1,0-1,0 0,-1 0,1 1,0-1,0 0,-1 1,1-1,0 1,-1-1,1 1,-1-1,1 1,-1-1,1 1,-1 0,1-1,-1 1,1 0,-1-1,0 1,1 0,-1 0,0-1,0 2,4 9,-1 0,-1 0,0 1,0 11,-1 52,4 33,-5-107,0 0,0 1,0-1,1 1,-1-1,0 1,1-1,-1 0,1 1,-1-1,1 0,0 1,-1-1,1 0,0 0,1 1,-2-1,1-1,-1 0,1 0,-1 0,1 0,-1 0,1 0,-1 0,1-1,-1 1,1 0,-1 0,1 0,-1 0,1-1,-1 1,1 0,-1 0,0-1,1 1,-1 0,0-1,1 1,-1 0,0-1,1 1,-1 0,0-1,1 0,23-44,-22 40,21-54,-15 36,2 0,12-24,-21 46,-1 0,0 1,1-1,-1 0,1 0,-1 0,1 1,-1-1,1 0,-1 1,1-1,0 0,-1 1,1-1,0 1,-1-1,1 1,0-1,0 1,0 0,-1-1,1 1,0 0,0 0,0-1,0 1,0 0,0 0,-1 0,1 0,0 0,0 0,0 0,0 1,0-1,0 0,-1 0,1 1,0-1,0 1,0-1,-1 0,1 1,0-1,0 1,-1 0,1-1,-1 1,1 0,0-1,-1 1,1 0,-1 0,1-1,-1 1,0 0,1 0,-1 0,0 0,7 12,-1-1,0 1,3 14,-5-15,7 17,-2 1,-1 0,-2 0,-1 1,3 55,-12-294,4 364,0-164,0 1,1-1,0 1,0 0,1-1,-1 1,2 0,3-9,-6 16,0 1,0-1,0 0,0 0,0 0,0 0,0 0,0 1,0-1,0 0,0 0,0 0,0 0,0 0,0 1,1-1,-1 0,0 0,0 0,0 0,0 0,0 0,0 0,1 1,-1-1,0 0,0 0,0 0,0 0,0 0,1 0,-1 0,0 0,0 0,0 0,0 0,1 0,-1 0,0 0,0 0,0 0,0 0,0 0,1 0,-1 0,0 0,0 0,0 0,0-1,0 1,1 0,-1 0,0 0,0 0,0 0,0 0,0 0,0-1,0 1,1 0,-1 0,0 0,2 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0:32.1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2848 3133,'2'3,"0"1,0 0,0-1,-1 1,1 0,-1 0,0 0,0 0,0 1,0 7,1 7,58 474,-44-309,-11-165,0-23,3-32,2-296,-2 22,-6 278,-2 21,0 1,1-1,0 0,1 1,5-16,-7 26,0 0,0 0,0 0,0 0,0 0,0-1,0 1,0 0,0 0,0 0,0 0,0 0,0 0,0-1,0 1,0 0,0 0,0 0,0 0,0 0,0 0,1 0,-1 0,0-1,0 1,0 0,0 0,0 0,0 0,0 0,0 0,1 0,-1 0,0 0,0 0,0 0,0 0,0 0,0 0,1 0,-1 0,0 0,0 0,0 0,0 0,0 0,0 0,1 0,-1 0,0 0,0 0,0 0,0 0,0 0,0 0,0 0,1 0,-1 1,0-1,5 11,0 16,-5-25,1 4,-1 0,0 0,0-1,0 1,-1 0,1-1,-2 1,1 0,0-1,-4 7,-4-65,9-18,17-138,3-105,4 14,-14 94,-9 140,2-1,23-124,-21 163,-1 0,1-57,-3 14,9 0,-6 49,-2 0,1-26,-5-414,0 469,0 0,0 0,-1 0,0-1,0 1,0 0,-1-1,-6 11,-35 52,36-58,-2 6,8-13,0-1,0 1,0 0,-1 0,1-1,-1 0,0 1,0-1,0 0,-1 0,-4 3,7-6,0 0,1 0,-1 0,0 0,1 0,-1-1,0 1,0 0,1 0,-1-1,0 1,1 0,-1-1,0 1,1 0,-1-1,1 1,-1-1,0 1,1-1,-1 1,1-1,0 0,-1 1,1-1,-1 0,1 1,0-1,0 0,-1 1,1-1,0-1,-10-26,9 25,-2-8,-1-1,2 1,0-1,0 0,1 0,0 0,1 0,1 0,0 0,0 1,1-1,1 0,0 1,0-1,1 1,8-16,-4 11,-1 0,-1 0,0-1,-1 0,4-24,-5 20,1-1,16-39,-16 51,-1 0,-1-1,0 1,-1-1,0 0,0 0,-1 0,-1 0,0 0,0 0,-3-17,0 12,-1-1,-1 1,0 0,-1 1,0-1,-17-26,10 16,2 0,1 0,-12-45,21 67,0 0,1 0,-1 0,0 0,1-1,0 1,0 0,0 0,1-1,-1 1,1 0,0 0,0 0,1 0,-1 0,1 0,0 0,3-5,4-4,1 1,0 0,17-16,-2 1,-24 26,0 0,-1 0,1 0,0 0,0 0,0 0,0 0,-1 0,1 0,1 0,-1 1,0-1,0 0,0 1,0-1,0 1,0-1,1 1,-1 0,0 0,0-1,1 1,-1 0,0 0,2 0,-2 1,0 0,0 0,0 0,0 0,-1 0,1 0,0 0,0 0,-1 0,1 0,-1 1,1-1,-1 0,1 0,-1 1,0-1,0 0,1 1,-1 0,1 13,-1-1,0 1,-2 16,-1-16,0 0,-1 1,-10 25,8-28,2 0,-1 0,2 1,0-1,-2 26,8 140,-5 84,-1-249,0 0,-1 0,-1-1,0 1,0-1,-1-1,-1 1,-15 21,12-20,1 0,1 1,0 0,1 1,-8 27,7-3,1 0,3 0,0 72,6-5,-4 159,1-261,0 1,-1 0,1-1,-1 1,0-1,0 1,-1-1,0 0,0 0,0 0,0 0,-1-1,0 0,0 1,-5 3,-9 7,-1-1,-33 19,34-22,0 0,-27 23,-38 60,76-85,0 1,1 0,0 1,1 0,0 0,0 0,1 0,1 0,-3 19,2-14,0 0,-1-1,-1 1,-10 20,-9 11,14-26,0 0,-24 32,31-48,0 0,0 0,-1-1,0 1,1-1,-2 0,1-1,0 1,-1-1,1 0,-1-1,0 1,0-1,-11 2,-8 2,11-2,0-2,0 1,-20 0,31-3,0 0,0 0,0-1,0 1,-1-1,1 1,0-1,0 0,0 0,0 0,0-1,1 1,-1-1,0 1,1-1,-1 0,1 0,-1 0,1 0,-3-5,5 7,0-1,0 1,0-1,0 1,0-1,0 1,1-1,-1 1,0-1,0 1,1 0,-1-1,0 1,1-1,-1 1,0 0,1-1,-1 1,1 0,-1-1,0 1,1 0,-1 0,1-1,-1 1,1 0,-1 0,1 0,-1 0,1 0,-1 0,1 0,-1 0,1 0,-1 0,1 0,-1 0,1 0,-1 0,1 0,26-2,33 3,-34 0,0-1,34-5,-52 4,0-1,0 1,-1-2,1 1,-1-1,1 0,-1-1,0 0,0 0,-1 0,13-11,48-56,-41 42,36-31,126-114,-188 174,0-1,1 1,-1-1,1 1,-1-1,1 1,-1-1,1 1,-1-1,1 1,0 0,-1-1,1 1,-1 0,1-1,0 1,-1 0,1 0,0 0,0 0,-1 0,1-1,0 1,-1 0,1 1,0-1,-1 0,1 0,0 0,0 0,-1 0,1 1,-1-1,1 0,1 1,-1 1,1 0,-1 0,0 0,0 0,1 0,-1 0,-1 0,1 0,0 1,-1-1,1 3,6 59,-9-38,-1 0,-1 0,-2 0,-16 49,-6 25,22-61,2 1,2 0,5 74,1-25,-6 23,5 102,-3-213,0 1,1-1,-1 0,1 1,-1-1,1 0,-1 1,1-1,0 0,0 0,-1 0,1 0,0 0,0 0,0 0,0 0,0 0,1 0,-1-1,0 1,0 0,0-1,1 1,-1-1,0 1,1-1,-1 0,0 1,1-1,-1 0,1 0,-1 0,0 0,1 0,-1 0,0-1,1 1,-1 0,0-1,2 0,10-2,-1 0,0-1,15-7,-19 8,17-10,17-4,-41 17,0 1,0-1,-1 0,1 1,0-1,-1 0,1 1,0-1,-1 1,1-1,-1 1,1-1,-1 1,1 0,-1-1,1 1,-1 0,0-1,1 1,-1 0,0-1,1 1,-1 0,0 0,0-1,0 1,0 0,0 0,0 0,0-1,0 1,0 0,0 0,0-1,-1 3,-2 37,2-33,-5 276,6-282,0 1,0-1,0 1,0 0,0-1,-1 1,1-1,0 1,-1-1,1 1,-1-1,0 1,1-1,-1 1,0-1,0 0,-2 3,2-4,1 0,-1 0,0 0,1 0,-1 0,0 0,0 0,1 0,-1 0,0 0,1 0,-1 0,0-1,1 1,-1 0,1 0,-1-1,0 1,1-1,-1 1,1 0,-1-1,1 1,-1-1,1 1,-1-1,1 0,-5-5,1 1,0-1,0 0,1 0,-1-1,-3-10,-36-132,33 117,1 0,2-1,1 0,-2-51,-14-56,20 128,0-1,-1 1,0-1,-1 1,0 0,-1 0,0 1,-1-1,0 1,-13-16,12 23,0 0,-1 1,1 0,-1 0,0 0,0 1,0 0,0 1,0 0,-15-1,-13-2,12 0,0 1,0 1,-28 1,42 1,0 1,0 0,1 1,-1 0,0 0,1 1,-1 0,1 1,0 0,-12 8,15-8,0 1,1 0,-1 0,1 1,1 0,-1 0,1 0,0 0,0 1,1 0,0-1,0 1,0 1,1-1,0 0,1 0,-1 1,1-1,1 1,0-1,1 13,12 45,-5-35,-2 1,-1-1,-2 1,0 39,-4-64,-1 0,1 0,-1-1,-1 0,1 1,-1-1,0 0,0 0,0 0,-1 0,-6 6,-14 21,24-31,0 0,-1 0,1 0,0 0,-1 0,1-1,0 1,-1 0,1 0,-1-1,1 1,-1 0,0-1,1 1,-1 0,0-1,1 1,-1-1,0 1,0-1,1 0,-1 1,0-1,0 0,0 1,0-1,1 0,-1 0,0 0,0 0,0 0,0 0,0 0,0 0,0 0,1 0,-1 0,0 0,0-1,0 1,0 0,1-1,-1 1,0-1,0 1,1-1,-1 1,0-1,1 1,-1-1,0 0,1 1,-1-1,1 0,-1 0,1 1,-1-1,1-1,-1 1,0 0,0 0,1-1,-1 1,0 0,0 0,0 0,-1 0,1 1,0-1,0 0,0 0,-1 1,1-1,0 1,0-1,-1 1,1-1,-1 1,1 0,0 0,-1 0,1-1,-1 2,1-1,-1 0,1 0,0 0,-1 0,1 1,0-1,-3 2,3-1,-1 0,0 1,0-1,1 1,-1-1,1 1,0-1,-1 1,1 0,0 0,0 0,0 0,0 0,0 0,1 0,-1 0,1 0,-1 0,1 0,0 0,0 1,0-1,0 0,0 0,0 0,0 0,1 1,0 1,2 9,1 0,1 0,8 18,-4-10,-6-12,0 1,0-1,-1 1,0-1,-1 1,0 0,0 0,-1 0,-1-1,1 1,-2 0,1 0,-1-1,-6 15,-2 2,-2-1,-1-1,-29 41,31-50,9-11,1 0,-1-1,1 1,0 0,-1 0,2 0,-1 0,0 0,1 0,0 0,0 0,0 0,0 0,1 0,-1 0,1 0,0 0,0 0,1 0,-1-1,1 1,0 0,0-1,0 0,0 1,1-1,-1 0,1 0,0 0,0 0,0-1,0 1,0-1,1 0,-1 0,1 0,0 0,-1 0,1-1,0 0,0 0,0 0,0 0,0-1,0 1,0-1,0 0,5-1,-6 1,0-1,-1-1,1 1,0 0,0-1,-1 1,1-1,-1 0,1 0,-1 0,0 0,1 0,-1 0,0-1,-1 1,1-1,0 0,2-4,22-61,-16 39,0-2,-1 0,-2-1,-1 1,4-64,-10 84,5-26,16-61,24-61,28-152,-69 293,1 2,-1 0,2 1,11-24,-11 87,-8 370,21 438,-6-755,-5-51,1 66,10-185,25-103,103-341,-136 482,-11 31,0-1,0 1,0 0,0 0,0 0,0-1,0 1,0 0,0 0,0-1,0 1,0 0,0 0,0 0,0-1,0 1,0 0,1 0,-1 0,0 0,0-1,0 1,0 0,0 0,1 0,-1 0,0-1,0 1,0 0,0 0,1 0,-1 0,0 0,0 0,1 0,-1 0,0 0,0 0,0 0,1 0,-1 0,0 0,0 0,0 0,1 0,-1 0,0 0,0 0,1 0,-1 0,4 14,-1 24,-3 181,-2-87,6 0,22 144,-14-205,40 130,-35-165,-17-36,0 0,0 0,1 1,-1-1,0 0,1 0,-1 1,0-1,1 0,-1 0,0 0,1 1,-1-1,0 0,1 0,-1 0,0 0,1 0,-1 0,1 0,-1 0,0 0,1 0,-1 0,0 0,1 0,-1 0,1 0,-1-1,0 1,1 0,-1 0,0 0,1 0,-1-1,0 1,1 0,-1 0,0-1,0 1,1 0,-1-1,0 1,0 0,0-1,1 1,-1 0,0-1,0 1,0 0,0-1,0 1,0 0,0-1,0 1,0-1,0 1,0 0,0-1,7-27,8-182,-8 73,83-620,-81 707,-7 46,-1 5,-1 27,-34 305,3-38,0 549,18-664,1-71,5-17,-8 183,16 605,2-863,4-23,9-34,-13 32,67-197,47-224,-99 352,24-125,-36 133,-6-136,-3 82,2 48,1 17,2 112,72 707,-60-633,-6 0,-9 151,-1-98,1-168,0 1,-1-1,0 0,-1 0,-1 0,-9 24,-42 72,36-74,11-20,-1 0,0-1,-1 0,-1 0,-24 23,29-32,0 0,-1 0,1 0,-1-1,0 0,-1 0,1-1,-1 0,1 0,-1 0,0-1,0-1,0 1,-12-1,-531 0,238-4,-712 3,996 2,-58 10,16-1,5-1,33-5,-54 3,48-6,-60 12,52-7,-9 3,32-5,0-1,-36 1,38-4,1 2,-1 0,-41 13,41-10,-1 0,1-2,-39 3,48-6,6-2,-1 1,1 0,0 0,-1 1,1 0,-1 0,1 1,0 0,0 0,0 1,0-1,0 2,1-1,-12 8,-10 7,21-18,15-16,51-57,-41 53,-2 0,0-1,25-44,-30 43,1 1,2 0,-1 1,2 1,21-21,94-77,-112 102,11-8,40-41,-31 18,34-53,-66 89,0 0,-1 0,0-1,-1 0,0 1,-1-1,0-1,2-21,-4 26,0 1,-1-1,0 1,0-1,-1 1,0-1,0 1,-1-1,1 1,-1 0,-1-1,1 1,-1 0,0 1,0-1,-8-9,-13-14,21 24,-1 0,1 0,-1 0,0 0,-1 0,1 1,-1 0,0 0,0 0,0 1,-1-1,1 1,-1 1,0-1,0 1,0 0,0 0,0 1,-8-2,10 3,-5-1,0 0,0 0,0 1,0 0,0 1,0 0,0 0,0 1,0 0,-13 6,17-3,18-5,20-9,-22 4,0-1,0 0,0-1,-1 0,0-1,0 0,-1 0,9-12,-12 13,-1 0,-1-1,1 1,-1-1,0 0,-1-1,0 1,0-1,-1 1,0-1,-1 0,1-12,-2 2,-1 1,0-1,-1 1,-6-20,4 15,0 1,-1-29,5 27,-1 15,1-1,0 1,0-1,1 1,0-1,4-12,-4 19,0 1,0-1,1 1,-1-1,1 1,-1 0,1 0,0 0,0 0,0 0,0 0,0 1,0-1,1 1,-1-1,0 1,1 0,-1 0,1 0,0 0,-1 0,1 1,0-1,-1 1,1-1,0 1,3 0,64 0,-46 1,-1-1,28-4,-42 3,-1-1,1 0,-1 0,0-1,1-1,-1 1,-1-1,1 0,11-9,-10 7,0-1,-1 0,0 0,0 0,-1-1,0-1,-1 1,1-1,-2 0,1 0,-1 0,0-1,-1 0,4-16,2-7,-5 20,-1 0,-1 0,0 0,1-19,-4 27,0 1,0 0,-1-1,1 1,-1-1,0 1,-1 0,1 0,-1-1,1 1,-1 0,-1 1,1-1,0 0,-1 0,0 1,-5-5,-10-9,-2 2,0 1,0 0,-1 1,-37-15,54 26,0-1,1 1,-1-1,1 0,0 0,0-1,0 1,0 0,0-1,1 0,-1 1,-2-8,3 7,0 0,0 0,-1 0,1 0,-1 1,0-1,0 1,0 0,-1 0,1 0,-1 0,1 0,-5-2,4 3,1 0,-1 0,1-1,0 1,0-1,0 0,1 0,-1 0,1-1,-1 1,1 0,0-1,0 0,1 1,-1-1,1 0,0 0,0 0,0 0,0 0,1-7,-2-13,1 1,5-41,-1 18,-2 13,0-1,-1-1,-2 0,-1 1,-8-38,8 59,0-1,1 0,0 1,1-1,1-26,1 34,0 0,0 0,0 0,1 0,0 1,0-1,0 1,1-1,-1 1,2 0,-1 0,0 0,1 0,0 1,8-8,-3 5,0 0,0 1,0 0,1 0,0 1,0 1,0 0,14-4,2 2,0 1,34-1,20-4,-42 4,55 0,-61 8,0 2,0 1,-1 1,1 2,40 16,28 7,-96-29,1-1,0 0,0 0,0 0,-1-1,1 1,0-1,0 0,0-1,0 1,0-1,0 0,-1 0,1 0,0-1,-1 0,1 0,6-4,-7 3,-1 0,0-1,1 0,-1 0,0 0,-1 0,1 0,-1 0,0-1,0 1,0-1,0 1,-1-1,0 0,0 0,0 0,-1 0,1-7,-1 3,2-9,0 1,-2-1,0 0,-1 0,-1 0,-7-29,8 45,1 1,0-1,-1 1,1 0,-1 0,0-1,1 1,-1 0,0 0,0-1,0 1,1 0,-1 0,0 0,-1 0,1 1,0-1,0 0,0 0,0 1,-1-1,1 0,0 1,-1-1,1 1,0 0,-1-1,1 1,-1 0,1 0,0 0,-1 0,1 0,-1 0,1 0,0 1,-1-1,1 0,0 1,-1-1,1 1,0 0,-1-1,1 1,0 0,0 0,0 0,0 0,-2 2,-7 6,0 0,1 1,0 0,-9 14,10-13,4-5,-26 39,72-78,-35 25,0 0,1 0,-1 0,1 1,1 0,-1 1,1 0,1 0,-1 1,1 0,-1 0,1 1,1 1,-1 0,0 0,1 1,0 0,-1 1,1 0,0 1,0 0,0 1,-1 0,1 0,0 1,-1 1,17 5,25 16,-1 2,64 43,-107-65,0 0,1 0,-1-1,0 0,1 0,0-1,0 0,-1-1,1 0,12 0,14-1,43-5,-78 5,5-1,0 0,0 0,0 0,-1 0,1-1,0 0,-1 0,1 0,-1 0,0-1,1 0,6-6,-1-1,-1 0,0-1,9-13,10-14,-28 37,1 1,-1 0,0-1,0 1,1-1,-1 1,0 0,1-1,-1 1,0 0,1 0,-1-1,0 1,1 0,-1 0,1-1,-1 1,0 0,1 0,-1 0,1 0,-1 0,1 0,-1 0,1 0,-1 0,1 0,-1 0,0 0,1 0,-1 0,1 0,6 14,-4 26,-3-37,2 29,1 0,1 0,2 0,16 51,56 119,-49-135,-3 2,18 72,83 312,-37-150,-75-248,-3-19,-3 1,-1 0,7 73,-17 195,0-466,5-197,4 300,15-63,2-10,-4-9,-7-1,-7-209,-7 344,0-1,-1 1,0 0,0 0,0 0,-1 0,0 0,0 1,0-1,-1 1,0 0,0 0,0 0,-1 0,-4-3,0 0,0 0,-1 1,1 1,-1 0,-1 0,1 1,-14-5,21 9,0 0,0 0,1 1,-1-1,0 1,0 0,0 0,1 0,-1 0,0 0,0 1,0-1,1 1,-1 0,0 0,1 0,-1 0,-4 3,2-1,0 1,1-1,0 1,0 1,0-1,0 0,1 1,-6 9,-1 6,0 0,2 1,-10 35,17-54,-15 59,3 2,-10 120,16 126,5-139,3-685,-1 511,0 1,0-1,-1 0,1 1,-1-1,0 1,0-1,0 1,0 0,-1-1,1 1,-1 0,0 0,0 0,0 0,0 0,0 0,-1 1,-3-4,-3 0,0 0,0 1,-1-1,0 2,-13-5,16 6,0-1,0 0,0 0,1 0,-1-1,1 0,0 0,1-1,-1 0,-5-8,-5-8,-22-41,5 6,5 10,15 24,-1 1,-23-29,32 45,1 1,-1 0,0 1,0 0,0-1,-1 1,0 1,0-1,0 1,0 0,0 1,0-1,-1 1,-8-1,-12-2,-31-4,-110-4,79 12,-78 4,131 2,-66 20,55-13,-60 23,71-22,-54 13,49-18,0-1,0-2,-47-1,79-4,-2-1,-1 1,1 1,0-1,0 2,-18 4,25-5,0 1,1-1,0 1,-1 0,1 0,0 0,0 1,0-1,0 1,0 0,1 0,-1 0,1 0,0 0,0 0,0 1,0-1,0 1,1-1,-2 5,-6 26,1 0,1 0,2 0,-1 42,6-71,0-1,0 0,0 0,0 1,1-1,0 0,0 0,0 0,0 0,0 0,1 0,0 0,0 0,0 0,0-1,1 1,-1-1,1 0,0 0,0 0,0 0,4 3,0-2,0 0,0-1,0 0,1 0,-1-1,1 1,-1-2,1 1,0-1,0 0,9-1,3 1,0-1,0-1,-1-1,1-1,-1-1,1 0,-1-1,-1-1,1-1,28-16,-28 14,269-126,-270 130,0 0,1 2,0 0,35 0,13-2,109-27,-129 28,0 2,51 3,-55 0,-90-1,13-2,1 2,-1 2,0 1,1 1,-1 2,-38 11,48-10,0-2,0 0,0-2,-47 0,-32 5,53-3,0-2,-58-4,-60 4,163-3,0 0,1 1,-1-1,0 1,1 1,-1-1,1 1,0-1,-1 1,1 0,0 1,0-1,-7 6,7-3,1-1,-1 1,1 0,0 0,1 0,-1 0,1 0,0 1,0-1,-1 11,-3 11,2 1,2-1,0 1,2 0,1 0,1 0,1-1,1 1,17 53,-8-23,-3 1,-3 1,1 113,-8-148,-1 1,-1-1,-1 0,-10 40,10-55,-1-1,0 1,0 0,-1-1,0 0,-1 0,0-1,0 1,-1-1,0 0,-1-1,1 0,-17 11,-4 2,0 2,2 0,1 2,-30 35,35-31,0 0,2 2,2 0,0 1,-13 39,22-53,1 1,1 0,1 0,0 0,2 0,-1 23,-6 34,1-21,7-39,0-1,-2 1,1-1,-2 0,0 0,0 0,-2 0,1-1,-2 0,0 0,-10 14,-56 74,72-100,1 0,-1-1,1 1,-1-1,1 1,-1 0,1-1,-1 1,1 0,0-1,-1 1,1 0,0-1,0 1,-1 0,1 0,0 0,0-1,0 1,0 0,0 0,0-1,0 1,0 0,1 0,-1-1,0 1,0 0,0 0,1-1,0 2,0-1,1-1,-1 1,0-1,1 1,-1-1,1 0,-1 0,1 0,-1 0,1 0,-1 0,1 0,-1 0,3-1,53-17,125-65,-71 31,-95 46,-1 1,1 1,0 0,0 0,0 2,21-1,103 4,-66 2,1491-2,-1559-2,1 1,-1 1,1-1,-1 1,0 1,1-1,-1 1,0 0,0 0,0 1,0-1,-1 1,1 1,7 5,-7-3,0 0,-1 0,0 0,0 1,-1 0,1 0,-2 0,1 0,-1 1,5 14,7 23,-6-20,0 0,-2 0,-1 1,5 44,-11-63,0-1,0 1,0-1,-1 1,0-1,0 1,-1-1,0 0,0 0,0 0,-1 0,0 0,0 0,0 0,-1-1,0 0,0 0,0 0,-1 0,0-1,0 1,0-1,0 0,-7 3,1-1,0-1,0 0,-1 0,1-1,-1-1,0 0,0-1,-19 2,-12-3,-48-3,12-1,54 3,12 2,0-2,-1 0,1-1,0 0,0-1,0 0,1-1,-25-8,36 10,0 1,1 0,-1-1,0 1,0-1,0 1,1 0,-1-1,0 0,0 1,1-1,-1 0,0 1,1-1,-1 0,1 1,-1-1,1 0,-1 0,1 0,0 0,-1 1,1-1,0 0,0 0,0 0,-1 0,1 0,0 0,0 0,0 0,0 0,1 1,-1-3,1 1,1 0,0-1,-1 1,1 0,0 0,0 0,0 0,0 0,0 0,1 1,3-3,6-3,1 1,1 0,20-7,70-11,-44 11,74-27,-114 33,-1-1,-1-1,0-1,0-1,-1 0,0-1,27-26,-37 30,-1 0,0 0,-1 0,0-1,0 0,-1 0,0 0,0 0,-1-1,2-10,0-3,-1-1,-1 1,0-27,-3 23,-2-109,1 132,0 0,0 1,0-1,0 0,-1 0,1 1,-1-1,0 1,0-1,0 1,-1 0,1 0,-1 0,0 0,0 0,0 1,0-1,0 1,0 0,-1 0,1 0,-6-2,5 2,0 1,-1-1,1 1,-1 0,0 0,1 0,-1 0,0 1,0 0,1 0,-1 0,0 1,0 0,1-1,-1 2,1-1,-1 0,-5 4,-24 13,1 2,1 1,1 1,1 2,1 2,-29 31,58-56,-1-1,1 1,0-1,-1 1,1 0,0-1,-1 1,1-1,-1 1,1-1,-1 0,1 1,-1-1,1 1,-1-1,1 0,-1 1,0-1,1 0,-1 0,0 1,1-1,-1 0,1 0,-1 0,0 0,1 0,-1 0,0 0,1 0,-1 0,-1 0,1-2,0 1,1 0,-1 0,0-1,0 1,1 0,-1-1,1 1,0 0,-1-1,1 1,0-1,0 1,-1-3,3-69,-1 59,0 0,-1-1,0 1,-1 0,-1 0,0-1,-1 1,0 1,-1-1,-1 0,0 1,0 0,-2 0,0 0,0 1,-1 0,0 1,-17-18,-3 1,1-1,2-1,1-1,1-1,2-1,1-1,2 0,1-2,2 0,1-1,2 0,2-1,1 0,2-1,2 0,1 0,2-42,2 43,-1 16,1-1,1 0,0 0,2 0,1 1,1-1,1 1,8-23,73-140,-77 166,-1 0,9-27,-16 40,0 0,-1 0,1 0,-1 0,0 0,-1 0,0 0,0-1,0 1,0 0,-1 0,-3-10,3 13,-1 1,0-1,0 1,0-1,0 1,-1 0,1 0,-1 0,1 0,-1 0,0 1,0-1,0 1,0-1,-4 0,-54-16,47 14,-215-35,227 39,-48-6,-178-15,217 20,-1 2,1-1,0 1,0 1,0 0,0 1,1 0,-1 0,1 1,0 1,-1-1,2 2,-1-1,1 2,0-1,0 1,1 0,0 1,0 0,-10 13,0 5,1 0,1 1,1 1,-20 53,27-63,0-1,-1 0,-11 16,13-23,0 0,1 0,0 1,1 0,0 0,1 0,0 0,1 1,0-1,-2 20,-6 93,-1 32,11-117,-2 0,-10 51,8-59,3-12,-2-1,0 1,0-1,-13 28,-28 67,40-100,1 0,0 0,1 1,0-1,-1 15,3-12,-2 1,0-2,-8 22,-3 4,11-31,1 1,-2-1,1 0,-2-1,1 1,-1-1,0 0,-1 0,0 0,-1-1,0 0,0 0,-11 8,17-15,-1 0,1 0,0 0,-1 0,1-1,-1 1,1 0,-1-1,0 0,1 1,-1-1,0 0,1 0,-1 0,1 0,-1 0,0 0,1 0,-1 0,0-1,1 1,-1-1,1 1,-2-2,-1 0,1 0,-1-1,1 1,0-1,0 0,0 0,0 0,1 0,-4-6,0-1,0 0,1 0,0 0,1-1,0 0,-3-16,-18-175,24 171,1 0,2 0,1 0,10-48,-8 60,-2 8,0 1,0-1,-2 0,1 0,-1-21,-1 29,0 1,-1 0,1 0,-1-1,0 1,1 0,-1 0,0 0,0 0,-1 0,1 0,0 0,-1 0,1 1,-1-1,1 0,-1 1,0-1,1 1,-1 0,0-1,0 1,0 0,0 0,0 0,-1 1,1-1,0 0,0 1,-1-1,1 1,0 0,0 0,-4 0,-15-2,9 1,-1 0,0 1,1 0,-1 1,-13 2,22-2,0 0,0 0,0 1,0 0,1 0,-1 0,0 0,1 0,-1 1,1-1,0 1,0 0,0 0,0 0,1 0,-1 1,1-1,0 1,-3 6,2-2,0 0,0 0,1 0,0 0,1 0,-1 0,2 1,-1-1,2 13,14 80,-10-76,-1 1,1 27,-8 10,1-47,1 0,0 1,1-1,1 0,1 0,0 0,9 32,-10-45,1 0,1-1,-1 1,0 0,0-1,1 1,0-1,-1 0,1 0,0 0,0 0,0 0,0-1,1 1,-1-1,0 0,1 0,-1 0,0-1,1 1,-1-1,1 0,-1 0,1 0,-1 0,1 0,-1-1,4-1,3 1,0-1,0 0,0-1,0 0,-1 0,1-1,-1-1,14-8,-11 4,0-2,-1 1,0-2,-1 1,0-1,14-24,39-87,-30 56,-9 14,-3-1,25-98,6-15,-26 91,-13 36,2 1,34-67,125-149,-98 151,-64 85,1 0,1 1,1 1,0 0,1 1,1 1,1 0,24-15,-41 30,-1-1,1 1,0 0,0 0,-1-1,1 1,0 0,0 0,0 0,-1 0,1 0,0 0,0 0,0 0,-1 1,1-1,0 0,0 0,-1 1,1-1,0 0,0 1,-1-1,1 1,0-1,-1 0,1 1,-1 0,1-1,-1 1,1-1,-1 1,1 0,-1-1,1 1,-1 0,0 0,0-1,1 1,-1 0,0 0,0-1,0 1,0 0,0 0,0 0,0-1,0 2,3 43,-5-26,-1-1,-1 1,0-1,-2 0,0 0,-12 26,-62 96,55-101,2 1,-26 60,43-74,0 0,1 0,2 1,1 0,1 0,1-1,4 31,-1 20,-2 361,1-412,4-20,-4-9,1 0,-1-1,0 1,0-1,0 1,0-1,-1 1,0-1,2-6,184-676,-39 120,-135 540,-13 26,0 0,1 0,-1 0,0 0,0 0,1 0,-1 0,0 0,1 0,-1 0,0 0,1 0,-1 1,0-1,0 0,1 0,-1 0,0 0,0 0,1 1,-1-1,0 0,0 0,1 1,-1-1,0 0,0 0,0 1,0-1,0 0,1 0,-1 1,0-1,0 0,0 1,0-1,0 0,0 1,0-1,0 0,0 0,0 1,2 8,-1 0,0 1,0-1,-1 15,-14 103,-4 0,-46 158,-22 136,91-463,14-115,44-175,-60 319,1 1,1 0,9-21,-14 32,1 1,-1-1,0 1,0-1,1 1,-1-1,0 1,1-1,-1 1,0-1,1 1,-1-1,1 1,-1-1,1 1,-1 0,1-1,-1 1,1 0,-1 0,1-1,0 1,-1 0,1 0,-1 0,1-1,0 1,-1 0,1 0,-1 0,1 0,0 0,-1 0,1 1,-1-1,1 0,0 0,-1 0,1 1,-1-1,1 0,-1 0,1 1,-1-1,1 0,-1 1,1-1,-1 1,1-1,-1 1,0-1,1 1,-1-1,0 1,1-1,-1 1,18 37,107 398,-45-142,-57-209,-12-41,22 57,-33-100,0-1,0 1,0-1,1 1,-1-1,0 1,0-1,0 1,1-1,-1 1,0-1,1 1,-1-1,0 0,1 1,-1-1,1 0,-1 1,0-1,1 0,-1 1,1-1,-1 0,1 0,-1 1,1-1,-1 0,1 0,-1 0,1 0,0 0,0 0,12-13,6-31,-19 43,34-104,-4-1,-5-1,-5-1,8-139,-27 243,2 9,3 21,6 39,83 647,-85-657,-10-55,0 0,0 0,0 0,0 0,0 0,0 0,0 0,1 0,-1 0,0 0,0 0,0 0,0 0,0 0,0 0,1 0,-1 0,0 0,0 0,0 0,0 0,0 0,0 0,0 0,1 0,-1 0,0 0,0 0,0 0,0 0,0 0,0 0,0 0,0 1,1-1,-1 0,0 0,0 0,0 0,0 0,0 0,0 0,0 1,0-1,0 0,0 0,0 0,0 0,0 0,0 1,4-21,-1-31,-5-575,0 677,-3 0,-17 85,-39 103,46-186,-54 175,54-186,-2 0,-1-2,-31 49,46-83,-1-1,1 0,-1 0,0-1,-1 1,1-1,-1 0,0 0,0 0,0-1,0 1,-9 3,10-6,0 0,1 0,-1-1,0 1,0-1,1 1,-1-1,0-1,0 1,1 0,-1-1,0 0,0 0,1 0,-1 0,1 0,-1-1,1 0,0 0,-1 0,-3-3,-12-12,1 0,1 0,1-2,1 0,0-1,1-1,-19-38,0 1,21 45,4 15,7 0,-1 0,1 1,0-1,0 1,0-1,1 1,-1 0,1-1,-1 1,1 2,-1 69,0-114,3-1,8-57,2-5,-8 22,-6 79,-3 8,-5 11,-60 167,51-152,6-28,-1-22,-3-21,3-2,2 0,-9-45,-23-76,36 137,-17-42,24 64,0 0,-1 0,1 0,-1 0,0 0,0 1,0-1,0 1,0-1,0 1,-1 0,1 0,-1 0,0 0,1 1,-7-4,7 5,0 0,0 0,0 0,-1 0,1 1,0-1,0 1,0-1,0 1,0 0,0-1,0 1,0 0,0 0,0 1,1-1,-1 0,0 0,1 1,-1-1,1 1,-1 0,1-1,-2 4,-28 49,7 3,3 2,-16 69,11-35,-7-14,25-64,1 1,0 0,1 1,-5 23,8-23,-2 8,3-49,4-795,-7 888,0-22,2 1,2 0,5 47,-1-75,1 0,1-1,0 1,2-1,0-1,18 33,-17-38,1 0,0-1,1 0,0-1,1 0,0-1,1 0,0 0,19 10,-7-6,-1-1,47 17,-58-26,0 0,0-1,1 0,-1-1,1-1,0 0,-1 0,16-2,-21-1,0 0,0 0,-1-1,1 1,-1-1,0-1,1 1,-1-1,-1-1,1 1,-1-1,0 1,0-2,0 1,0 0,-1-1,0 0,6-12,3-6,-2 0,0 0,12-44,-18 43,-4 20,-1 0,1 1,0-1,0 0,0 0,1 1,-1-1,1 1,1 0,-1-1,4-4,-6 9,0 0,1 0,-1 0,1 0,-1 0,1 0,-1 0,0 0,1 0,-1 0,1 0,-1 0,1 0,-1 0,0 0,1 1,-1-1,1 0,-1 0,0 0,1 1,-1-1,0 0,1 0,-1 1,0-1,1 0,-1 1,0-1,0 0,1 1,-1-1,0 0,0 1,0-1,0 1,1-1,-1 1,8 21,-7-21,12 47,-3 0,-1 1,-3 0,1 52,-4-85,1-32,3-35,-3-50,-3 52,12-80,-11 124,-1-1,0 1,1-1,0 1,0-1,5-6,-7 11,1 0,-1 1,1-1,-1 0,1 0,-1 0,1 1,0-1,0 0,-1 1,1-1,0 1,0-1,0 1,-1-1,1 1,0 0,0-1,0 1,0 0,0 0,0 0,0-1,0 1,0 0,0 0,0 0,0 1,0-1,0 0,0 0,-1 0,1 1,0-1,0 0,0 1,0-1,0 1,-1-1,1 1,0 0,0-1,-1 1,2 1,11 13,0 1,-1 0,-1 1,0 1,-1-1,-1 2,8 23,-7-19,191 462,-182-419,-14-43,16 43,-19-61,0-1,0 1,1-1,-1 1,1-1,0 0,0 0,1 0,-1-1,1 1,0-1,0 0,0 0,6 4,-8-7,1 1,-1 0,1 0,-1-1,1 0,0 1,-1-1,1 0,0 0,-1-1,1 1,-1 0,1-1,0 0,-1 1,1-1,-1 0,0 0,1-1,-1 1,0 0,0-1,0 1,1-1,1-2,8-7,-1 0,0-1,10-15,-5 7,17-19,-14 16,0 1,2 0,27-22,-39 36,0 1,-1-2,-1 0,0 0,0 0,0 0,-1-1,-1 0,0-1,0 1,3-14,5-17,11-69,-10-6,-5-1,-10-197,-2 121,1 118,-14-93,10 91,5-133,3 92,1 64,3-1,24-103,0 0,-27 134,0 1,2 0,0 0,2 0,0 0,16-31,-15 49,-3 16,-1 20,-3 468,-25-294,14-141,-4 105,14-114,1-33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1:41.91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226 491,'2'10,"0"0,1-1,0 1,0-1,1 1,0-1,1 0,0 0,1-1,0 0,0 0,0 0,1-1,0 1,1-2,-1 1,12 6,-18-12,-1-1,0 0,1 0,-1 0,0 0,1 0,-1 1,1-1,-1 0,0 0,1 0,-1 0,1 0,-1 0,0 0,1 0,-1 0,1-1,-1 1,0 0,1 0,-1 0,1 0,-1-1,0 1,1 0,-1 0,0 0,1-1,-1 1,0 0,0-1,1 1,-1 0,0-1,0 1,0 0,1-1,-1 1,0 0,0-1,0 1,0-1,0 1,0 0,0-1,0 1,0-1,0 1,0 0,0-1,0 1,0-1,0 1,0 0,0-1,-3-25,-4 6,-2 0,0 1,-2 0,0 1,-16-21,8 13,-19-39,7 10,-64-85,66 98,-8-17,34 55,1 0,0 0,0 0,1-1,-1 1,1 0,0-1,0 1,1-1,-1 1,1-1,0 1,0-5,1 8,-1-1,0 1,1 0,-1 0,1 0,-1-1,1 1,0 0,0 0,-1 0,1 0,0 0,0 0,0 1,0-1,0 0,0 0,0 0,0 1,0-1,0 1,1-1,-1 1,2-1,0 0,0 1,1 0,-1-1,1 1,-1 1,1-1,-1 0,8 3,-2-1,0 1,1 1,-1 0,0 0,13 9,-12-4,0 0,-1 0,0 1,0 1,12 19,25 30,-38-50,0 0,0 1,-1 1,-1-1,0 1,0 0,4 18,17 32,-23-57,0 0,1 0,-1 0,1 0,0-1,0 1,0-1,0-1,1 1,8 3,67 29,-70-31,14 5,-1 1,0 2,-1 0,25 19,-36-23,0 1,-1 0,-1 1,0 0,0 0,-1 1,0 0,13 27,-4 5,-13-31,1 0,0 0,0-1,1 0,12 17,-10-20,-1 1,0 0,-1 0,0 0,-1 1,0 0,0 0,-1 1,-1 0,0 0,-1 0,0 0,-1 0,2 17,6 60,0 8,-10-87,0 1,-1-1,-1 0,0 1,0-1,-1 0,0 0,-1 0,0 0,0-1,-1 0,0 0,-1 0,0 0,-12 12,12-12,0 0,1 0,0 0,1 0,0 1,-3 12,-13 30,17-48,1 0,-1 0,0-1,0 1,0-1,0 1,0-1,-1 0,0 0,1 0,-1-1,0 0,-6 3,-29 22,37-24,-1 0,0 1,1 0,-1-1,1 1,0 0,1 0,-2 5,-13 22,13-32,1 0,0 0,-1 0,1 0,0-1,0 1,0 0,0-1,0 0,1 1,-1-1,0 0,1 0,-1 0,-1-2,-4-4,-1 1,1-1,0 0,1 0,0 0,0-1,1 0,0 0,0 0,1 0,0-1,1 0,0 0,1 0,0 0,-2-20,-1-6,2 0,1 0,3-42,0 60,2 0,-1 0,2 0,1 0,0 1,1 0,1 0,9-18,-11 26,-1-1,0 0,-1 1,0-1,0-1,-1 1,-1 0,1-12,-1-6,-5-50,3 74,0-1,-1 1,1 0,-1 0,0 0,0 0,0 1,0-1,-1 0,0 1,1-1,-1 1,0 0,-1 0,1 0,0 1,-1-1,0 1,-6-4,-8-3,0 1,0 1,-19-5,32 11,1 0,0 0,-1 1,1 0,-1 0,1 0,-1 0,1 1,0 0,-1-1,1 2,0-1,0 0,0 1,-1 0,2 0,-1 0,0 0,0 1,1 0,-1 0,1 0,0 0,0 0,0 0,-5 8,-1 2,0 0,1 1,1 0,0 1,1-1,-7 22,-4 41,14-58,0-1,-2 0,0-1,0 1,-2-1,0 0,-18 30,24-46,1-1,0 0,0 1,-1-1,1 1,0-1,-1 1,1-1,0 0,-1 1,1-1,-1 0,1 1,0-1,-1 0,1 0,-1 1,1-1,-1 0,1 0,-1 0,1 0,-1 1,1-1,-1 0,1 0,-1 0,1 0,-1 0,0-1,1 1,-1 0,1 0,-1 0,1 0,-1 0,1-1,-1 1,-13-22,0-30,13-184,2 211,-2 1403,4-1337,1 0,16 69,1 3,2 47,-19-136,15 47,-13-51,-1 0,0 0,2 35,-3-17,2 0,19 67,2 10,-14-53,-7-38,-1 0,-1 0,0 37,-2 46,-6 141,-6-142,-4 67,15 987,-2-1126,-10 49,6-48,-1 46,4-47,-11 65,11-88,-23 128,21-93,1-1,5 81,1-69,-6 60,-8-47,7-49,0 1,0 28,4 7,1-26,-1 0,-1 0,-2 0,-7 31,3-23,2-1,2 1,2 0,4 53,0 2,-2-62,0-19,-1 1,0-1,0 0,-2 0,0 1,-4 14,5-25,0 0,0 0,-1-1,1 1,-1 0,0-1,0 1,0-1,0 1,0-1,-1 0,1 0,-1 0,1 0,-1-1,0 1,1 0,-1-1,0 0,0 0,0 0,0 0,0 0,-1-1,1 1,0-1,0 0,0 0,0 0,0 0,-4-2,3 2,0-1,-1 1,1-1,0 0,0-1,0 1,0-1,0 0,0 0,1 0,-1 0,0-1,1 1,0-1,0 0,0 0,0 0,0-1,0 1,1-1,0 1,0-1,0 0,0 0,0 0,1 0,-1 0,1 0,-1-8,-2-12,2-1,0 1,1-1,3-25,-1 22,-1-57,6-105,-3 160,2 1,0 0,2 0,15-39,-11 33,-1 0,-2-1,7-58,3-22,-11 70,-3 0,-1 0,-6-77,0 21,4 65,-16-326,-18-105,31 411,-19-108,11 106,-4-99,12 127,-8-49,5 49,-2-48,-4-57,0-9,9 21,5-135,2 228,1 0,11-34,-3 11,-3 17,21-49,-21 60,-1 0,-1-1,-1 0,5-36,11-69,-15 95,-2 0,-1-1,0-44,10-212,4 130,-7 87,-9 46,1 1,2-1,20-56,-15 52,-1 0,11-61,-6 20,-4 15,7-100,-17 136,20-92,-12 69,-6 29,0-1,1-32,-4 45,-2 4,1 0,0 0,0 0,0 0,1 0,-1 0,1 1,-1-1,1 0,0 0,0 0,1 0,1-3,-2 6,-1 0,1 0,0 1,-1-1,1 0,0 0,0 0,-1 1,1-1,-1 0,1 1,0-1,-1 0,1 1,-1-1,1 1,0-1,-1 1,0-1,1 1,-1-1,1 1,-1 0,0-1,1 1,-1 0,0-1,1 1,-1 0,0-1,0 1,0 0,0 1,11 26,-5 0,-2 1,-1 0,-1 32,-1-23,7 40,1-18,-7-36,1-1,2 0,0 0,11 26,-12-34,1 1,-2-1,0 1,-1 0,1 25,-3-25,1 0,1 0,1 0,0 0,9 25,-7-26,16 31,-20-44,0-1,0 1,0-1,1 1,-1-1,0 1,1-1,-1 0,1 1,-1-1,1 0,0 0,-1 0,1 0,0-1,0 1,0 0,0-1,-1 1,1-1,3 1,-3-2,-1 1,1 0,-1-1,1 0,-1 1,1-1,-1 0,0 0,0 1,1-1,-1 0,0 0,0-1,0 1,0 0,0 0,0 0,0-1,-1 1,1 0,0-1,-1 1,1-1,-1 1,1-1,-1 1,0-1,0 1,1-1,-1-2,2-54,-2 50,-3-108,4-133,-1 237,1 1,1-1,0 0,0 0,2 1,-1-1,1 1,1 0,0 0,0 1,1 0,1-1,-1 2,2-1,-1 1,1 0,1 1,0 0,0 0,20-12,-28 19,0 0,0 0,1 0,-1 1,1-1,-1 0,1 1,-1-1,1 1,-1-1,1 1,-1 0,1 0,0 0,-1 0,1 0,-1 0,1 0,-1 0,1 1,0-1,-1 1,3 0,-4 0,1-1,-1 1,1 0,-1 0,1 0,-1 0,0 0,0-1,1 1,-1 0,0 0,0 0,0 0,0 0,0 0,0 0,0 0,0 0,0 0,0 0,-1 0,1 0,0 0,-1-1,1 1,-1 0,1 0,-1 0,1-1,-1 1,1 0,-1 0,0-1,1 1,-1 0,0-1,0 1,0-1,0 1,-17 17,1-1,0 0,-16 25,29-36,-1 1,2 0,-1-1,1 1,0 1,1-1,-1 0,1 1,1-1,-1 1,1 8,-5 46,-22 104,16-113,3 0,-5 104,15 704,2-831,1 0,1-1,1 1,2-1,11 29,3 15,-1-8,8 35,-24-82,0 1,1-1,12 23,-11-28,-1 0,-1 0,0 1,-1 0,-1 0,0 0,2 26,-3-6,-2 0,-2 0,0 0,-3-1,0 1,-15 45,16-65,1-1,0 1,0 0,2 0,0 0,0 0,2 0,-1 0,6 24,5 12,23 65,-13-49,-3-14,-11-35,-1 0,-1 1,3 18,0 5,-6-33,0-1,0 1,-1 0,0 0,0 0,-1 0,0 0,0 0,-1 0,0 0,0 0,-1 0,0-1,-1 1,-4 10,-4 4,-1-1,-1-1,-1 0,-30 32,35-43,-1 0,0-1,0 0,-1-1,0 0,0 0,-1-1,0-1,0 0,-19 5,27-9,0 1,0-1,-1 1,1 0,1 0,-1 0,0 1,0-1,1 1,0 0,-1 0,1 0,0 0,-4 6,3-1,0-1,0 1,0-1,1 1,0 0,1 0,-2 10,-1 14,2 0,1 0,3 37,0-41,-1-25,0 4,0 0,0 0,1 0,0 0,3 9,-4-15,0-1,0 1,0-1,0 1,1-1,-1 0,0 1,0-1,1 0,-1 1,0-1,1 0,-1 1,0-1,1 0,-1 0,0 1,1-1,-1 0,0 0,1 1,-1-1,1 0,-1 0,1 0,-1 0,0 0,1 0,-1 0,1 0,-1 0,1 0,0 0,1-1,0 0,0 0,0 0,-1 0,1-1,0 1,0-1,-1 1,1-1,-1 0,3-2,1-3,2 0,-1 1,1 0,0 0,0 1,1 0,-1 0,1 0,11-4,-17 8,0 0,1 1,-1-1,1 0,-1 1,1-1,-1 1,1 0,-1 0,1 0,-1 0,1 0,-1 0,1 1,-1-1,0 1,1 0,-1 0,1 0,-1 0,0 0,0 0,0 1,0-1,0 1,0-1,0 1,0 0,-1 0,1 0,0 0,-1 0,0 0,1 0,-1 0,0 1,0-1,0 3,18 45,-13-31,1 0,1-1,1 0,0 0,18 25,-24-40,1 0,-1 0,1 0,0-1,0 1,0-1,0 0,0 0,0 0,1-1,-1 1,1-1,-1 0,1 0,8 0,10 0,45-4,-29 1,-28 2,1 0,0 0,-1 1,1 1,-1 0,16 4,-21-4,0 1,0 0,-1 1,1-1,-1 1,1 0,-1 0,-1 0,1 1,0 0,-1 0,6 9,10 15,-10-13,0-1,1 0,14 13,-21-24,0-1,0 1,0-1,1 0,-1 0,1 0,0-1,0 1,0-1,0 0,0-1,1 1,-1-1,9 1,16 0,-19 0,0-1,0-1,-1 1,1-2,0 0,0 0,0-1,13-3,79-35,-62 22,47-13,-42 17,45-22,-15 5,-59 26,1 1,-1 1,1 0,34-1,-28 3,0-1,23-6,-10 3,-1 1,1 1,70 5,-30-1,-69 0,0 1,1-1,-1 1,0 1,-1-1,1 2,0-1,-1 1,0 0,0 0,0 1,7 6,-6-5,0 0,0-1,0 0,1-1,-1 1,1-2,0 1,1-1,17 4,13-7,-28 0,0-1,0 2,0 0,13 3,-22-4,-1 1,1 0,-1 0,1 0,-1 0,0 0,1 0,-1 1,0-1,0 1,0-1,0 1,0 0,0 0,0 0,-1 0,1 0,-1 0,0 0,1 1,-1-1,0 1,0-1,0 3,7 30,-7-25,1-1,0 0,1 0,0 0,8 16,-10-22,1-1,0 1,0-1,0 0,1 1,-1-1,0 0,1 0,0 0,-1-1,1 1,0-1,0 1,0-1,0 0,0 0,0 0,0-1,0 1,0-1,6 1,181-2,-74-2,-111 4,1-2,-1 1,1-1,-1 0,1 0,-1 0,0-1,0 1,0-1,0-1,0 1,0-1,0 0,-1 0,1 0,-1-1,0 1,0-1,0 0,-1 0,6-8,-4 2,-1 1,0-1,-1 0,0 0,-1-1,0 1,0 0,-1-1,0 1,-1-1,0 1,-1-1,0 1,-3-13,3 23,1 0,0-1,0 1,0 0,0 0,0 0,0 0,0 0,0-1,0 1,0 0,0 0,0 0,0 0,0 0,0-1,0 1,0 0,0 0,0 0,0 0,0-1,0 1,0 0,0 0,0 0,0 0,0 0,0-1,1 1,-1 0,0 0,0 0,0 0,0 0,0 0,0 0,1 0,-1-1,0 1,0 0,0 0,0 0,0 0,1 0,-1 0,0 0,0 0,0 0,0 0,0 0,1 0,-1 0,0 0,0 0,0 0,0 0,1 0,-1 0,0 0,0 0,0 1,16 6,7 2,-23-9,1 0,-1 0,1 0,-1 0,0 0,1-1,-1 1,0 0,1 0,-1 0,0-1,1 1,-1 0,0 0,1-1,-1 1,0 0,0-1,1 1,-1 0,0-1,0 1,0-1,0 1,1 0,-1-1,0 1,0-1,0 1,0 0,0-1,0 1,0-1,0 1,0 0,0-1,0 1,0-1,-1 1,1 0,0-1,0 1,0-1,0 1,-1 0,1-1,0 1,0 0,-1-1,1 1,-1 0,-3-9,0 1,-1 0,0 0,0 0,-1 1,0 0,-12-11,11 17,8 12,6 10,7 2,0-1,34 38,-42-53,0-1,0 0,1 0,0-1,1 0,-1 0,1 0,0-1,0 0,0-1,0 1,13 2,-19-6,-1 0,1 0,-1 0,1 0,0 0,-1-1,1 1,-1 0,1-1,-1 1,1-1,-1 0,1 1,-1-1,0 0,1 0,-1 0,0 0,0 0,0 0,0 0,0 0,0 0,0-1,0 1,0 0,0-1,-1 1,1-1,0 1,-1-1,1 1,-1-1,0 1,0-1,1 1,-1-1,0-2,1-11,0-1,-1 1,-1-17,0 18,5-29,-4 43,0 0,0-1,0 1,0 0,0 0,0-1,0 1,1 0,-1 0,0-1,0 1,0 0,1 0,-1 0,0-1,0 1,0 0,1 0,-1 0,0 0,0-1,1 1,-1 0,0 0,0 0,1 0,-1 0,0 0,1 0,-1 0,0 0,1 0,-1 0,0 0,0 0,1 0,-1 0,0 0,1 0,16 20,4 18,-17-28,1-1,0 0,13 16,-16-22,1 0,-1-1,1 0,0 1,0-1,0 0,0 0,0-1,0 1,1-1,-1 1,1-1,-1 0,1-1,5 2,16 0,-17-2,0 1,0 0,0 0,0 1,-1 0,1 0,9 4,-16-5,1-1,0 1,0-1,0 0,0 1,0-1,0 0,0-1,0 1,0 0,-1 0,1-1,0 1,0-1,0 0,0 1,2-3,-3 2,0 1,0-1,0 0,0 1,0-1,0 1,1-1,-1 1,0-1,0 1,0 0,1 0,-1-1,0 1,0 0,0 0,1 0,-1 0,0 1,0-1,1 0,-1 0,0 1,0-1,0 1,0-1,0 1,1-1,-1 1,0 0,0 0,0-1,-1 1,1 0,0 0,0 0,0 0,-1 0,1 0,0 0,-1 0,1 0,0 3,2 7,0 0,-1 1,0 0,-1-1,0 1,-1 0,0 0,-1 0,-2 15,1-15,0-1,1 1,1-1,0 1,0 0,1-1,1 1,0-1,6 19,-7-27,1-1,-1 1,1-1,0 0,0 0,0 0,0 0,0 0,0 0,1-1,-1 1,0-1,1 1,-1-1,1 0,0 0,-1 0,1 0,0 0,0-1,4 1,9 0,0 0,30-3,-8 1,5 6,0 1,47 14,-49-11,-26-4,0 0,-1 1,0 0,0 1,18 12,-22-12,0 0,1-1,0-1,0 0,0 0,1-1,-1 0,1-1,19 2,9-2,61 10,-88-10,0 0,0 1,0 0,0 1,0 0,-1 1,0 1,14 9,-22-12,0 0,0 0,-1 0,1 0,-1 0,0 1,0 0,2 6,-3-7,0-1,0 1,0 0,0-1,1 1,-1-1,1 1,0-1,0 0,0 0,1-1,-1 1,1-1,7 4,20 8,1-2,0-2,1-1,1-1,-1-2,1-1,0-2,0-1,58-4,-82 0,0 0,0-1,0 0,0-1,15-7,23-9,8-3,-51 20,1 0,0 0,0 0,0 1,1 0,-1 0,0 0,1 1,-1 0,1 0,0 1,-1 0,1 0,-1 0,1 1,11 3,21 4,2-2,-1-2,0-1,1-2,43-5,15 1,19 5,128-4,-156-9,-53 5,54-1,-55 9,-18-1,0 0,0-1,1-1,17-3,-32 3,-1 1,0-1,0 0,0 0,0 0,0 0,0 0,-1-1,1 1,0-1,-1 0,1 0,-1 0,1 0,-1 0,0 0,0-1,0 1,0-1,0 1,-1-1,1 0,-1 0,0 0,0 0,0 0,0 0,0 0,0-3,-1 4,0 0,0 0,0 1,0-1,0 0,-1 0,1 0,0 0,-1 1,0-1,1 0,-1 1,0-1,0 0,0 1,0-1,0 1,0-1,0 1,-3-3,-35-20,2 0,60 31,13 10,-28-13,0 1,-1 0,0 0,0 1,0 0,-1 0,0 1,0 0,0 0,-1 0,7 13,-5-6,-1 1,-1-1,0 1,-1 0,5 31,2 17,-6-38,0 1,1 41,-6-60,1 1,-1-1,2 0,-1 0,1 1,0-1,1 0,0-1,0 1,0 0,1-1,0 0,0 0,0 0,10 9,3 1,1 0,1-1,31 18,-46-29,0-1,1 1,-1 0,-1 0,1 0,-1 1,1-1,-1 1,-1 0,1-1,-1 1,1 1,-2-1,1 0,0 0,-1 1,0-1,0 1,-1 9,15 46,-13-56,1-1,1 0,-1 0,1 0,-1-1,1 1,0-1,0 0,0 0,1 0,-1-1,8 3,11 9,-16-10,1 0,-1 0,1-1,0 0,13 3,-14-4,0 0,0 0,-1 0,1 1,-1 0,0 0,0 0,0 1,8 6,-1 4,0 0,-1 1,11 18,-16-22,1 0,0 0,0 0,1-1,1-1,-1 0,22 15,-19-16,0-2,1 1,0-2,1 0,-1 0,1-2,0 1,19 1,-30-5,-1 1,1-1,-1 1,1-1,-1 1,1 0,-1 0,0 0,1 0,-1 1,0-1,2 3,-3-4,0 1,0 0,-1 0,1 0,0 0,-1 0,1 0,-1 0,1 0,-1 0,0 0,1 0,-1 0,0 0,0 0,0 1,1-1,-1 0,-1 2,1 0,-1-1,0 1,0 0,-1-1,1 1,0-1,-1 1,1-1,-1 0,0 0,0 0,0 0,0 0,0 0,0 0,-1-1,1 1,-1-1,-4 3,-11 3,-1 0,1-1,-1-1,-1-1,1-1,-27 2,-122-6,68-2,-2464 3,2368-11,16-1,-184 12,-410-18,267 10,295 11,-410-3,593-2,-51-8,49 5,-50-2,-48 5,-251 5,315 4,-69 15,30-3,48-9,40-6,0-1,0 0,0-1,-1-1,1 0,0-1,-21-3,34 1,0 1,-1-1,1 1,0-1,0 0,0 0,0-1,0 1,1 0,-1-1,1 0,-1 0,1 0,0 0,0 0,0 0,1 0,-1 0,1-1,-1-3,-6-14,2 1,-4-24,8 33,-4-18,1 0,2 0,1 0,1-1,2 1,1-1,1 1,1 0,2 0,1 1,17-46,-11 35,-3-1,0 0,-3-1,3-63,-7 85,1 1,0 0,2-1,9-21,-7 19,-1-1,6-26,0-44,-7 44,15-56,-13 62,-2-1,-2 1,-1-1,-7-79,1 18,5 6,-4-107,-1 186,0 0,-2 1,-8-24,8 26,0 0,0-1,2 1,-3-30,2-5,-14-75,9 80,2 0,0-59,8-1400,-6 1443,-2-1,-2 1,-28-92,-40-71,40 129,31 71,1 1,1-2,1 1,1 0,1-1,5-44,-2 1,0 32,1 0,2 1,16-64,44-101,-59 182,2 1,-6 22,-9 29,-72 214,-118 394,183-578,2 0,3 1,-1 87,16 196,-5-324,4 31,1 0,3 0,17 54,59 155,-72-224,49 162,-53-163,-2 0,-2 0,1 58,-4 25,0-1,-21 203,19-322,0 1,0-1,0 0,0 1,0-1,0 1,-1-1,1 0,0 1,-1-1,1 0,-1 0,0 1,1-1,-1 0,0 0,0 0,0 0,-1 2,1-3,0-1,0 1,0-1,0 1,1-1,-1 1,0-1,1 0,-1 1,0-1,1 0,-1 1,1-1,-1 0,1 0,-1 0,1 1,-1-1,1 0,0 0,-1-1,-21-69,20 64,-44-166,-85-342,43-8,86 507,1 5,-1 0,2-1,0 1,2-19,-2 30,0 1,0-1,0 0,0 0,0 0,0 0,0 0,0 0,0 0,0 0,0 0,0 1,0-1,0 0,0 0,0 0,0 0,0 0,0 0,0 0,0 0,1 0,-1 0,0 0,0 1,0-1,0 0,0 0,0 0,0 0,0 0,0 0,0 0,1 0,-1 0,0 0,0 0,0 0,0 0,0 0,0 0,0 0,0 0,0 0,1 0,-1 0,0 0,0 0,0 0,0 0,0 0,0 0,0 0,0 0,0 0,0-1,1 1,-1 0,0 0,6 17,5 24,238 802,-192-668,273 661,-168-517,-131-266,2-2,3-1,73 80,-102-123,1 1,0-2,0 1,1-1,-1 0,1-1,19 8,-26-12,0 0,0-1,0 1,0-1,0 0,0 1,0-1,0 0,0 0,0 0,1-1,-1 1,0 0,0-1,0 1,0-1,0 0,2-1,-2 1,-1-1,1 0,0 0,0 0,-1 0,1 0,-1 0,0 0,1 0,-1-1,0 1,0 0,-1-1,1 1,0-1,-1 1,0-1,1-4,-1-1,0 0,0 0,-1-1,0 1,-1 0,1 0,-1 0,-1 1,0-1,0 0,0 1,-1 0,0 0,-1 0,1 0,-1 1,-8-9,-12-11,-1 2,-50-38,28 25,4 1,-54-48,88 73,0 0,1-1,0 0,1 0,0-1,-10-23,11 21,2-1,-1 0,2 0,0 0,1 0,1 0,0-1,1 1,1-1,1 1,0-1,5-24,-5 39,0-1,0 0,0 0,1 0,-1 0,1 1,0-1,0 1,0-1,0 1,0 0,0 0,0 0,1 0,-1 0,1 0,0 1,-1-1,1 1,0 0,0 0,0 0,0 0,0 0,0 1,0-1,0 1,0 0,0 0,0 0,0 0,0 1,4 0,14 2,-1 1,0 1,36 13,-37-11,52 12,1-2,121 11,-47-9,-61 1,-62-13,0-1,0-2,29 3,332-6,-185-3,-174 4,1 1,-1 1,0 1,35 13,10 1,4-3,-31-8,58 19,188 70,-215-75,20 9,-141-24,-337 3,-32 1,48-14,-318 6,672-3,0 1,0 1,-16 3,20 1,20-3,27 1,760 2,-200-6,396 20,-2712-48,554 7,1519 23,242-4,-586 2,-4 0,0 0,-1 0,1-1,-1 1,1-1,-1-1,9-2,-19 2,0 0,0 0,-1 1,1-1,0 1,-1 0,-7 0,-125-5,-225-21,189 8,-39-5,166 13,46 11,1 0,0 0,-1 0,1-1,0 1,-1 0,1 0,-1 0,1 0,0 0,0 0,-1-1,1 1,0 0,-1 0,1 0,0-1,0 1,-1 0,1 0,0-1,0 1,-1 0,1 0,0-1,0 1,0 0,0-1,0 1,0 0,-1-1,1 1,0 0,0-1,0 1,0-1,0 1,0 0,0-1,0 1,1-1,14-10,33-7,-43 17,239-63,-205 55,-12 1,-27 8,0 0,0 0,0 0,0 0,0 0,0 0,0 0,-1 0,1 0,0 0,0 0,0 0,0 0,0 0,0 0,0 0,-1 0,1 0,0 0,0 0,0 0,0 0,0 0,0 0,0 0,0-1,0 1,-1 0,1 0,0 0,0 0,0 0,0 0,0 0,0 0,0-1,0 1,0 0,0 0,0 0,0 0,0 0,0 0,0 0,0-1,0 1,0 0,0 0,0 0,0 0,0 0,0 0,0 0,0-1,0 1,0 0,0 0,0 0,0 0,1 0,-1 0,0 0,0 0,-47-3,-157 7,807-3,-579-1,0 2,-1 0,32 7,-54-9,0 0,0 0,1 1,-1-1,0 0,0 1,0-1,1 1,-1 0,0-1,0 1,0 0,0 0,0-1,0 1,0 0,-1 0,1 0,0 0,1 2,-2-2,0 0,0 0,0 0,0 0,0 0,0-1,-1 1,1 0,0 0,0 0,-1 0,1 0,0 0,-1 0,1 0,-1-1,1 1,-1 0,0 0,0 1,-7 5,0-1,1 1,-2-1,-8 5,10-7,-30 18,-43 18,49-26,1 1,-56 38,82-50,0 0,1 0,-1 1,1-1,0 1,0 0,0-1,0 2,0-1,1 0,-3 5,5-7,0-1,0 1,-1 0,1-1,0 1,0-1,1 1,-1 0,0-1,0 1,1-1,-1 1,1-1,-1 1,1-1,0 1,-1-1,1 0,0 1,0-1,0 0,0 1,0-1,1 0,-1 0,0 0,0 0,1 0,-1-1,0 1,1 0,-1-1,1 1,-1 0,1-1,2 1,26 8,1-1,1-1,-1-2,1-1,55-1,-40-1,552 7,-576-9,-27 2,-40 3,-153 10,-231 23,362-27,52-5,21-3,30-2,600-52,-575 38,-52 7,-14 2,-8 1,0 0,-1 1,1 0,0 1,-1 0,-22 3,-1-2,-730 29,684-22,102-2,39-1,922 0,-721-5,-186 1,-69 2,-15 3,-26 4,-379 49,17-4,334-39,54-10,14 0,16-1,0-1,-1-1,1 0,25-3,-7 2,511-2,-534 1,-32-1,-39 2,-1038 21,1028-20,1-2,0 2,0 4,-109 22,158-21,16-7,0 0,0 0,0 1,0-1,-1 0,1 0,0 0,0 0,0 0,0 1,0-1,0 0,0 0,0 0,0 0,0 1,0-1,0 0,0 0,0 0,0 0,0 0,0 1,0-1,0 0,0 0,0 0,1 0,-1 0,0 1,0-1,0 0,0 0,0 0,0 0,0 0,0 0,1 1,-1-1,0 0,0 0,0 0,0 0,0 0,1 0,-1 0,0 0,0 0,0 0,0 0,1 0,-1 0,17 5,0-2,0 0,0-1,0 0,27-2,-9 1,541 5,-560-5,-14 2,-25 5,-34 3,-80 5,81-11,-72 15,203-19,712-22,-756 21,-36 4,-52 5,-421 42,65-8,391-40,45-5,16-1,186-6,-193 12,-33-3,1 0,0 0,0 0,0 0,0 0,0 0,0 0,-1 0,1 0,0 0,0 0,0 0,0 1,0-1,0 0,0 0,0 0,0 0,-1 0,1 0,0 0,0 1,0-1,0 0,0 0,0 0,0 0,0 0,0 1,0-1,0 0,0 0,0 0,0 0,0 0,0 0,0 1,0-1,0 0,0 0,0 0,0 0,1 0,-1 0,0 1,0-1,0 0,0 0,0 0,0 0,0 0,0 0,0 0,1 0,-1 0,0 0,0 1,0-1,0 0,0 0,0 0,1 0,-1 0,0 0,0 0,0 0,0 0,-53 16,-337 46,230-40,134-20,1 2,0 1,0 1,0 1,1 1,-32 15,54-22,-1 0,1 1,-1 0,1-1,0 1,0 0,0 0,0 0,0 0,0 0,0 0,1 1,-3 3,3-5,1 0,0 1,0-1,0 0,0 0,0 0,0 0,0 0,0 0,0 0,0 0,1 0,-1 0,0 0,1 0,-1 0,1 0,-1 0,1 0,-1 0,1-1,0 1,-1 0,2 1,4 2,0 1,0-2,1 1,-1-1,1 1,-1-2,1 1,14 2,26 5,68 4,18 2,-132-16,-1 0,1 0,0 0,0 0,-1 0,1 0,0 0,0 1,0-1,-1 0,1 0,0 1,-1-1,1 0,0 1,-1-1,1 1,0-1,-1 0,1 1,-1 0,1-1,-1 1,1-1,-1 1,1 0,-1-1,1 2,-18 11,-45 7,58-19,-28 7,19-5,0 0,0 0,0 2,1-1,-20 11,32-15,0 1,0-1,-1 0,1 0,0 0,0 1,0-1,0 0,0 0,0 0,0 1,0-1,-1 0,1 0,0 1,0-1,0 0,0 0,0 1,0-1,0 0,0 0,0 1,1-1,-1 0,0 0,0 0,0 1,0-1,0 0,0 0,0 0,0 1,1-1,-1 0,0 0,0 0,0 1,0-1,1 0,-1 0,0 0,0 0,0 0,1 0,-1 0,0 1,0-1,1 0,-1 0,0 0,0 0,1 0,-1 0,0 0,0 0,1 0,-1 0,0 0,0 0,0 0,1-1,-1 1,20 4,48-2,-50-3,0 1,0 1,23 4,-19-2,-1-1,1-1,-1 0,1-2,21-4,16 1,644-60,-566 48,-88 12,46-9,-447 81,11-2,340-66,0 0,0 0,1 0,-1 0,0 0,0 0,1 1,-1-1,0 0,0 0,1 1,-1-1,0 0,0 1,1-1,-1 1,1-1,-1 1,0-1,1 1,-1-1,1 1,-1-1,1 1,-1 0,1-1,0 1,-1 0,1 0,0-1,0 1,-1 0,1 1,0-2,0 1,0 0,0-1,0 1,-1 0,1-1,0 1,0-1,-1 1,1-1,0 1,-1-1,1 1,0-1,-1 1,1-1,-1 1,1-1,-1 1,1-1,-1 0,1 1,-1-1,1 0,-1 0,0 1,1-1,-1 0,1 0,-2 0,-23 7,0-1,-1-1,1-1,-38 0,4 0,-412 32,439-37,54-5,-6 2,-16 4,0 0,0 0,0 0,0 0,0 0,-1 0,1 0,0 0,0 0,0 0,0 0,0 0,0 0,0 0,0 0,0 0,-1 0,1 0,0 0,0 0,0 0,0 0,0 0,0-1,0 1,0 0,0 0,0 0,0 0,0 0,-1 0,1 0,0 0,0 0,0 0,0-1,0 1,0 0,0 0,0 0,0 0,0 0,0 0,0 0,0 0,0-1,0 1,0 0,0 0,0 0,0 0,0 0,-14-3,8 1,1968-8,-1860 15,-88-2,-58-1,-78-1,-182 9,270-6,42-1,57 1,671-1,-562-4,-131 2,-37 0,-9 0,-71 5,-345 4,-68 4,434-9,103-1,1225-8,-1189-1,-142-3,-534-13,565 18,62 1,-15 1,1055-64,-1043 62,-54 1,-23 1,-678-37,656 27,65 11,1 0,-1 0,0-1,0 1,1 0,-1 0,0 0,0 0,1-1,-1 1,0 0,0 0,0 0,0-1,1 1,-1 0,0 0,0-1,0 1,0 0,0 0,0-1,0 1,1 0,-1-1,0 1,0 0,0 0,0-1,0 1,0 0,0-1,-1 1,1 0,0 0,0-1,0 1,0 0,0 0,0-1,0 1,-1 0,1 0,0-1,0 1,0 0,-1 0,1 0,0-1,0 1,0 0,-1 0,1 0,0 0,0-1,-1 1,1 0,20-7,2 2,-1 0,1 1,39-2,-3 0,971-98,-954 96,-65 4,-20 0,-119-15,67 13,-893-92,873 89,63 5,22 0,32-2,-31 5,632-131,-556 107,-77 24,-1 1,0-1,0 0,0 0,0 0,-1 0,1 0,0 0,0-1,-1 1,1 0,0-1,1-2,-3 3,-1 0,1 0,-1 1,1-1,-1 0,1 0,-1 1,1-1,-1 0,0 1,1-1,-1 0,0 1,0-1,1 1,-1-1,0 1,0 0,0-1,0 1,0 0,0-1,0 1,1 0,-1 0,0 0,0 0,0 0,0 0,-2 0,-51-6,-1 1,-80 5,30 0,87-2,18-1,31-7,-26 9,157-38,-57 15,160-58,-262 81,-1 0,1 0,-1 0,1 0,-1-1,0 1,1 0,-1-1,0 0,0 0,3-3,-5 5,0-1,0 1,0-1,0 1,0 0,0-1,0 1,0-1,0 1,0-1,0 1,0 0,0-1,0 1,-1-1,1 1,0-1,0 1,-1 0,1-1,0 1,0 0,-1-1,1 1,0 0,-1-1,1 1,0 0,-1 0,1-1,0 1,-1 0,1 0,-1 0,1-1,-1 1,1 0,-1 0,-9-3,-1 0,0 1,1 1,-17-2,-387 0,181 4,221-2,21-2,39-3,351-20,-1 0,-375 24,-55 7,-731 55,337-34,525-28,134-9,-212 7,-28 1,-37 1,-664 15,670-7,1 1,-1 2,2 2,-58 24,73-26,42-16,-1 0,1-2,23-13,-44 22,0 0,0-1,0 1,0 0,1 0,-1-1,0 1,0 0,0 0,0-1,0 1,0 0,0 0,0-1,0 1,0 0,0-1,0 1,0 0,0 0,0-1,0 1,0 0,0-1,0 1,0 0,0 0,0-1,-1 1,1 0,0 0,0-1,0 1,0 0,-1 0,1 0,0-1,0 1,-1 0,1 0,0 0,0 0,-1 0,1-1,0 1,0 0,-1 0,1 0,0 0,-1 0,1 0,0 0,0 0,-1 0,1 0,0 0,-1 0,1 0,0 0,0 0,-1 0,1 1,-21-4,0 0,0 2,-1 1,-24 2,1 0,-1063 34,1079-35,35 0,54-1,-55 0,1972-1,-1940 2,-73 2,-910 16,562-18,601-2,116 0,751 12,-980-3,-90-3,-24 0,-37 5,0-2,-68 2,68-7,-799 26,389-21,650-9,10-1,471 7,-536 4,-132-9,1 1,-2 0,1 0,0 1,0-1,9 5,-15-6,1 0,-1 0,0 1,0-1,1 0,-1 0,0 1,0-1,1 0,-1 0,0 1,0-1,0 0,0 0,0 1,1-1,-1 0,0 1,0-1,0 0,0 1,0-1,0 0,0 1,0-1,0 0,0 1,0-1,0 0,0 1,-1-1,1 0,0 0,0 1,0-1,0 0,0 1,-1-1,1 0,0 0,0 1,0-1,-1 0,1 0,0 0,0 1,-1-1,1 0,0 0,-1 0,1 0,0 0,-1 1,1-1,0 0,-1 0,1 0,-13 5,1-1,-1 0,0-1,-24 4,-527 30,348-28,75-3,-393 33,514-35,25-1,36 0,412 3,-396-1,-49-1,-14 1,-17 3,-1-1,-1-1,-37 4,45-7,-523 47,207-24,239-14,80-9,24 0,55-1,101-10,-71 2,1317-59,-1324 61,-1376 51,1211-43,349-5,1257-35,-1415 26,-765 5,459 7,-585 13,713-11,136-1,1383 2,-979-7,-425 2,-106-1,-981 1,1272 0,1565-35,-1722 29,-79 6,0 0,0 0,0 0,0 0,0 0,-1 0,1 0,0 0,0 0,0 0,0 0,0 0,0 0,0 0,0 0,0-1,0 1,0 0,0 0,0 0,0 0,0 0,0 0,0 0,0 0,0 0,0 0,0 0,0 0,0-1,0 1,0 0,0 0,0 0,0 0,-20-2,-120-1,51 5,41 0,0-2,-70-9,116 9,1 0,0 0,-1 0,1-1,0 1,-1 0,1-1,0 1,0 0,0-1,-1 0,1 1,0-1,0 0,0 0,0 1,0-1,0 0,0 0,0 0,0 0,1 0,-1 0,0-1,1 1,-1 0,1 0,-1 0,1-1,-1 1,1 0,0 0,0-1,-1 1,1 0,0-3,0 2,0 0,0 1,0-1,0 0,-1 0,1 0,-1 1,1-1,-1 0,0 0,0 1,0-1,0 1,0-1,0 1,0-1,0 1,-1-1,1 1,0 0,-1 0,1 0,-1 0,0 0,1 0,-1 0,-2 0,-34-12,-1 1,0 2,0 2,-1 2,-44-2,33 3,-651-58,673 60,22 4,0-1,-1-1,1 0,0 0,-1 0,1-1,0 0,0 0,0-1,0 0,1 0,-8-5,14 8,-1-1,1 1,0-1,-1 0,1 1,0-1,0 0,0 1,-1-1,1 0,0 1,0-1,0 0,0 0,0 1,0-1,0 0,1 1,-1-1,0 0,0 1,0-1,1 0,-1 1,0-1,1 1,-1-1,1 0,-1 1,0-1,1 1,-1-1,1 1,0-1,-1 1,1 0,-1-1,1 1,0 0,0-1,29-16,-29 17,59-25,99-27,-7 4,-140 44,1 0,0 2,0-1,0 2,0 0,0 0,1 1,18 3,12 4,49 13,-57-11,-14-4,38 10,0-3,105 7,-100-17,-20-3,-1 2,0 3,0 1,85 22,-61-8,0-2,2-4,78 6,215-8,-326-11,13-1,-1 2,88 13,-99-8,1-2,61-2,-61-2,1 2,53 8,60 5,-53-7,-69-5,42 4,-70-6,1 0,-1 0,1 0,-1 0,0 0,1 1,-1-1,0 1,0 0,0 0,0 0,-1 0,1 0,0 1,-1 0,3 2,-4-4,-1 0,1 0,-1 0,1 0,-1 0,1 0,-1 0,1 1,-1-1,0 0,0 0,1 0,-1 0,0 0,0 0,0 1,0-1,-1 0,1 0,0 0,0 0,-1 0,1 0,-1 1,1-1,-1 0,1 0,-1 0,1-1,-1 1,0 0,0 0,1 0,-1 0,0-1,0 1,-2 1,-2 1,0 0,-1-1,1 1,-1-1,0-1,-10 3,-89 11,1-5,-195-6,183-5,-147-2,-244 5,415 6,-119 27,122-19,61-11,0 1,1 1,0 1,0 1,1 2,0 1,-26 16,52-28,-1 0,1 0,0 0,0 0,0 0,0 0,0 0,-1 1,1-1,0 0,0 0,0 0,0 0,0 0,0 0,0 1,0-1,-1 0,1 0,0 0,0 0,0 0,0 1,0-1,0 0,0 0,0 0,0 0,0 1,0-1,0 0,0 0,0 0,0 0,0 1,0-1,0 0,0 0,1 0,-1 0,0 1,0-1,0 0,0 0,0 0,0 0,0 0,0 0,1 0,-1 1,0-1,0 0,0 0,0 0,0 0,1 0,-1 0,0 0,0 0,19 5,29-1,574-13,-405 1,112-3,370-7,-603 17,101 3,-189-1,0 0,0 1,0 0,-1 0,1 1,13 7,-19-9,1 0,0 0,-1 1,1 0,-1-1,0 1,1 0,-1 0,0 0,0 0,0 1,-1-1,1 1,0-1,-1 1,1-1,-1 1,0 0,0 0,1 5,-2-7,0 0,0 1,0-1,-1 0,1 0,0 1,-1-1,1 0,-1 0,1 1,-1-1,0 0,1 0,-1 0,0 0,0 0,0 0,1 0,-1 0,0 0,-1-1,1 1,0 0,0-1,0 1,0 0,0-1,-3 1,-38 8,37-8,-231 12,161-12,-148 21,-157 45,324-59,-46 10,95-16,0 0,0 0,0 1,0 0,1 0,-1 0,1 1,0 0,0 1,-10 9,15-14,1 0,0 0,0 0,0 0,0 1,-1-1,1 0,0 0,0 0,0 1,0-1,0 0,0 0,0 0,0 1,-1-1,1 0,0 0,0 1,0-1,0 0,0 0,0 0,0 1,0-1,0 0,1 0,-1 1,0-1,0 0,0 0,0 0,0 1,0-1,0 0,0 0,1 0,-1 1,0-1,0 0,0 0,14 5,18-1,-31-4,517 4,-281-7,-130 1,112 3,-191 1,1 1,0 2,-1 0,0 2,37 15,-22-1,-31-15,0 1,1-2,19 6,-11-1,-21-10,0 0,0 0,0 1,0-1,0 0,0 0,0 1,0-1,0 0,0 0,0 1,0-1,0 0,0 0,-1 1,1-1,0 0,0 0,0 0,0 1,-1-1,1 0,0 0,0 0,0 1,-1-1,1 0,0 0,0 0,-1 0,1 0,0 0,0 0,-1 0,1 0,0 0,0 0,-1 0,0 0,-46 7,-315-7,-99 5,386 5,-81 21,114-21,-64 7,373-18,115-1,-375 2,3 0,-1 0,0 0,0-1,0 0,0 0,0-1,0 0,-1-1,1 0,-1 0,14-8,-22 11,1 0,-1 0,0 0,0 0,0 0,1-1,-1 1,0 0,0 0,0 0,0 0,1 0,-1-1,0 1,0 0,0 0,0 0,0-1,0 1,0 0,1 0,-1 0,0-1,0 1,0 0,0 0,0 0,0-1,0 1,0 0,0 0,0-1,0 1,0 0,-1 0,1 0,0-1,0 1,0 0,0 0,0 0,0-1,0 1,0 0,-1 0,1 0,0 0,0 0,0-1,-1 1,-15-6,-27 1,41 5,-502-23,33 0,180 5,104 4,-82-1,167 15,-410-13,38 5,81 6,284-10,-20 0,70 12,-241-13,55 2,223 8,22 3,0 0,0-1,0 1,0 0,0 0,0 0,0 0,0 0,0 0,0-1,-1 1,1 0,0 0,0 0,0 0,0 0,0 0,0-1,0 1,0 0,0 0,0 0,0 0,0 0,0 0,1-1,-1 1,0 0,0 0,0 0,0 0,0 0,0 0,0-1,0 1,0 0,0 0,0 0,1 0,-1 0,0 0,0 0,0 0,0 0,0 0,0 0,1 0,-1-1,0 1,0 0,0 0,0 0,0 0,0 0,1 0,-1 0,0 0,0 0,0 0,0 0,1 1,44-10,476-14,-164 12,-254 4,1-5,-2-5,0-4,173-60,-226 60,-48 21,-1 0,1 0,-1 0,1 0,-1-1,1 1,-1 0,1 0,-1-1,1 1,-1 0,1 0,-1-1,0 1,1-1,-1 1,1 0,-1-1,0 1,0-1,1 1,-1-1,0 1,0-1,1 1,-1-1,0 1,0-1,0 1,0-1,0 1,0-1,0 0,-17-7,-35 3,51 5,-275-5,-90-4,-1240-20,1546 29,9 1,34 1,-1-1,0-1,1-1,-1-1,0 0,1-1,-20-6,36 8,-1 1,0-1,1 1,-1-1,1 0,0 0,-1 0,1 0,-1 0,1 0,0 0,0-1,0 1,0 0,0-1,0 1,0-1,0 1,0-1,1 1,-1-1,1 1,-1-1,1-2,4-41,-3 42,0 0,0 0,0 0,0-1,-1 1,1 0,-1-1,0 1,0 0,0-1,0 1,-1 0,1-1,-1 1,0 0,0 0,0-1,0 1,-1 0,1 0,-1 1,0-1,-3-5,-11-2,0 0,0 1,-1 1,0 0,-30-9,7 3,-189-77,4-9,-247-152,429 222,2-2,-49-47,54 45,-1 2,-64-42,96 70,-1 0,0-1,1 1,0-2,0 1,1 0,-1-1,1 0,0 0,1 0,0 0,0-1,-4-9,-1-11,1 1,-5-34,5 19,1 9,2-1,2 0,1 1,5-59,30-130,-22 151,-5 43,0 0,16-36,6-20,-11 23,50-102,1-4,-35 90,-26 60,0 0,-1 0,0-1,-2 0,6-27,12-80,-20 105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00.62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123 222,'1'-7,"1"0,1 0,-1 1,1-1,0 1,6-8,-2 0,2-4,-1 1,2 1,23-30,-30 41,1 1,0 0,0 0,1 1,-1-1,1 1,0 0,0 0,0 1,0-1,0 1,1 0,-1 1,1-1,-1 1,1 0,8 0,-9 1,24 1,-24 5,-15 8,7-12,-1 1,0-1,1 0,-1 0,0 0,0 0,0-1,-1 0,1 1,0-2,0 1,-1 0,1-1,0 0,-1 0,1 0,-1 0,1-1,-5-1,-44 1,53 1,-1 0,0 0,1 0,-1 0,0 1,1-1,-1 0,0 0,1 0,-1 0,0 1,1-1,-1 0,1 1,-1-1,1 0,-1 1,1-1,-1 1,1-1,-1 1,1-1,-1 1,1-1,0 1,-1-1,1 1,0 0,-1-1,1 1,0-1,0 1,0 0,0-1,-1 1,1 1,1-1,0 1,-1 0,1 0,0 0,0 0,0-1,0 1,0-1,0 1,1 0,-1-1,3 2,-1 0,0 0,0 0,0-1,1 1,-1-1,1 0,-1 0,1-1,0 1,-1-1,1 1,0-1,0-1,5 2,-6-3,0-1,0 1,0-1,0 0,-1 0,1 0,-1 0,1 0,-1-1,0 1,0-1,0 1,0-1,0 0,-1 1,1-1,-1 0,0 0,2-4,17-28,-19 34,0 0,0 0,1 0,-1 0,0 0,0 0,0 0,1 0,-1 1,0-1,1 1,-1-1,1 1,-1-1,1 1,-1 0,1-1,-1 1,1 0,-1 0,1 0,1 1,-2-1,-1-1,0 1,1 0,-1 0,1 0,-1 0,1 0,-1 0,1 0,-1 0,1 0,-1 0,1 0,-1 0,0 0,1 1,-1-1,1 0,-1 0,1 0,-1 1,0-1,1 0,-1 0,1 1,-1-1,0 0,1 1,-1-1,0 0,0 1,1-1,-1 1,0-1,0 0,0 1,1-1,-1 1,0-1,0 1,0-1,0 1,0-1,0 1,0-1,0 0,0 1,0-1,0 1,0-1,0 1,0-1,-1 1,1-1,0 1,0-1,0 0,-1 1,1-1,0 1,-1-1,1 0,0 1,-1-1,-1 2,0 0,0 0,-1 0,1-1,-1 1,1-1,-1 1,1-1,-5 2,-5-1,8-2,1 1,0 0,-1-1,1 1,0 0,0 1,-1-1,1 0,-5 5,8-6,0 0,0 0,-1 0,1 0,0 0,0 0,0 0,0 0,0 1,0-1,0 0,0 0,0 0,0 0,0 0,-1 0,1 1,0-1,0 0,0 0,0 0,0 0,0 0,0 1,0-1,0 0,0 0,0 0,0 0,1 0,-1 0,0 1,0-1,0 0,0 0,0 0,0 0,0 0,0 0,0 1,0-1,0 0,1 0,-1 0,0 0,0 0,0 0,0 0,0 0,0 0,1 0,-1 0,13 4,13 0,-7-4,-14-1,-1 1,1 0,0 0,-1 0,1 1,0 0,-1 0,1 0,-1 0,1 0,3 3,-7-3,-1-1,0 0,0 1,1-1,-1 1,0-1,0 0,0 1,0-1,0 1,0-1,1 1,-1-1,0 0,0 1,0-1,-1 1,1-1,0 1,0-1,0 1,0-1,0 0,0 1,-1-1,1 1,0-1,0 0,-1 1,1-1,0 0,0 1,-1-1,1 0,-1 1,1-1,0 0,-1 0,1 1,0-1,-1 0,1 0,-1 0,1 0,-1 1,-20 9,-35 1,49-10,-1-1,0 2,1-1,-1 1,1 1,-11 3,15-4,0 0,1 0,-1 0,1 0,-1 0,1 1,0-1,0 1,0-1,0 1,1 0,-1 0,1 0,-1 0,1 0,0 0,0 0,1 0,-1 0,0 4,1-6,0 0,0 1,0-1,0 0,0 1,1-1,-1 1,0-1,1 0,-1 1,1-1,-1 0,1 0,0 0,0 1,-1-1,1 0,0 0,0 0,0 0,0 0,2 1,-2-1,0-1,0 1,0-1,-1 1,1 0,0-1,-1 1,1 0,0 0,-1-1,1 1,-1 0,1 0,-1 0,1 0,-1 0,0 0,1 0,-1-1,0 1,0 0,0 0,0 0,0 0,0 0,0 0,0 0,0 0,0 0,-1 0,1 0,0 0,-1 0,1 0,0 0,-1 0,1-1,-1 1,0 0,1 0,-1-1,0 1,1 0,-1-1,0 1,0 0,1-1,-3 1,0 3,-30 28,24-26,19-21,-21 25,6-7,0 0,1 0,0 0,0 1,0 0,0 0,1 0,0 0,-1 1,1-1,-4 10,7-14,0 0,0 0,0 0,0 1,0-1,0 0,0 0,0 1,0-1,0 0,0 0,0 0,0 1,0-1,0 0,0 0,0 1,0-1,0 0,1 0,-1 0,0 1,0-1,0 0,0 0,0 0,0 0,1 1,-1-1,0 0,0 0,0 0,1 0,-1 0,0 0,0 1,0-1,1 0,-1 0,0 0,1 0,11-3,11-11,-21 12,5-3,0 0,-1 0,0-1,0 0,-1 0,1-1,-1 1,-1-1,1 0,5-14,-9 21,-1-1,0 0,1 1,-1-1,0 0,0 0,0 1,1-1,-1 0,0 1,0-1,0 0,0 0,0 1,0-1,-1 0,1 1,0-1,0 0,0 0,-1 1,1-1,0 1,-1-1,1 0,0 1,-1-1,1 1,-1-1,1 0,-1 1,1 0,-1-1,0 1,1-1,-1 1,0 0,1-1,-1 1,0 0,1 0,-1-1,0 1,1 0,-1 0,0 0,1 0,-1 0,0 0,0 0,1 0,-1 0,0 0,0 1,1-1,-1 0,0 0,1 1,-2-1,-1 1,-1 1,1-1,-1 0,1 1,-1 0,1-1,0 1,0 1,0-1,-5 5,-9 18,12-18,0 1,0-1,-1-1,0 1,-10 8,13-13,-1 1,0-1,1 0,-1-1,0 1,0-1,0 0,0 0,0 0,0 0,-1-1,1 1,0-1,0 0,-5-1,5 0,1 1,-1-1,0 1,1 0,-1 1,1-1,-1 0,1 1,-7 1,9-1,0 1,0-1,0 0,0 0,0 0,0 1,0-1,1 0,-1 1,0-1,1 0,-1 1,1-1,0 1,-1-1,1 1,0-1,0 1,0-1,0 1,0 0,0-1,0 1,1-1,0 3,0 0,0 0,0-1,0 1,1 0,0-1,0 1,0-1,0 1,0-1,1 0,-1 0,1 0,0 0,0-1,0 1,0-1,0 0,1 1,5 1,-6-2,0 0,-1-1,1 0,0 0,0 0,0 0,0 0,0 0,0-1,0 0,0 1,1-1,-1 0,0-1,0 1,0 0,0-1,0 0,0 0,0 0,0 0,0 0,-1 0,1-1,3-1,-6 2,1 1,-1-1,1 0,-1 1,1-1,-1 0,0 0,1 1,-1-1,0 0,1 0,-1 1,0-1,0 0,0 0,0 0,0 1,0-1,0 0,0 0,0 0,0 1,0-1,-1 0,1 0,0 0,0 1,-1-1,1 0,-1 1,1-1,0 0,-2 0,-21-27,9 13,12 12,0-1,1 1,-1 0,1-1,0 0,0 1,0-1,1 1,-1-1,1 0,0 0,0 1,0-1,0 0,1 0,0 1,-1-1,1 1,1-1,-1 0,0 1,1 0,3-7,7-8,0 0,1 1,18-19,9-13,-10-7,-26 47,-1 1,1-1,0 1,1 0,0 0,0 0,1 1,0 0,0 0,1 0,0 1,0 0,10-7,-15 13,0-1,0 1,0-1,-1 1,1 0,0 0,0 0,0 0,0 0,0 0,0 0,0 0,0 1,-1-1,1 1,0 0,0-1,0 1,-1 0,1 0,0 0,-1 0,1 1,-1-1,0 0,1 1,-1-1,0 0,0 1,0 0,0-1,0 1,0 0,1 3,-1-3,1 0,-1 0,-1 0,1 0,0 0,0 0,-1 0,0 0,1 0,-1 1,0-1,0 0,0 0,0 1,0-1,-1 0,1 0,-1 0,1 0,-1 1,0-1,0 0,0 0,0 0,0-1,0 1,0 0,-1 0,1 0,-3 2,-51 22,48-24,1 0,-1 1,1 0,0 0,0 0,0 1,0 0,1 0,-1 1,1-1,0 1,-4 6,3-3,0 1,1 0,0 0,0 1,1-1,1 1,0 0,0 0,0 1,2-1,-1 0,1 13,-4 0,0-1,-1 1,-1-1,-1-1,-1 1,-20 32,18-34,1 0,0 0,2 1,0 0,2 0,-8 43,11-50,0 0,0 0,-2-1,-5 14,6-19,1 0,-1 0,2 1,-1-1,1 1,0-1,1 1,0 0,0 0,1 0,0 0,2 10,-2-18,0-1,1 1,-1-1,0 1,0-1,0 1,1-1,-1 1,0-1,0 1,1-1,-1 0,0 1,1-1,-1 1,1-1,-1 0,0 1,1-1,-1 0,1 0,-1 1,1-1,-1 0,1 0,-1 0,1 0,-1 1,1-1,-1 0,2 0,17-8,17-23,-34 30,3-5,-1 1,1-1,-1 1,-1-1,1 0,-1-1,0 1,0 0,-1-1,1 0,-2 0,1 1,1-15,8-29,-3 33,-2 7,-13 17,-7 9,1 1,0 1,-12 25,20-33,1 0,0 0,1 0,0 1,1-1,0 1,0-1,1 20,1-18,2 30,-1-41,-1 1,1-1,-1 1,1-1,0 1,0-1,-1 0,1 1,0-1,0 0,0 0,0 0,1 1,-1-1,0 0,0-1,1 1,-1 0,0 0,1 0,-1-1,1 1,1 0,1 0,-1 0,0 0,1 0,-1 1,0-1,0 1,0 0,0 0,0 0,0 1,-1-1,1 1,-1-1,1 1,-1 0,0 0,0 0,2 5,-1-1,0 1,-1-1,0 0,-1 1,0-1,0 1,0 12,-2-49,-5 11,6 18,-1-1,1 1,0 0,-1-1,1 1,0 0,-1 0,1-1,0 1,-1 0,1 0,0 0,-1 0,1-1,-1 1,1 0,0 0,-1 0,1 0,-1 0,1 0,-1 0,1 0,0 0,-1 0,1 0,-1 0,1 1,0-1,-1 0,1 0,-1 0,1 0,0 1,-1-1,1 1,-2 0,1 0,-1 0,1-1,-1 1,0 0,1 0,-1-1,1 1,-1-1,0 0,0 1,1-1,-1 0,0 0,0 0,1 0,-3-1,-5-2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7:03.2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0,'2137'2137,"-2130"-2130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25.435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164 417,'0'67,"0"-40,0-23,0-8,0-186,0 234,0-33,0-31,-1-23,0 23,1 0,4-38,-3 52,0 0,1 0,-1 0,2 0,-1 0,0 0,1 1,0-1,1 1,-1 0,1 0,0 0,7-7,112-89,-111 92,-13 16,-13 18,-109 124,109-128,22-28,26-32,-32 36,0 1,0 0,0-1,1 1,-1 0,1 0,-1 0,1 1,5-4,-8 5,0 0,1 0,-1 0,0 0,1 0,-1 0,0 0,1 0,-1 0,0 0,0 0,1 0,-1 0,0 0,1 0,-1 0,0 0,1 0,-1 1,0-1,0 0,1 0,-1 0,0 0,0 1,1-1,-1 0,0 0,0 1,0-1,1 0,-1 0,0 1,1 21,-4-10,0 0,0 0,-1-1,0 1,-1-1,0 0,-11 17,15-27,1-1,0 1,0-1,0 1,-1-1,1 0,0 1,0-1,-1 1,1-1,0 0,-1 1,1-1,-1 0,1 1,0-1,-1 0,1 0,-1 1,1-1,-1 0,1 0,-1 0,1 0,0 0,-1 1,1-1,-1 0,0 0,-3-13,7-22,8-5,3 1,1 0,2 1,32-53,-92 153,26-40,2 0,0 2,-12 27,11-19,12-24,0 0,0 0,1 0,0 1,0-1,1 1,0 0,-1 10,2 1,0 0,1 0,1 0,1-1,1 1,0-1,2 1,10 28,-15-48,0 1,0-1,0 0,0 1,0-1,0 1,1-1,-1 1,0-1,0 0,0 1,1-1,-1 1,0-1,1 0,-1 1,0-1,1 0,-1 1,0-1,1 0,-1 0,1 0,-1 1,1-1,-1 0,0 0,1 0,-1 0,1 0,-1 0,1 0,-1 0,1 0,-1 0,1 0,-1 0,1 0,-1 0,0 0,1 0,14-20,1-33,-36 134,14-64,1 1,0 0,1 0,1 1,0-1,2 1,0 20,8-38,-7-1,1-1,-1 1,1 0,-1 0,0 0,1-1,-1 1,1 0,-1 0,1 0,-1 0,1 0,-1 0,0 0,1 0,-1 0,1 0,-1 0,1 0,-1 0,1 0,-1 1,0-1,1 0,-1 0,1 0,-1 1,0-1,1 0,-1 1,1-1,-1 0,0 1,0-1,1 0,-1 1,0-1,0 1,1-1,-1 0,0 1,0-1,0 1,0-1,1 1,-1-1,0 1,0-1,0 0,0 1,0-1,0 1,0-1,-1 1,1-1,0 1,24 206,-24-230,-1 10,1-1,0 1,5-27,-5 39,0 1,0 0,0-1,0 1,0 0,0-1,0 1,0 0,0-1,0 1,0 0,0-1,0 1,0 0,1-1,-1 1,0 0,0 0,0-1,0 1,1 0,-1 0,0-1,0 1,1 0,-1 0,0-1,1 1,-1 0,0 0,0 0,1 0,-1 0,0-1,1 1,-1 0,0 0,1 0,-1 0,0 0,1 0,-1 0,11 14,3 25,-8-7,-6-21,-9-22,-39-113,48 125,0-1,0 0,0 0,0 0,0 0,0 0,0 0,0 1,0-1,0 0,-1 0,1 0,0 0,0 0,0 0,0 0,0 0,0 0,0 1,0-1,-1 0,1 0,0 0,0 0,0 0,0 0,0 0,0 0,-1 0,1 0,0 0,0 0,0 0,0 0,0 0,0 0,-1 0,1 0,0 0,0 0,0 0,0 0,0 0,0 0,-1-1,1 1,0 0,0 0,0 0,0 0,0 0,0 0,0 0,0 0,0-1,-1 1,1 0,0 0,0 0,0 0,0 0,-3 21,1 28,4 130,-2-193,-1 0,-1-1,-4-21,6 36,0 0,0 0,0 0,0 1,-1-1,1 0,0 0,0 0,0 0,0 0,0 0,0 0,0 0,0 0,0 0,0 0,0 0,-1 0,1 1,0-1,0 0,0 0,0 0,0 0,0 0,0 0,0 0,-1 0,1 0,0 0,0 0,0 0,0 0,0 0,0 0,0 0,0-1,0 1,-1 0,1 0,0 0,0 0,0 0,0 0,0 0,0 0,0 0,0 0,-5 20,0 28,4 34,1-60,1-58,-1 2,0 1,-2-1,-11-51,13 85,0 0,0 0,0 0,0 0,0 0,0 0,0 0,0 0,0 0,0 1,0-1,0 0,0 0,0 0,0 0,0 0,-1 0,1 0,0 0,0 0,0 0,0 0,0 0,0 0,0 0,0 0,0 0,0 0,-1 0,1 0,0 0,0 0,0 0,0 0,0 0,0 0,0 0,0 0,0 0,-1 0,1 0,-2 20,1 26,8-23,-4-30,-2-40,-6-6,4 20,-2 1,-2 0,-9-32,40 174,12 26,-29-124,-3-21,1-38,-3 21,-3 26,-1 0,1 0,-1 0,1 0,0 0,-1 0,1 0,-1 0,1 0,0 0,-1 1,1-1,-1 0,1 0,-1 1,1-1,-1 0,1 1,-1-1,1 1,-1-1,1 0,-1 1,0-1,1 1,-1-1,0 1,1 0,-1-1,0 1,0-1,0 1,1-1,-1 1,0 1,14 26,-13-26,10 26,-1-1,7 34,0 0,-15-151,-2 83,0 0,0 0,-1 0,0 0,0 0,0 1,-1-1,0 0,-5-9,7 16,-1 0,1 0,0 0,0 0,-1 0,1 0,0 0,-1 1,1-1,0 0,0 0,-1 0,1 0,0 0,0 1,-1-1,1 0,0 0,0 0,0 1,-1-1,1 0,0 0,0 1,0-1,0 0,0 0,-1 1,1-1,0 0,0 0,0 1,0-1,0 0,0 1,0-1,0 0,0 1,0-1,0 0,0 0,0 1,0-1,1 0,-1 1,0-1,-3 20,3-1,-2 1,0-1,-1 0,-10 29,13-48,0 0,0-1,0 1,0 0,0-1,0 1,-1 0,1-1,0 1,0 0,0-1,-1 1,1 0,0-1,-1 1,1 0,0 0,0 0,-1-1,1 1,0 0,-1 0,1 0,0 0,-1-1,1 1,-1 0,1 0,0 0,-1 0,1 0,0 0,-1 0,1 0,-1 0,1 0,0 0,-1 0,1 0,0 1,-1-1,1 0,0 0,-1 0,1 0,0 1,-1-1,1 0,0 0,-1 1,1-1,0 0,0 1,-1-1,1 0,0 1,0-1,0 0,0 1,-1-1,1 0,0 1,-12-41,10 30,2 10,0-1,0 1,0-1,0 1,-1-1,1 1,0-1,0 1,0-1,0 1,-1-1,1 1,0 0,0-1,-1 1,1-1,0 1,-1 0,1-1,0 1,-1 0,1-1,-1 1,1 0,0 0,-1-1,1 1,-1 0,1 0,-1 0,0-1,-5 16,2 24,32-131,-14-3,-10 56,-4 31,-1 11,-5 36,5-28,-1 1,0-1,0 0,-8 20,10-30,-1 0,1 0,0-1,-1 1,1 0,-1 0,1 0,-1-1,1 1,-1 0,0 0,1-1,-1 1,0-1,0 1,1-1,-1 1,0-1,-1 1,-9-8,-5-33,11 26,4 21,0 17,4 61,-2-78,0 1,1-1,0 0,0 0,0 0,1 0,0 0,0-1,6 8,-9-13,0 0,1 0,-1-1,1 1,-1 0,1-1,-1 1,1-1,-1 1,1-1,0 1,-1-1,1 1,0-1,-1 1,1-1,0 0,0 1,0-1,-1 0,1 0,0 0,0 1,0-1,-1 0,1 0,0 0,0 0,0-1,-1 1,1 0,0 0,0 0,0-1,-1 1,1 0,0-1,0 1,-1-1,1 1,0 0,-1-1,1 0,-1 1,1-1,-1 1,1-1,-1 0,1 1,-1-1,1-1,15-10,-15 12,-1 1,1-1,0 0,0 0,-1 0,1 1,0-1,-1 0,1 1,0-1,-1 0,1 1,-1-1,1 1,0-1,-1 1,1-1,-1 1,0 0,1-1,-1 1,1 0,-1-1,0 1,1 0,-1-1,0 1,0 0,0-1,0 1,0 0,1 0,-1-1,0 1,-1 0,1 0,0-1,0 2,2 36,-2-35,-2 31,1-25,1 0,-1 0,1 0,1 0,0-1,0 1,3 11,-4-19,1 0,-1 0,0-1,0 1,1-1,-1 1,1 0,-1-1,0 1,1-1,-1 1,1-1,-1 1,1-1,-1 1,1-1,0 0,-1 1,1-1,0 0,-1 1,1-1,0 0,-1 0,1 0,0 0,-1 1,2-1,21-10,16-29,-36 37,4-7,-5 6,1 0,0 0,-1 0,1 0,0 1,1-1,5-3,-8 6,-1 1,1-1,-1 0,0 1,1-1,-1 0,0 1,1-1,-1 0,0 1,1-1,-1 1,0-1,0 0,1 1,-1-1,0 1,0-1,0 1,0-1,1 1,-1-1,0 1,0-1,0 1,0-1,0 1,-1-1,1 1,0-1,0 1,0-1,0 1,0-1,-1 1,1-1,0 1,0-1,-1 1,-5 27,4-23,1 0,-1 1,0-1,0 0,-1 0,1 0,-1 0,0-1,-6 7,57-101,-36 71,-15 29,-19 31,-19 14,30-43,0 1,1 1,0 0,2 0,-1 1,2 0,-9 24,16-39,0 0,0 0,0 0,0 0,0 0,0 0,1 0,-1 0,0 0,0 0,0 0,0 0,0-1,0 1,0 0,0 0,1 0,-1 0,0 0,0 0,0 0,0 0,0 0,0 0,0 0,1 1,-1-1,0 0,0 0,0 0,0 0,0 0,0 0,0 0,0 0,1 0,-1 0,0 0,0 0,0 0,0 0,0 1,0-1,0 0,0 0,0 0,0 0,0 0,0 0,0 0,0 0,0 1,0-1,0 0,0 0,0 0,0 0,0 0,0 0,0 0,0 1,0-1,14-12,12-18,1-10,-20 28,1 0,-1 1,2 0,0 0,0 1,16-13,-25 23,0 0,0 0,0 0,0 0,0 0,0 0,0 0,0 0,1 0,-1 0,0-1,0 1,0 0,0 0,0 0,0 0,0 0,1 0,-1 0,0 0,0 0,0 0,0 0,0 0,0 0,1 0,-1 0,0 0,0 1,0-1,0 0,0 0,0 0,0 0,1 0,-1 0,0 0,0 0,0 0,0 0,0 0,0 1,0-1,0 0,0 0,0 0,0 0,0 0,1 0,-1 0,0 1,0-1,0 0,0 0,0 0,0 0,0 0,0 0,0 0,0 1,0-1,0 0,-1 0,1 0,-2 16,-8 14,8-22,0-3,0 1,0-1,-1 1,1-1,-1 0,0 0,-6 7,11-31,7-10,-3 14,4-8,-20 36,1 8,8-17,0 0,-1 0,1 0,-1 0,0-1,0 1,-1 0,1-1,-5 5,16-46,1 19,0 1,2 1,26-32,-32 41,-28 81,10-48,-1-1,-1 0,-2-1,0-1,-2 0,-34 33,40-46,18-25,18-22,61-85,-90 129,1 1,-1-1,-1 1,1-1,-1 0,-8 8,13-14,1 0,-1 1,1-1,-1 0,1 1,-1-1,0 0,1 1,-1-1,1 0,-1 0,0 0,1 0,-1 0,0 0,1 0,-1 0,1 0,-1 0,0 0,1 0,-1 0,0 0,1-1,-1 1,1 0,-1 0,1-1,-2 0,1 0,-1-1,1 0,0 0,0 0,0-1,0 1,1 0,-1 0,0 0,1-1,-1 1,1 0,0-4,0-70,1 61,0 0,-1 0,-1 0,0 0,-5-23,6 37,0 1,0-1,0 0,0 0,0 0,-1 0,1 0,0 1,0-1,-1 0,1 0,0 0,-1 1,1-1,-1 0,1 1,-1-1,1 0,-1 1,0-1,1 1,-1-1,0 0,1 1,-1 0,0-1,0 1,1-1,-1 1,0 0,0 0,0-1,1 1,-1 0,0 0,0 0,-1 0,-25 22,2 1,24-22,1-1,-1 1,0-1,0 0,1 1,-1-1,0 0,0 1,0-1,0 0,1 0,-1 0,0 0,0 0,0 0,0 0,0 0,0 0,1 0,-1 0,0 0,0-1,0 1,0 0,1-1,-1 1,0 0,0-1,0 0,-4-4,-1-1,2 0,-1 0,1 0,0 0,0-1,0 1,1-1,0 0,1 0,-1 0,-1-12,-3-16,-3-49,6 47,-5-33,-11-136,23 169,2 29,3 26,6 55,-4 0,2 81,-8-90,6 319,-12-668,3-112,-1 396,0-1,0 1,0 0,0-1,0 1,0 0,0-1,1 1,-1 0,0-1,1 1,-1 0,1 0,-1-1,1 1,0 0,0 0,0-1,0 2,0 0,-1 0,1 0,-1 1,1-1,0 0,-1 0,1 1,-1-1,1 0,0 1,-1-1,1 1,-1-1,1 1,-1-1,0 1,1-1,-1 1,0-1,1 1,-1-1,0 1,1 1,24 52,-24-51,29 88,20 101,-34-126,-1 20,-11-41,-48-296,44 386,-1-35,0 8,1-108,0 0,0 0,0-1,0 1,0 0,0 0,0 0,0 0,0 0,0 0,0 0,0-1,0 1,0 0,0 0,0 0,0 0,0 0,0 0,0 0,0 0,0-1,0 1,0 0,0 0,0 0,0 0,-1 0,1 0,0 0,0 0,0 0,0 0,0 0,0 0,0 0,-1 0,1-1,0 1,0 0,0 0,0 0,0 0,0 0,0 0,-1 0,1 0,0 0,0 1,0-1,0 0,0 0,0 0,0 0,-1 0,1 0,0 0,0 0,0 0,0 0,0 0,0 0,-9-19,-8-27,-20-110,34 297,4-6,-14-245,-46-177,50 266,6 38,4 40,36 283,-37-371,1 0,7-36,1-22,-4-38,-5 1158,1-1015,1 1,1-1,0 0,2 0,0 0,10 23,-7-21,-1 1,-1-1,-1 1,4 28,-7 10,-3-386,2 336,0 0,1 0,-1-1,1 1,5 10,3 9,6 36,-3 0,7 79,-19-132,0 0,0-1,1 1,1-1,5 15,-3-78,-4-30,-3-143,-4 187,4 39,3 26,3 59,-4-49,1-1,2 1,2-1,10 42,-17-158,-33-37,35 120,0 0,0 0,0 0,0 0,0 0,0 0,0 0,-1 0,1 0,0 0,0 0,0 0,0 0,0 0,0 0,0 0,-1 0,1 0,0 0,0 0,0 0,0 0,0 0,0 0,1 27,5 37,-1-22,23 141,-35-276,-32-185,70 425,3 2,-16-47,17 129,-57-333,18 118,3-15,4-17,2 12,2 12,8 21,-10-17,11 11,-13-18,-11-16,7 10,1 0,0 1,0-1,-1 0,1 1,-1-1,1 0,-1 1,1-1,-1 1,1-1,-1 1,1-1,-1 1,1-1,-1 1,0 0,1-1,-1 1,0 0,0-1,1 1,-1 0,0 0,0 0,1 0,-1-1,0 1,0 0,1 1,-1-1,0 0,0 0,1 0,-2 1,-16 22,18-22,0 1,-1-1,1 0,-1 1,0-1,1 0,-1 1,0-1,0 0,0 0,0 0,0 0,0 0,0 0,0 0,0 0,0 0,0 0,-1-1,1 1,0 0,-1-1,1 1,-1-1,1 1,0-1,-1 0,-1 0,1 0,1-1,-1 0,1-1,0 1,-1 0,1 0,0-1,0 1,0 0,0-1,0 1,0-1,0 1,1-1,-1 0,0 1,1-1,-1 0,1 1,0-1,0 0,-1 0,1 1,0-1,0 0,1 0,-1 1,0-1,1 0,-1 0,1 1,-1-1,1 1,0-1,0 0,0 1,-1-1,2 1,0-2,-1 2,0 1,-1-1,1 0,0 1,0-1,0 1,0-1,0 1,0 0,0-1,0 1,0 0,0 0,0-1,1 1,-1 0,0 0,0 0,0 1,0-1,0 0,0 0,0 0,0 1,0-1,0 1,0-1,0 1,0-1,0 1,0-1,0 1,-1 0,1-1,0 1,0 0,-1 0,1 0,0 0,-1 0,1 0,-1-1,1 1,-1 0,0 0,1 1,-1-1,1 2,-1-1,2 0,-1 1,0-1,0 0,1 0,-1 0,1 0,0 0,0 0,-1-1,1 1,3 2,-4-4,-1 0,0 0,1 1,-1-1,0 0,1 0,-1 0,1 0,-1 1,0-1,1 0,-1 0,1 0,-1 0,0 0,1 0,-1 0,1 0,-1 0,0 0,1-1,-1 1,1 0,-1 0,0 0,1 0,-1 0,0-1,1 1,-1 0,0 0,1-1,-1 1,0 0,0-1,1 1,-1 0,0-1,0 1,1 0,-1-1,0 1,0 0,0-1,0 1,0-1,0 1,1 0,-1-1,0 1,0-1,0 1,0 0,-1-1,1 1,0-1,0 1,0-1,-7-24,-18 3,24 22,-1-1,1 0,0 1,0-1,-1 0,1 0,0 0,0 0,0 0,0 0,0 0,0 0,0 0,0-1,0 1,1 0,-1 0,0-1,1 1,-1-1,1 1,0-1,-1 1,1-1,0 1,0-1,0 1,0-1,0 1,0 0,0-1,1 1,0-3,-1 1,1 0,-1 0,0 1,0-1,0 0,0 0,0 0,-1 0,1 0,-1 0,0 1,1-1,-1 0,-1 1,1-1,0 0,-1 1,1-1,-1 1,-2-3,0 1,-1 0,1 1,-1-1,0 1,0 0,0 0,0 1,0 0,-10-3,-7-1,0 2,0 0,-1 1,-27 1,42 2,0 1,1-1,-1 1,0 1,1-1,-1 1,1 1,-1-1,1 1,-8 5,-2 2,0 2,-22 19,-14 10,53-40,0-1,-1 1,1-1,-1 0,1 1,0-1,-1 1,1-1,-1 0,1 1,-1-1,1 0,-1 0,1 1,-1-1,0 0,1 0,-1 0,1 0,-1 0,0 0,1 0,-1 0,1 0,-1 0,1 0,-1 0,0 0,1 0,-1 0,1-1,-1 1,1 0,-1 0,1-1,-1 1,1 0,-1-1,1 1,-1-1,1 1,0 0,-1-1,1 1,-1-1,1 1,0-1,0 1,-1-1,1 0,0 1,0-1,0 1,0-1,-1 1,1-1,0 0,0 1,0-1,0 1,0-1,1 0,3-47,-3 39,6-74,5-26,-12 109,0 0,0 0,0 0,0 0,0 1,0-1,0 0,0 0,0 0,0 0,0 0,0 0,0 0,0 0,0 0,0 0,0 0,0 0,1 0,-1 0,0 0,0 0,0 0,0 0,0 0,0 0,0 0,0 0,0 0,0 0,0 0,0 0,1 0,-1 0,0 0,0 0,0 0,0 0,0 0,0 0,0 0,0 0,0 0,0 0,0 0,0 0,0 0,0 0,0 0,1 0,-1 0,0-1,0 1,0 0,0 0,0 0,0 0,4 12,3 18,3 237,52-422,-12 16,-6-2,31-173,-14 22,-55 253,-2-1,-1 1,-2-1,-6-46,6 85,-1 0,0 0,0-1,-1 1,1 0,0-1,0 1,-1 0,1 0,0 0,-1-1,1 1,-1 0,0 0,1 0,-1 0,0 0,0 0,1 0,-1 0,0 0,0 0,0 0,0 1,0-1,-2 0,2 1,0 0,0 1,-1-1,1 0,0 1,0-1,0 1,0-1,0 1,0 0,0 0,0-1,0 1,0 0,0 0,1 0,-1 0,0 0,1 0,-1 0,0 0,1 0,-1 0,1 0,0 0,-1 1,1 0,-8 20,2 0,0 0,1 1,2 0,-2 25,5 120,1-88,-16 328,9-294,6-93,1-1,1 0,1 1,1-1,9 28,-6-24,-1 1,5 45,-11-67,0 1,0-1,0 1,1-1,-1 1,1-1,0 1,0-1,1 0,-1 0,0 1,1-1,0 0,2 3,-1-4,1 1,-1 0,1-1,0 0,0 0,0 0,0 0,0-1,0 1,9 1,-2-1,1 1,-1 0,0 1,0 0,0 1,0 0,-1 1,1 0,10 9,-20-13,0-1,-1 1,1 0,0-1,-1 1,1 0,-1-1,0 1,1 0,-1 0,0-1,0 1,0 0,0 0,-1 2,1-3,0 1,-1-1,1 1,0-1,0 1,0-1,1 1,-1-1,0 1,0-1,1 1,-1-1,1 0,-1 1,1-1,0 1,1 1,-2-3,1 0,-1 0,1 0,0 0,-1 0,1 0,-1 0,1 0,-1 0,1-1,-1 1,1 0,-1 0,1 0,-1-1,1 1,-1 0,1-1,-1 1,0 0,1-1,-1 1,1-1,-1 1,0 0,0-1,1 1,-1-1,0 1,0-1,1 1,-1-1,0 1,0-2,9-17,-8 18,-1 0,0-1,0 1,1 0,-1 0,0-1,0 1,0 0,-1 0,1 0,0-1,0 1,-1 0,1 0,0 0,-1-1,0 1,1 0,-1 0,1 0,-1 0,0 0,0 0,0 0,0 0,1 1,-1-1,0 0,-1 0,1 1,0-1,0 1,0-1,-2 0,0 0,1 0,0 1,-1-1,1 1,-1 0,1 0,0 0,-1 0,1 0,-1 0,1 1,-1-1,1 1,0-1,-1 1,-3 2,5-2,0-1,-1 1,1 0,-1-1,1 1,0-1,-1 1,1-1,-1 0,1 0,-1 0,1 0,-1 0,0 0,1 0,-1 0,1-1,-1 1,1 0,0-1,-1 1,1-1,-1 0,1 1,0-1,0 0,-1 0,-1-2,2 2,-1 0,0 0,0-1,0 1,0 0,-1 1,1-1,0 0,0 0,-4 0,5 1,1 0,0 0,0 0,-1 0,1 0,0 0,0 0,-1 0,1 0,0 0,0 0,-1 0,1 0,0 0,0 0,-1 0,1 0,0 0,0 0,-1 0,1 0,0 1,0-1,0 0,-1 0,1 0,0 0,0 1,0-1,-1 0,1 0,0 0,0 1,0-1,0 0,0 0,0 0,-1 1,1-1,0 1,7 9,16 8,-22-17,1 0,0 0,0-1,-1 1,1-1,0 1,0-1,0 0,0 0,0 0,0 0,-1 0,1 0,0 0,0-1,0 1,0-1,-1 1,1-1,0 0,0 0,-1 0,2-1,2-2,0 0,-1 0,0-1,0 0,5-8,17-19,-17 26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5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93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1,'0'4,"0"5,0 5,0 4,0 3,0-2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37.09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31 0,'10'422,"-4"-327,-3-58,-2-32,-1-15,0-241,-16 470,1-59,11-139,-2-39,-1-39,5-134,3 288,26 171,-25-260,1-15,-1-1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40.43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52 0,'-2'0,"0"2,-2 0,-3 4,-5 0,-1 2,1-2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7.41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198 292,'2'-10,"-7"28,-4 3,1 0,1 0,-5 30,6-24,-8-126,5 112,0 11,-31 88,56-149,-6 15,0-1,8-33,-16 45,-7 31,3-3,13-35,1 0,-12 18,1 0,-1 0,0 0,0 0,0-1,1 1,-1 0,0 0,0 0,1 0,-1 0,0 0,0 0,1 0,-1 0,0 0,0 0,1 0,-1 0,0 0,0 0,1 0,-1 0,0 0,0 0,1 1,-1-1,0 0,0 0,0 0,1 0,-1 0,0 1,0-1,0 0,1 0,-1 0,0 1,2 3,0 0,-1 0,1 0,-1 0,0 0,0 1,0 5,3 19,-1 1,-2-1,-1 1,-1-1,-1 0,-2 1,-12 45,17-76,-1 0,0 0,0 0,0 0,1 0,-1 0,0 0,0 0,-1 0,1 0,0 0,0 0,0 0,-1 0,1 0,0 0,-1 0,1 0,-1 0,1 1,-2-2,2 1,-1 1,1 0,-1 0,0-1,1 1,-1 0,1 0,-1 0,0 0,1 0,-1 0,1 0,-1 0,0 0,1 0,-1 1,1-1,-1 0,0 0,1 1,-1-1,1 0,-1 0,1 1,-1-1,1 1,-1-1,1 0,0 1,-1-1,1 1,-1-1,1 1,0-1,-1 1,1-1,0 1,0 0,0-1,-1 1,1-1,0 2,-36 81,36-84,0 1,0 0,0 0,0 0,0 0,-1 0,1 0,0 0,0 0,0-1,0 1,0 0,0 0,0 0,-1 0,1 0,0 0,0 0,0 0,0 0,0 0,0 0,-1 0,1 0,0 0,0 0,0 0,0 0,0 0,-1 0,1 0,0 0,0 0,0 0,0 0,0 0,0 0,-1 0,1 0,0 1,0-1,0 0,0 0,0 0,0 0,0 0,0 0,0 0,-1 0,1 1,0-1,0 0,0 0,0 0,0 0,0 0,0 0,0 1,0-1,0 0,0 0,0 0,0 0,0 0,0 1,0-1,0 0,0 0,0 0,-2-16,2-20,1 22,-1 6,1-1,0 1,0-1,1 1,0-1,3-8,-5 17,0 0,0 0,0 0,0 0,0 0,0 0,0-1,0 1,1 0,-1 0,0 0,0 0,0 0,0 0,0 0,0 0,0 0,0 0,0 0,1 0,-1 0,0 0,0 0,0 0,0 0,0 0,0 0,0 0,0 0,1 0,-1 0,0 0,0 0,0 0,0 0,0 0,0 0,0 0,1 0,-1 0,0 0,0 0,0 0,0 0,0 0,0 0,0 0,0 0,0 1,0-1,0 0,1 0,-1 0,0 0,0 0,0 0,0 0,0 0,0 1,0-1,0 0,0 0,0 0,0 0,0 0,5 14,1-1,-6-12,0-1,0 0,0 0,0 0,0 0,0 0,0 0,0 1,0-1,0 0,0 0,0 0,0 0,0 0,0 0,0 1,0-1,0 0,1 0,-1 0,0 0,0 0,0 0,0 0,0 0,0 0,0 0,1 0,-1 1,0-1,0 0,0 0,0 0,0 0,0 0,0 0,1 0,-1 0,0 0,0 0,0 0,0 0,0 0,0 0,1 0,-1-1,0 1,0 0,0 0,0 0,0 0,0 0,1 0,-1 0,0 0,0 0,0 0,0 0,0-1,6-11,0 0,-1-1,0 0,4-20,10-27,-15 62,0 15,1 17,-5 9,-11 82,4-56,7-92,-2-1,0 1,-1 0,-11-40,15 70,0 0,-1 0,0 1,0-1,0 0,-1 0,-3 11,1 3,-3 26,1-10,0 69,5-92,2 0,0 0,0 0,1 0,1-1,0 1,1-1,10 18,63 121,-78-151,1 0,-1 0,0 0,1 0,-1 0,0 0,1-1,-1 1,1 0,-1 0,1 0,0-1,-1 1,1 0,0-1,-1 1,1-1,0 1,0-1,-1 1,1-1,1 1,3-17,-7-33,-7 8,-2 0,-2 1,-1 0,-30-58,44 99,0-1,0 0,0 0,0 0,0 0,0 0,0 0,0 1,0-1,0 0,0 0,0 0,0 0,0 0,0 0,0 0,0 0,0 1,0-1,0 0,0 0,-1 0,1 0,0 0,0 0,0 0,0 0,0 0,0 0,0 0,0 0,-1 0,1 0,0 0,0 0,0 0,0 0,0 0,0 0,-1 0,1 0,0 0,0 0,0 0,0 0,0 0,0 0,0 0,-1 0,1 0,0 0,0 0,0 0,0 0,0 0,0 0,0 0,0-1,0 1,0 0,-1 0,1 0,0 0,0 0,0 0,0 0,0-1,-4 19,-1 27,5-42,-6 41,3-30,1 0,1 0,0 28,5-82,-1 18,-3 22,0 0,0 0,0 0,0 0,0 0,0 0,1 0,-1 0,0 0,0 0,0 0,0 0,3 48,11 67,-7-73,-2 0,-1 61,-3-102,-1-1,0 0,0 0,0 1,0-1,0 0,1 1,-1-1,0 1,0-1,0 0,0 1,0-1,0 0,0 1,0-1,0 0,0 1,0-1,0 0,-1 1,1-1,0 0,0 1,0-1,0 0,-1 1,1-1,0 0,0 1,0-1,-1 0,1 0,0 1,-1-1,1 0,0 0,0 0,-1 1,1-1,0 0,-1 0,-8-17,-5-31,13 45,-8-30,6 25,1 21,11 189,-9-513,3 353,9 43,1 3,-8-44,9 61,-14-105,0 0,0 0,0 0,0 0,1 0,-1 0,0 0,0 0,0 0,0 0,0 0,0 0,0 0,0 0,0 0,0 0,0 0,0 0,0 0,0 0,0 0,0 0,0 0,0 0,1 0,-1 0,0 0,0 0,0 0,0 0,0-11,2-4,2 29,9 60,-9-56,-8-52,-14-181,21 274,5 253,-12-297,-4-22,-9-30,16 32,-12-27,-2-8,-1 1,-2 1,-1 1,-2 0,-27-34,48 71,0-1,0 1,-1-1,1 1,0-1,0 1,-1-1,1 1,0-1,-1 1,1 0,-1-1,1 1,-1-1,1 1,0 0,-1 0,1-1,-1 1,0 0,1 0,-1-1,1 1,-1 0,1 0,-1 0,1 0,-1 0,0 0,1 0,-1 0,1 0,-1 0,1 0,-1 1,1-1,-1 0,0 0,1 0,-1 1,1-1,0 0,-1 1,1-1,-1 0,1 1,-1-1,1 1,0-1,-1 0,1 1,0-1,-1 1,1-1,0 1,0-1,-1 1,1 0,0-1,0 1,0-1,0 1,0-1,0 1,0-1,0 1,0 0,0 0,-4 45,4-43,5 156,4-175,2-16,-4-46,-6 57,0 0,2 0,8-33,-11 53,0 1,0 0,0 0,0 0,0 0,0-1,0 1,0 0,0 0,0 0,0 0,0 0,0-1,0 1,0 0,1 0,-1 0,0 0,0 0,0 0,0-1,0 1,0 0,0 0,1 0,-1 0,0 0,0 0,0 0,0 0,0 0,0 0,1 0,-1 0,0-1,0 1,0 0,0 0,1 0,-1 0,0 0,0 1,0-1,0 0,0 0,1 0,-1 0,0 0,0 0,0 0,0 0,0 0,1 0,-1 0,0 0,0 0,0 1,0-1,8 13,4 20,11 73,9 120,-33-327,26 218,10 196,-38-369,3-1,10-86,-11 141,1 1,1-1,-1 1,0-1,0 1,0-1,1 1,-1-1,1 1,0 0,-1-1,1 1,0-1,-1 1,1 0,0 0,2-2,-2 3,-1 0,1 0,-1 0,1 0,0 0,-1 0,1 1,-1-1,1 0,0 0,-1 1,1-1,-1 0,1 1,-1-1,1 0,-1 1,1-1,-1 1,1-1,-1 1,0-1,1 1,-1-1,0 1,0-1,1 2,22 51,-15-19,-6-22,1 0,1-1,0 1,0-1,7 13,-11-26,-1 0,1 0,0 0,0 1,0-1,0 0,0 0,0 0,1 0,-1 0,0 1,1-1,0 0,-1 0,1 1,1-3,5-2,-8 27,1-32,0 0,-1 1,0-1,-3-10,0-11,-4-38,-8 137,14-49,2-13,-1 0,1-1,-1 1,0 0,0-1,-4 10,1-20,1 0,-1 0,1-1,1 1,-3-8,5 13,0 0,-1 0,1 0,0-1,0 1,-1 0,1 0,0 0,-1 0,1 0,-1 0,1 0,-1 0,0 0,1 0,-1 0,0 0,0 0,0 0,0 1,0-1,-1-1,-2 25,8 27,26-168,-30 118,0 0,0 0,0 0,0 0,0 0,0-1,0 1,0 0,0 0,0 0,0 0,0 0,0-1,0 1,0 0,0 0,0 0,0 0,0 0,0 0,0-1,1 1,-1 0,0 0,0 0,0 0,0 0,0 0,0 0,0 0,1 0,-1-1,0 1,0 0,0 0,0 0,0 0,1 0,-1 0,0 0,0 0,0 0,0 0,0 0,1 0,-1 0,0 0,0 0,0 0,0 0,0 0,0 1,1-1,-1 0,0 0,5 11,2 16,-6 14,4 20,-5-61,0 0,0 0,0 1,0-1,0 0,0 0,0 0,0 0,0 1,0-1,0 0,0 0,0 0,0 0,0 1,0-1,1 0,-1 0,0 0,0 0,0 0,0 1,0-1,0 0,0 0,1 0,-1 0,0 0,0 0,0 0,0 1,0-1,1 0,-1 0,0 0,0 0,0 0,0 0,1 0,-1 0,0 0,0 0,0 0,0 0,1 0,-1 0,0 0,0 0,0 0,0 0,1 0,-1 0,0-1,0 1,0 0,0 0,1 0,8-13,7-21,-16 33,24-58,-25 116,-2-35,5-28,-1 2,-1 1,1 0,0 0,0 0,0 0,0 0,1 0,-1 0,1 1,0-1,0 0,0 1,2-3,-12 40,2-14,2-6,23-30,55-76,-74 91,0 0,0 0,0 0,0 0,0 0,0 0,0 0,0 0,0-1,0 1,0 0,1 0,-1 0,0 0,0 0,0 0,0 0,0 0,0 0,0 0,1 0,-1 0,0 0,0 0,0 0,0 0,0 0,0 0,1 0,-1 0,0 0,0 0,0 0,0 0,0 0,0 0,0 0,0 0,1 0,-1 0,0 1,0-1,0 0,0 0,0 0,0 0,0 0,0 0,0 0,0 0,0 0,1 1,-1-1,0 0,0 0,0 0,0 0,0 1,2 12,-1 14,-2-19,-1-1,1 1,-1-1,0 0,-1 0,0 0,0 0,-1 0,1-1,-1 1,-8 8,29-64,-7 31,-1 0,0 0,-2 0,0-1,5-23,-20 70,-1 0,-2-1,-27 49,12-24,42-121,2 40,-18 29,0 0,0 0,0 0,0 0,0 0,0 0,0 0,0 1,0-1,0 0,0 0,0 0,0 0,0 0,0 0,0 0,0 0,0 0,0 0,0 1,0-1,0 0,1 0,-1 0,0 0,0 0,0 0,0 0,0 0,0 0,0 0,0 0,0 0,0 0,0 0,0 0,0 0,1 0,-1 0,0 0,0 0,0 0,0 0,0 0,0 0,0 0,0 0,0 0,0 0,1 0,-1 0,0 0,0 0,0 0,0 0,0 0,0 0,0 0,0 0,0 0,0 0,0 0,0 0,0 0,1 0,-1 0,-7 18,-5 5,-1-1,-22 28,0-1,120-171,-79 119,-7 16,-8 17,1-16,5-7,-1 0,0-1,0 1,0-1,-1 0,1 0,-2 0,-5 5,25-57,7-8,-6 19,-1-1,-2-1,7-41,-18 78,-1-1,0 1,0 0,0 0,0 0,0-1,0 1,0 0,0 0,1-1,-1 1,0 0,0 0,0-1,0 1,0 0,0-1,-1 1,1 0,0 0,0-1,0 1,0 0,0 0,0 0,0-1,0 1,-1 0,1 0,0-1,0 1,0 0,0 0,-1 0,1 0,0-1,0 1,-1 0,1 0,0 0,0 0,-1 0,-12 7,-21 27,22-23,5-4,-2-1,1 0,-1-1,0 0,0-1,-1 0,1 0,-18 4,24-7,1 0,0-1,-1 1,1-1,-1 1,1-1,-1 0,1 0,-1 0,1 0,-1 0,1-1,-1 1,1-1,-1 1,1-1,0 0,-1 0,1 0,0 0,0-1,0 1,0-1,0 1,0-1,0 0,0 1,1-1,-1 0,1 0,-1 0,1-1,0 1,-1 0,1 0,1-1,-1 1,0-1,0-3,-4-36,2 1,2-1,5-46,-1-5,-4 70,1 0,1 0,2 0,0 0,1 1,1-1,11-30,-6 28,-2 0,-1-1,-1 0,-1 0,1-32,-5 51,1 0,0 1,0-1,1 0,-1 1,1 0,1 0,4-7,-7 11,-8 24,-4 13,0-18,2 1,-14 35,-10 19,34-151,2-21,-3 128,1-17,0 1,-1-1,-1 0,0 1,-1-1,-3 14,1-84,8-10,3 174,-3-77,-4-28,1 0,-1-1,1 1,-1 0,1 0,-1-1,1 1,-1 0,1 0,-1-1,0 1,1 0,-1-1,0 1,1-1,-1 1,0 0,1-1,-1 1,0-1,0 1,1-1,-1 1,0-1,0 1,0-1,0 0,18-53,-12 26,-4 18,0 34,2-10,2-32,2-31,-7 33,0 3,-1 27,5 46,-2-22,-3-32,-3-13,-21-72,25 88,-1 1,0-1,0 0,-1 1,-3 13,1-12,0-10,0-46,4 37,0 28,-3 28,-16-76,3-2,8 13,-2 0,0 1,-1 0,-20-25,30 41,0-1,0 1,0 0,0 0,-1-1,1 1,0 0,0 0,0-1,-1 1,1 0,0 0,0 0,-1 0,1-1,0 1,-1 0,1 0,0 0,0 0,-1 0,1 0,0 0,-1 0,1 0,0 0,-1 0,1 0,0 0,0 0,-1 0,1 0,0 0,-1 0,1 0,0 0,-1 0,1 1,0-1,0 0,-1 0,1 0,0 0,0 1,0-1,-1 0,1 0,0 1,0-1,0 0,-1 0,1 1,0-1,0 0,0 1,0-1,0 0,0 1,0-1,0 0,0 0,0 1,0 0,-4 31,-1-3,3-35,0-1,1 1,0-1,0 0,0-9,-5-73,4 0,11-100,40-44,-37 181,24-55,-24 74,-4 15,1 0,0 1,2 0,17-22,19-32,-43 62,1 0,0 0,1 1,0 0,0 0,1 1,7-8,-47 69,11-24,37-52,5 5,-19 17,-1-1,1 1,-1 0,1 0,-1 0,1 0,0 0,-1 0,1 0,-1 0,1 0,-1 0,1 0,-1 1,1-1,-1 0,1 0,-1 0,1 1,-1-1,1 0,-1 1,1-1,-1 0,1 1,-1 0,1 0,0 1,-1-1,1 0,-1 1,1 0,-1-1,0 1,0-1,0 1,1-1,-2 1,1 0,0-1,0 1,0-1,-1 1,1-1,-1 1,1-1,-1 1,0-1,1 1,-1-1,0 0,0 1,-2 1,3-3,0 0,16-19,-10 14,-9 14,-17 29,15-30,1-1,0 1,0-1,1 1,0 0,1 1,-4 13,4-3,2-10,-1 1,0-1,-1 0,0 0,0 0,-7 16,9-31,0 1,0-1,-1 0,1 1,-1-1,-1 0,1 1,-3-7,-4 12,4-1,2-11,-1-6,0 1,-1 0,-1 0,0 0,-1 1,-1 0,-15-27,20 40,-17-34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9.14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412 234,'5'-30,"-4"28,0 0,0-1,0 1,-1-1,1 1,-1-1,0 1,0-1,0 1,0-1,0 1,0-1,-1 1,1-1,-1 1,0-1,1 1,-1-1,0 1,-1 0,1 0,-3-4,-3 0,0 0,0 0,-1 0,0 1,0 0,-1 1,1 0,-1 0,-11-2,-18-10,-94-43,118 55,1 0,-1 1,0 1,0 0,0 0,0 2,-18 1,27-1,-9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0:38.30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259 416,'-2'7,"0"0,0 0,-1-1,0 1,0-1,0 1,-1-1,-7 8,0 3,-13 21,-2-1,-1-2,-2-1,-2-1,-47 40,306-235,-58 45,-120 83,87-43,-33 19,-77 45,0 0,53-16,11-4,-78 28,0 0,0 1,1 1,-1 1,1 0,19-1,90 6,-46 0,-47-5,0 0,35-9,-34 5,60-3,888 11,-935-4,56-10,-57 5,63-1,-65 8,0-2,70-12,-16 0,-60 10,0-2,65-19,-71 18,1 1,0 1,0 2,0 1,0 1,48 5,7-1,-79-3,28-1,1 2,0 2,59 11,-10 1,1-3,0-4,145-5,-172-3,-41-1,1-1,0-1,-1-1,1 0,22-10,-21 8,0 0,1 1,-1 0,23-1,379 4,-206 5,453-3,-622-2,55-10,34-2,842 12,-475 5,630-3,-967-14,-109 7,57 0,35 5,160 6,-260 0,83 21,-41-6,93 9,-33-5,-139-21,-1 0,1 1,0 1,-1 0,13 6,-18-6,0-1,0 2,0-1,-1 0,1 1,-1 0,0 0,0 0,-1 1,5 8,2 6,-2-1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0:42.94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31 0,'0'53,"2"9,-4 0,-14 94,7-88,4 0,5 136,3-74,-3-70,5 122,-3-162,1 0,1 0,1 0,1 0,0-1,18 35,2 7,-21-47,0-1,1-1,0 1,11 15,-14-24,0 0,1 0,0 0,-1-1,1 1,0-1,1 0,-1 0,0-1,1 0,0 1,-1-1,1-1,0 1,0-1,5 1,80 5,-74-7,0 0,0 1,0 1,0 0,0 2,16 5,23 15,-31-11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2:32.91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6134 310,'-2'27,"-1"0,-1-1,-2 1,0-1,-15 36,11-35,2-1,0 1,2 0,1 0,-1 32,7 466,1-508,0 0,0-1,2 1,0-1,8 21,-8-25,1 0,-2 1,1-1,-2 1,0 0,0-1,-1 1,-1 0,0 0,-3 16,0-15,0 0,-1 0,-1 0,-1-1,0 1,0-2,-2 1,1 0,-2-1,1-1,-21 20,19-19,0 1,1 0,0 0,1 1,1 0,0 0,1 1,0 0,1 0,1 0,0 0,-2 28,-6 14,-2 26,0 1,11-70,0 0,0 1,1-1,1 1,0 0,2-1,1 20,6 0,21 55,-20-67,-1 1,-1-1,-1 1,-1 1,3 43,-10 34,-1-64,2-1,2 1,8 57,-3-73,0 0,17 36,-13-36,-2 2,8 27,12 37,-21-69,0 0,-2 0,0 0,-1 1,0 0,0 31,-4-46,0 0,0-1,-1 1,1-1,-1 1,0-1,0 1,0-1,-1 0,1 0,-1 1,0-1,0 0,0 0,0-1,0 1,-1 0,-3 3,1-3,1 0,-1-1,0 1,0-1,0 0,0 0,0-1,0 0,0 0,0 0,-8 0,50-2,15-1,-39 1,-18 1,-19-2,-1 0,-31-9,-43-4,91 14,-1 1,1 0,0 0,0 1,-1 0,1 1,0 0,0 0,-9 4,13-4,0 0,1 1,-1-1,0 1,1 0,-1 0,1 1,0-1,0 1,1-1,-1 1,-2 5,-25 57,2-4,-11-10,27-37,0 1,-16 31,15-20,-15 55,-4 12,26-79,2 0,0 1,0 0,2-1,-2 22,3-20,-1-1,0 1,-2-1,-8 29,-2-18,0-1,-1 0,-38 47,-18 30,52-65,17-32,-1 1,-1 0,1-1,-1 0,0 0,-6 6,7-9,0-1,0 1,0-1,0 0,0 0,-1 0,1-1,-1 1,0-1,1 0,-1 0,0 0,0 0,0-1,-5 0,9 0,-24 2,1-1,-42-4,59 3,0-1,-1-1,1 1,0-1,0 0,0-1,0 1,0-1,1 0,-1 0,1-1,0 0,0 0,0 0,-4-6,2 1,0-1,1-1,0 1,0-1,-3-11,6 14,1 0,-2 1,1-1,-1 1,0 0,-1 0,0 0,0 1,0 0,-1 0,0 0,-8-7,-29-16,32 20,0 1,-1 0,0 1,0 0,-1 1,1 0,-19-5,-10 1,-82-10,110 19,0 1,0 0,0 0,1 1,-1 1,0 1,1-1,-1 2,1 0,-23 11,19-4,2 1,-1 1,2 1,-1 0,2 1,0 0,-14 24,24-35,0 0,0 1,0-1,0 0,1 0,0 1,0-1,0 1,1-1,-1 1,1-1,1 6,-1-8,0-1,0 1,0-1,0 1,0 0,1-1,-1 1,1-1,-1 1,1-1,0 1,-1-1,1 1,0-1,0 0,0 1,0-1,0 0,0 0,1 0,-1 0,0 0,1 0,-1 0,0 0,1 0,-1-1,1 1,-1-1,1 1,0-1,-1 1,1-1,-1 0,4 0,1-1,-13 0,-20 3,-31 9,43-9,0 1,0 0,1 1,-1 1,1 0,-17 10,9-5,-1 0,0-1,-46 10,46-14,0 2,1 0,0 1,-28 15,4 3,28-18,1 1,1 1,-21 17,31-22,1 0,0 1,0-1,1 1,-1 0,1 0,1 0,-1 1,1-1,0 1,1 0,-4 12,-4 32,10-47,-1-1,1 1,0 0,0-1,0 1,0 0,1-1,-1 1,1-1,0 1,3 5,-4-8,1 0,0-1,-1 1,1-1,0 1,0-1,0 1,-1-1,1 1,0-1,0 0,0 0,0 1,0-1,0 0,0 0,-1 0,1 0,0 0,0 0,0 0,0 0,0 0,0 0,0-1,0 1,0 0,-1-1,1 1,0-1,0 1,0-1,-1 1,1-1,0 1,0-1,-1 0,1 1,-1-1,1 0,0 0,28-32,-24 27,-1 1,0 0,-1 0,1 0,-1 0,0-1,-1 1,4-9,-10 15,1 0,0 1,0-1,0 1,0 0,0 0,0 0,0 0,-3 4,-8 7,-1-1,0 0,-1-1,0-1,-1 0,-33 13,39-19,-1 0,0 0,1-1,-1-1,-1 0,1 0,0-1,0-1,-1 0,1-1,-24-4,30 3,0-1,1 0,-1 0,1 0,0 0,0-1,0 0,0 0,0 0,1-1,0 1,0-1,-6-9,5 7,0 0,0 1,-1-1,0 1,0 1,-1-1,-11-7,9 9,0 0,-1 1,1 1,-1-1,1 1,-1 1,0 0,1 0,-1 1,0 0,-12 2,0 1,0 1,0 1,-39 15,-14 15,52-23,-1-1,-28 9,-11 9,54-24,0 0,0 0,-1-1,0 0,0-1,-15 3,24-6,0 0,-1 0,1 0,0-1,0 1,-1 0,1-1,0 1,0-1,0 0,0 1,-1-1,1 0,0 1,0-1,0 0,1 0,-1 0,0 0,0 0,0 0,1 0,-1 0,0-1,0-1,-14-37,10 25,4 11,-1 0,0 0,1 0,-2 1,1-1,0 1,-1-1,1 1,-1 0,0 0,0 0,0 0,0 1,-1-1,1 1,-1 0,1 0,-9-3,7 4,0 0,1 0,-1 1,0 0,0 0,0 0,0 0,0 1,0 0,0 0,0 0,0 1,0 0,1-1,-8 6,-21 10,-47 32,69-41,-1 1,2 0,-1 1,1 0,1 1,0 0,-9 14,7-10,0-1,-26 26,12-14,39-34,0 0,0 1,0 0,1 1,23-6,-5 1,62-30,-84 35,0 0,1 1,-1 1,1 0,0 1,1 0,22-3,3 4,48 3,-64 1,1-2,-1 0,0-1,1-1,-1-1,0-1,34-11,92-47,-138 58,0 1,0 0,0 0,0 1,0 0,17 0,-17 2,0-1,-1 0,1-1,0 0,-1-1,11-3,-20 6,0 0,1 0,-1 0,0 0,0 0,0 0,0 0,1 0,-1-1,0 1,0 0,0 0,0 0,1 0,-1 0,0 0,0 0,0 0,0 0,0-1,1 1,-1 0,0 0,0 0,0 0,0 0,0-1,0 1,0 0,0 0,0 0,0 0,1-1,-1 1,0 0,0 0,0 0,0 0,0-1,0 1,0 0,0 0,0 0,-1 0,1-1,0 1,0 0,0 0,0 0,0-1,-12-3,-17 0,-385 1,210 6,183-1,-1 1,1 1,0 1,1 1,-1 1,-32 16,13-6,23-11,1 1,-1 1,2 1,-1 0,1 1,1 0,-20 18,-6 4,33-27,-1 0,1 1,0 0,1 0,-12 14,8-8,-1 0,0 0,-18 14,22-21,0 1,0 0,0 0,1 1,0-1,0 1,1 1,0-1,0 1,1 0,0 0,0 0,1 0,-5 17,3 20,2 1,5 90,1-35,-2-32,-3 82,2-149,0 1,-1 0,1-1,-1 1,0-1,0 1,0-1,0 0,0 1,0-1,-1 0,1 0,-1 0,1 0,-1 0,0 0,0 0,0-1,0 1,0 0,0-1,0 0,-1 0,1 1,0-1,-1-1,-2 2,-8 1,0-1,0 0,-1 0,-18-1,-28 3,55-2,-1 0,1 1,-1-1,1 1,0 0,-8 6,-25 12,36-20,1-1,0 0,0 0,-1 0,1 0,0 0,0 0,0 0,-1-1,1 1,0 0,0-1,0 1,-1-1,1 1,0-1,0 1,0-1,0 0,0 0,0 1,0-1,0-1,-23-28,3 2,18 26,1 1,-1-1,1 0,-1 1,0-1,0 1,0 0,0 0,1 0,-1 0,0 1,-1-1,1 1,0 0,0-1,0 2,0-1,0 0,-3 1,-1 1,1 1,0 0,0 0,0 0,0 1,-8 6,-31 16,44-25,0-1,0 1,0-1,0 0,0 1,-1-1,1 0,0 0,0 0,0 0,-1 0,1 0,0 0,0 0,0-1,0 1,0 0,-1-1,1 1,0-1,0 1,0-1,0 1,0-1,0 0,-1-1,-19-28,20 26,-1 0,0 1,0-1,-1 1,1 0,0 0,-1 0,0 0,0 0,0 0,-4-2,-2 1,0-1,0 1,-1 1,0 0,1 0,-18-2,22 5,1 0,0 0,0 0,0 1,0-1,0 1,-1 0,1 0,1 1,-1-1,0 1,0 0,0 0,1 0,-1 0,1 1,0 0,0-1,-3 5,-2 0,0 1,1 0,0 0,0 1,1 0,1 0,-1 1,1-1,1 1,0 0,0 0,1 1,0-1,-1 12,3-11,-1-1,-1 1,1 0,-2-1,1 0,-11 19,11-25,1 0,-1-1,1 0,-1 0,0 1,0-2,-1 1,1 0,-1-1,1 1,-1-1,0 0,0 0,0-1,0 1,0-1,0 0,0 0,-9 1,-11 0,0 0,0-2,0-1,-1-1,1 0,1-2,-29-8,39 7,-1 1,2-1,-1-1,1 0,0-1,0-1,1 1,-1-2,2 0,0 0,0-1,0 0,-15-22,-105-162,99 143,9 12,-30-38,39 63,-2 1,0 0,0 1,-1 1,-1 0,-33-15,32 16,15 8,-1 0,0 0,0 0,0 1,0-1,0 1,-1 0,1 0,0 1,-1-1,1 1,0 0,-1 0,-7 2,9-1,0 0,0 0,1 0,-1 1,0-1,0 1,1 0,-1 0,1 0,-1 0,1 0,0 0,0 1,0-1,0 1,0-1,1 1,-1 0,1 0,-2 4,-1 1,1 0,0 0,1 0,0 1,0-1,-1 16,3-22,0 1,0-1,1 1,-1-1,1 1,0-1,0 1,0-1,0 0,0 1,0-1,1 0,-1 0,1 0,0 0,-1 0,1 0,0-1,0 1,0 0,0-1,0 0,0 1,1-1,-1 0,0 0,4 1,6 1,0 1,0-2,1 1,-1-2,1 0,0 0,14-2,-15 0,0 1,0 1,0 0,0 0,-1 1,1 0,0 1,14 6,0 3,-10-6,0 2,0 0,-1 1,21 15,-31-19,0 0,0 0,-1 0,1 1,-1-1,-1 1,1 0,-1 0,0 0,0 1,-1-1,0 1,0-1,0 1,0 7,2 22,-3 1,-2 48,1-85,0 0,0 0,-1 0,1 0,0 0,0 0,0 1,0-1,0 0,0 0,0 0,0 0,0 0,0 0,-1 0,1 0,0 0,0 0,0 0,0 1,0-1,0 0,0 0,-1 0,1 0,0 0,0 0,0 0,0 0,0 0,0 0,-1 0,1 0,0 0,0 0,0 0,0 0,0 0,0-1,0 1,-1 0,1 0,0 0,0 0,0 0,0 0,0 0,0 0,0 0,0 0,-1-1,1 1,0 0,0 0,0 0,0 0,0 0,0 0,0 0,0-1,0 1,0 0,-12-14,-11-18,23 31,-24-46,-58-82,72 115,-1 1,-1 1,0 0,0 0,-1 1,0 1,-1 0,-1 1,1 0,-19-7,10 6,0-1,1-1,0-1,1-2,-30-25,47 35,-1-1,1 1,0-1,1 0,0 0,-1 0,2-1,-1 1,1-1,0 0,1 1,-1-1,1 0,1 0,-1 0,1 0,1-9,1-16,2 0,11-43,-11 54,4-24,-3-1,-2 1,-1-1,-9-75,-6 32,7 55,-3-64,8 49,-14-97,6 67,4 0,6-123,2 66,-3-1080,2 1167,10-56,2-45,-16 19,3-96,6 176,14-55,-12 66,-2-1,5-79,-12 101,0-13,0 0,3 0,10-57,-6 46,-2 1,-1-1,-3 0,-4-54,0-1,1-18,5-137,10 168,-8 55,4-48,-6 40,8-43,-5 45,3-58,4-50,0 12,-13 130,0 0,0-1,0 1,0 0,1-1,-1 1,1 0,-1-1,1 1,0 0,0 0,0 0,0 0,0 0,1 0,-1 0,0 0,1 0,-1 1,1-1,0 0,0 1,0 0,3-3,0 2,0 1,0 0,0 0,0 0,1 0,-1 1,0 0,0 0,0 0,11 2,27 7,70 22,-72-18,0-2,44 6,-66-14,-1 1,1 1,-1 1,0 0,21 12,-25-13,1 0,0-1,0-1,0 0,0-1,20 1,98-6,-54 0,50 3,333-17,115 4,-359 15,-95-2,40-2,163 21,-175-8,187-9,-156-4,-70 2,-98 0,-15 0,-60 0,-1138 0,1093 4,-106 19,-48 3,-551-21,432-8,302 2,-112 4,158-1,1 2,0 1,0 1,-33 13,39-13,18-5,1 0,0 0,0 0,-1 1,1 0,0 0,0 0,1 1,-1-1,0 1,-6 6,12-8,0 0,0 0,0-1,0 1,1 0,-1-1,0 1,0-1,1 1,-1-1,0 1,1-1,-1 0,0 0,1 0,-1 0,3 0,400 5,-215-9,-11-9,-18 0,377 11,-283 3,-36 12,-44-1,-72-8,0 6,107 23,141 23,-305-50,52-1,-1602-8,792 5,686-1,1 2,-35 7,32-4,-48 3,-86 4,-33 1,177-15,0 1,1 1,-1 1,0 0,1 2,-1 0,1 1,-21 8,37-12,0 0,0 0,0 0,1 0,-1 0,0 1,0-1,1 1,-1-1,1 1,-1-1,1 1,0 0,0 0,-1 0,1-1,0 1,0 3,0-3,1-1,0 1,0-1,1 1,-1-1,0 1,0-1,1 1,-1-1,1 1,-1-1,1 0,0 1,-1-1,1 0,0 1,0-1,0 0,2 2,1 1,1 1,0-1,1-1,-1 1,1-1,-1 0,1 0,0-1,0 0,10 3,46 3,1-2,0-3,90-7,-38 1,888 0,-586 4,-375-3,1-3,45-10,-32 5,39-2,0 4,100 4,-167 2,0 0,40-9,-2-1,-10 5,10-3,93-1,-120 10,58-11,21-1,645 9,-391 7,508-3,-875 0,0 0,0 0,0 0,0 1,0 0,0 0,0 0,0 0,0 1,-1 0,1 0,0 0,-1 0,0 1,6 4,-8-4,1 0,-1 0,0 1,1-1,-2 1,1-1,0 1,-1 0,1 0,-1 0,0 0,-1 0,1 0,-1 0,1 0,-1 0,-1 0,1 0,-1 6,0-7,0 0,1 0,-1 0,0 0,0 0,-1-1,1 1,0 0,-1-1,0 1,1-1,-1 1,0-1,-1 0,1 0,0 0,0 0,-1 0,1-1,-1 1,0-1,1 1,-1-1,0 0,-4 1,-9 2,0 0,0-1,-26 2,18-3,-127 10,-248-13,189-11,-159-4,-935 17,1085-15,16-1,-90-1,164 5,-202 9,156 5,-106 13,104 5,-195-2,338-17,-63 10,61-6,-55 1,62-7,-1 1,0 2,1 1,-51 13,70-15,0 2,1-1,0 2,0-1,0 1,0 0,1 1,0 0,0 0,0 1,1 0,0 0,0 1,1 0,0 0,0 0,-6 15,5-11,4-6,0 0,0 0,1 0,-1 1,-1 10,4-16,-1 1,1-1,0 0,0 1,0-1,1 0,-1 1,0-1,0 0,1 0,-1 1,1-1,-1 0,1 0,-1 1,1-1,0 0,0 0,-1 0,1 0,0 0,0 0,0 0,0 0,0-1,0 1,0 0,1 0,-1-1,0 1,0-1,0 1,1-1,1 1,22 4,1-2,-1 0,0-1,1-2,36-3,1 0,376 1,-422 0,1 0,-1-1,-1-1,1 0,-1-1,1-1,19-10,-19 8,0 1,1 0,0 2,0 0,0 1,21-2,18 4,-27 2,0-1,57-11,-39 4,1 3,0 1,93 7,-41 0,14-5,121 5,-129 9,66 3,1613-16,-1746-1,59-10,-57 6,53-2,-52 8,1-3,62-10,-9-7,-31 4,-1 4,2 3,79-2,325 13,-459-2,0 0,1 2,-1-1,0 2,0-1,-1 2,1 0,15 7,-24-10,0 0,0 1,0-1,-1 1,1 0,0 0,-1 0,1 0,-1 1,0-1,0 1,0-1,0 1,0 0,-1 0,1-1,-1 1,0 0,0 1,0-1,0 0,0 0,-1 0,1 0,-1 1,0-1,0 0,0 0,0 1,-1-1,1 0,-1 0,0 0,0 1,0-1,-2 3,2-3,-1 0,0-1,0 1,0 0,-1-1,1 1,-1-1,1 0,-1 0,0 0,0 0,0 0,0-1,0 1,0-1,0 0,0 0,0 0,-1 0,1-1,0 1,-5-1,-13 2,0-1,-33-3,26 0,-210 2,-98-4,191-9,-81-2,85 15,27-2,-1 5,-213 32,241-22,-1-4,0-4,-119-9,46 1,-602 33,-160 23,739-51,-163-5,243-10,67 6,-46-1,-313 9,383-1,1 0,0 1,-1 1,1 0,0 0,0 1,0 1,0 0,1 0,0 1,0 1,0 0,0 1,1 0,0 0,1 1,-1 0,2 1,-1 0,-8 12,16-21,0 1,0 0,1 0,-1 0,0 0,0 0,1 0,-1 1,1-1,-1 0,1 0,-1 0,1 0,0 1,-1-1,1 0,0 0,0 1,0-1,0 0,0 0,0 1,1-1,-1 0,0 0,1 1,-1-1,0 0,1 0,0 0,-1 0,1 0,0 0,-1 0,1 0,0 0,0 0,0 0,0 0,0 0,0-1,0 1,0 0,0-1,0 1,0-1,0 1,1-1,-1 0,0 1,0-1,1 0,1 0,10 3,1-2,0 0,27-1,-29 0,27-3,-1-1,0-2,41-12,48-7,-54 18,144 7,-93 4,1676-4,-1602 14,6 1,512-16,-672-2,77-12,-55 4,286-62,-294 58,83-10,-72 14,-46 6,0 1,28-1,364 6,-407-1,-1 0,1 0,-1 1,0 0,1 0,-1 1,0 0,0 0,0 1,0 0,0 0,9 6,-11-5,0 1,-1-1,1 1,-1 0,0 0,0 0,-1 1,1-1,-1 1,-1 0,1 0,-1 0,0 0,3 11,-5-12,2 0,-1-1,0 1,1-1,0 0,0 1,0-1,0 0,1 0,0-1,0 1,0 0,6 5,-6-7,1 0,-1 0,0-1,0 0,1 1,-1-1,1 0,-1 0,1-1,-1 1,1-1,0 0,-1 0,1 0,0 0,-1 0,1-1,6-2,-8 3,33-5,-27 11,-16 11,3-13,1 0,-1 0,1-1,-1 0,0 0,0 0,0 0,-1-1,1 0,-1 0,1 0,-1 0,0-1,-11 1,-11 0,-52-3,44 0,-43 1,-212-8,223 3,1-3,-87-23,99 19,0 2,-109-5,-116 17,110 1,157-3,-20-1,-1 1,1 2,0 2,-55 12,26-1,-109 12,107-20,-104 26,119-21,-2-3,0-1,-59 0,96-7,-103 10,-47 2,-40-12,-315-40,485 34,-512-94,503 90,-1 2,-59-2,70 7,-65-10,-29-1,60 11,-219 5,262 2,0 1,1 1,0 1,1 1,0 1,0 1,-27 18,-17 7,49-27,-111 61,111-59,1 1,0 0,1 2,1-1,-18 22,16-14,1 0,0 1,2 1,1 0,0 0,2 1,1 1,1 0,0 0,-3 30,0-9,7-33,1-1,0 1,-1 21,27-72,-12 23,8-13,1 1,1 1,2 1,30-27,111-80,-88 74,-47 35,1 1,2 2,0 1,0 2,2 1,0 1,1 2,0 2,1 1,0 2,1 1,0 2,49-1,432 7,-447 3,0 4,134 31,-73-12,162 32,-219-44,-52-9,1-1,0-2,0 0,26-1,9-2,82 11,25 1,1345-13,-1459-2,0-2,0-3,90-26,-84 20,-7 5,0 2,0 3,1 2,75 6,-53-1,86-7,-86-10,-55 10,1 0,31-2,-37 5,-1 1,0 0,0 1,0 1,0 0,0 1,0 0,14 6,-21-6,0 0,-1 0,1 1,-1-1,0 1,0 1,0-1,-1 1,0 0,0 0,0 0,0 0,-1 1,1 0,-2-1,1 1,0 0,2 11,-1 10,-4-23,0-1,0 1,1 0,-1-1,1 1,0 0,0-1,0 1,0-1,1 1,0-1,-1 0,5 5,-6-8,1 0,-1 0,1 1,-1-1,1 0,-1 0,1 0,-1 0,1 0,0 0,-1 0,1-1,-1 1,1 0,-1 0,1 0,-1 0,1-1,-1 1,1 0,-1-1,1 1,-1 0,0-1,1 1,-1 0,1-1,-1 1,0-1,1 1,-1-1,0 1,0-1,1 1,-1-1,0 1,0-1,0 0,11-25,-10 22,8-19,-1-1,-1 0,-2 0,0-1,-2 1,0-1,-2-49,-1 73,0 1,0-1,0 0,0 0,0 0,0 1,-1-1,1 0,0 0,0 1,-1-1,1 0,0 0,-1 1,1-1,0 0,-1 1,1-1,-1 0,0 1,1-1,-1 1,1-1,-1 1,0-1,1 1,-1-1,0 1,1 0,-1-1,0 1,0 0,0 0,1 0,-1-1,0 1,0 0,0 0,1 0,-1 0,0 0,0 1,0-1,1 0,-1 0,0 0,0 1,1-1,-2 1,-44 26,26-13,15-12,1 0,-1 1,0-1,1 1,-1 0,1 1,0-1,0 1,1 0,-1 0,1 0,0 0,0 1,0-1,0 1,1 0,0 0,0 0,0 0,1 0,-1 0,1 0,0 0,1 1,-1-1,1 0,0 1,1-1,-1 0,1 1,0-1,0 0,1 0,1 5,5 13,3 8,-2 1,-1 1,8 63,-16-89,1 1,-1-1,0 1,-1-1,1 1,-1-1,-1 1,0-1,0 0,0 1,-1-1,0 0,0-1,-1 1,0-1,0 1,-1-1,1 0,-1-1,-1 1,1-1,-1 0,-7 5,5-6,-1 0,0 0,0-1,0 0,0-1,0 0,-1 0,1-1,0-1,-1 1,1-1,-1-1,1 0,-1 0,1-1,0 0,-1-1,1 0,1 0,-1-1,0 0,1 0,0-1,-9-7,-11-10,0 1,-41-22,55 36,-1 0,0 1,0 1,0 0,0 1,-1 1,-24-2,-246-21,10 23,161 4,71 2,-1 1,-70 17,-45 5,-83-7,107-8,-201-9,161-4,-239-33,323 24,-214-28,274 33,-46-13,-22-4,-98-16,119 21,-1 3,-85-4,59 7,72 6,-53-2,-549 9,627-1,0 1,0 0,0 0,0 0,0 1,0 1,1-1,-1 1,1 1,-9 4,-2 4,1 1,-31 28,40-33,6-6,-284 263,231-195,42-51,0 0,-21 19,47-46,0 1,0 0,0 1,1 0,20-6,96-30,-95 31,239-49,-62 18,-112 20,197-18,134 36,-228 7,-8-5,220 4,-232 11,136 2,-292-16,-1 2,0 1,-1 1,1 0,45 15,93 19,-43-11,-60-15,0-3,1-2,0-3,96-7,-20 0,646 4,-741-2,0-2,0-2,50-13,-76 13,0 0,0 0,-1-2,0 0,27-19,-25 15,1 1,0 1,32-14,-34 18,0 0,0-1,0-1,-1-1,19-14,-27 17,1 0,-1-1,-1 1,1-2,-1 1,0-1,-1 0,0 0,0-1,0 1,3-11,-5 10,-2 4,1-1,0 1,0 0,1 0,-1 1,5-6,-7 10,0 0,0 0,1 0,-1 0,0 0,1 0,-1 0,0 0,0 0,1 0,-1 0,0 0,1 0,-1 0,0 1,0-1,1 0,-1 0,0 0,0 0,0 1,1-1,-1 0,0 0,0 0,0 1,1-1,-1 0,0 0,0 1,0-1,0 0,0 0,0 1,0-1,0 0,1 1,-1-1,0 0,0 0,0 1,0-1,0 0,-1 1,1-1,0 0,0 0,0 1,0-1,0 0,0 1,2 19,-1 395,-3-197,2-215,0-1,0 1,0-1,0 1,0 0,-1-1,1 1,-1-1,1 1,-1-1,0 1,0-1,0 0,-1 1,1-1,0 0,-1 0,1 0,-1 0,-3 3,2-3,0-1,0 0,0 0,0 0,-1-1,1 1,0-1,0 1,0-1,-1 0,1 0,0 0,0-1,0 1,-1-1,1 0,-3-1,-63-17,35 8,0 2,-1 2,0 1,-40-2,-240-18,-857 24,571 5,-1049-3,1457-15,16 1,-442 13,296 3,305-5,20-5,29-9,19 4,0 1,1 3,79-4,-12 1,698-41,1859 55,-2621-4,54-10,29-2,602 11,-379 6,-354-3,0 0,0 0,0 1,0 0,-1 0,1 1,0-1,-1 1,1 0,-1 1,1-1,-1 1,0 0,7 6,-6-3,0 0,0 1,-1 0,1-1,-2 2,1-1,-1 0,0 1,4 13,8 32,-2 0,-3 1,-2 0,2 62,-2-28,-7-74,-1-5,1-1,-2 1,1 0,-1 0,-1 0,-1 11,1-18,1 0,-1 0,0 0,0-1,0 1,0 0,0 0,0 0,0-1,0 1,-1-1,1 1,-1-1,1 1,-1-1,0 0,1 0,-1 0,0 0,0 0,0 0,0 0,0-1,0 1,0-1,0 1,0-1,0 0,0 0,0 0,0 0,-3 0,-24-2,0-2,0-1,0-1,-40-15,37 11,-1 1,1 2,-53-5,-80 10,-66-5,-127-5,104 7,91-8,-68-2,-1369 16,1211-30,15 1,-421 28,336 1,446-1,0-1,1-1,-1 0,1-1,-18-7,27 9,0 0,1 0,-1 0,0 0,1-1,0 0,-1 1,1-1,0 0,0 0,0 0,0 0,-2-4,3 5,1-1,-1 1,1-1,0 1,-1-1,1 0,0 1,0-1,0 1,0-1,0 1,1-1,-1 1,0-1,1 1,-1-1,1 1,0-1,-1 1,1-1,0 1,0 0,0 0,0-1,0 1,2-2,1 0,-1-1,1 1,0 0,0 1,1-1,-1 1,0 0,1 0,0 0,5-2,57-11,-42 10,40-7,126-6,71 16,-156 2,1 0,220 6,-266-2,-1 3,0 3,78 23,-77-13,-12-4,73 14,508 63,-543-84,298 15,1515-25,-1780-5,-108 5,-1-1,1 0,-1-1,0 0,0-1,0 0,0-1,11-6,-21 10,0 1,0 0,0-1,0 1,0-1,0 0,0 1,0-1,0 0,0 0,0 1,-1-1,1 0,0 0,0 0,-1 0,1 0,-1 0,1 0,-1 0,1 0,-1 0,0-1,1 1,-1 0,0 0,0-2,-1 2,0-1,0 1,0 0,0 0,0 0,-1 0,1 1,0-1,-1 0,1 0,-1 1,1-1,-1 1,1-1,-1 1,1 0,-3-1,-73-4,-1058 7,1111-2,1 1,-1 1,-34 8,49-8,0 0,0 1,0 1,1-1,-1 1,1 1,0 0,0 0,1 0,-1 1,1 0,-6 8,-5 2,17-16,0 1,1-1,-1 0,0 1,0 0,1-1,-1 1,0-1,1 1,-1 0,1 0,-1-1,1 1,-1 0,1 0,-1 0,1-1,0 1,-1 1,3-1,0 0,0 0,0 0,0 0,0-1,0 1,0-1,0 0,0 1,0-1,1 0,-1 0,4-1,901 2,-394-4,-494 3,141 6,-142-4,-1 1,0 1,1 0,-1 2,-1-1,32 17,-42-18,0 0,-1 0,1 1,-1-1,-1 1,1 0,0 0,-1 1,6 9,27 61,-14-27,-13-31,2 0,0 0,1-2,0 1,2-2,25 22,-16-7,-16-20,0 0,0-1,0 0,16 12,-23-20,0 0,1 1,-1-1,1 0,0-1,-1 1,1 0,0 0,0-1,-1 1,1-1,0 1,0-1,0 0,0 0,-1 0,1 0,0 0,0 0,0 0,0-1,0 1,-1-1,1 1,0-1,0 0,-1 0,1 0,-1 1,1-2,0 1,-1 0,0 0,1 0,1-3,0 0,-1 0,1 0,0-1,-1 1,0-1,0 1,-1-1,1 0,-1 0,0 0,0 1,-1-1,1-6,-4-75,1 51,0 1,1 22,0 0,1 1,0-1,3-20,5 43,-1 8,0 24,-2 1,-2-1,-1 0,-8 74,5-111,1 0,-2 0,1 1,-1-1,1 0,-2 0,1 0,-1-1,0 1,0-1,0 1,-1-1,1 0,-2 0,1-1,0 1,-9 6,-4 0,-1 0,1-1,-2-1,-23 8,41-17,-51 20,-61 15,92-32,1 0,-1-2,1 0,-42-5,7 0,-141 5,-105-4,167-10,-55-2,90 13,-306 10,92 46,174-26,-2-6,0-6,-148-2,-3-13,-268-4,291-25,172 14,-131-1,-331 17,519 0,-62 11,-28 1,62-13,18-1,-1 2,-61 11,91-9,0 0,0-2,0 0,0-1,-39-4,56 2,0-1,0 0,0 1,0-2,0 1,0 0,1-1,-1 1,1-1,0 0,0 0,0 0,0-1,0 1,1-1,0 0,-1 1,1-1,1 0,-1 0,1 0,-1-1,0-5,-3-8,2-1,0 1,1-1,0-20,5-350,-3 384,0 0,0 0,1 0,-1 0,1 0,0 0,1 0,-1 0,1 0,0 1,0-1,0 0,1 1,0 0,0 0,0 0,6-7,-2 6,-1 1,1-1,0 1,0 0,0 1,0 0,1 0,-1 1,1-1,15-1,36-2,1 2,0 3,0 2,88 14,28 0,-62-12,-46-2,-1 2,104 19,-64-1,0-5,0-4,150-4,1258-11,-807 5,-544-16,-3 0,385 15,-500 1,55 10,34 2,-75-14,-19-1,0 2,43 8,-73-8,1 2,-1 0,1 0,-1 1,0 0,0 1,-1 0,1 1,-1 0,0 1,15 13,-23-19,0 1,0 0,-1 0,1 0,0 0,-1 0,1 0,-1 1,0-1,1 0,-1 1,0-1,-1 1,1-1,0 1,-1 0,1-1,-1 1,0 0,0-1,0 1,0 0,-1-1,1 1,-1-1,1 1,-1 0,0-1,0 0,0 1,0-1,0 1,-1-1,1 0,-1 0,0 0,1 0,-1 0,0 0,0 0,-3 1,-4 5,-1 0,0-1,-1 0,0-1,0 0,0-1,-17 6,-8-3,-1-2,1-1,-1-2,1-1,-73-7,13 2,-1034 2,1085 4,-58 9,-33 2,-873-12,489-4,-366 2,850-2,-62-11,58 7,-43-2,-76 10,-73-4,158-11,53 8,0 1,-28-1,31 4,0 1,1 1,-1 0,-28 7,43-8,-1 1,0 0,0 1,1-1,-1 1,1-1,-1 1,1 0,-1 0,1 1,0-1,0 1,0-1,1 1,-1 0,1 0,-1 0,1 1,0-1,0 0,0 1,1-1,-1 1,1 0,0 0,0-1,0 6,0-7,1-1,0 1,0 0,0-1,0 1,0 0,1 0,-1-1,0 1,1 0,-1-1,1 1,0-1,0 1,-1-1,1 1,0-1,0 1,0-1,0 0,1 1,-1-1,2 1,0 0,1 1,0-1,0 0,0-1,0 1,0-1,0 0,0 0,6 1,10 0,0-2,0 1,23-4,-39 2,604-29,-383 28,671 22,-592 21,-42-3,615 5,242-44,-1094 2,-1 2,0 1,0 1,0 1,43 17,-29-10,40 9,12-8,109 4,-140-14,-49-2,1 0,-1 0,0 1,0 1,0-1,0 1,0 1,-1 0,17 12,-8-4,0 1,-1 1,23 27,-38-41,-1 1,0-1,1 1,-1-1,0 1,0 0,0 0,0-1,0 1,0 0,0 0,-1 0,1 0,0 0,-1 0,0 0,0 0,1 0,-1 0,-1 0,1 0,0 0,0 0,-1 0,1 0,-1 0,1 0,-1 0,0 0,0-1,0 1,0 0,0 0,0-1,-2 3,-6 4,1-1,-1 0,0 0,0-1,-16 7,-3 4,-108 69,97-60,9-7,1 1,-28 26,50-39,0 0,0 0,0 1,1 0,0 1,0-1,1 1,0 0,1 1,0-1,-5 17,0 12,2-16,2 1,0 0,2 0,0 0,1 45,2-66,0 0,0 0,1 0,-1 0,0 0,1 0,-1 0,1 0,0 0,-1 0,1 0,0 0,0 0,0 0,1-1,-1 1,0 0,1-1,-1 1,3 1,-2-2,-1-1,1 1,0-1,-1 0,1 0,-1 1,1-1,0 0,-1-1,1 1,-1 0,1 0,0-1,-1 1,1-1,-1 1,1-1,-1 0,1 0,1 0,6-6,-1 1,1-1,-1 0,0-1,0 0,7-10,27-36,2-1,-1-3,-4-1,39-76,-17-26,-38 87,-20 62,0 0,0 1,1-1,0 1,1 0,1 0,-1 1,2-1,12-15,-3 6,-2 0,0 0,-1-1,17-40,-18 37,0 1,1-1,26-32,-38 54,0 1,0 0,0 0,0 0,1-1,-1 1,0 0,1 0,-1 1,0-1,1 0,-1 0,1 1,-1-1,1 1,0-1,-1 1,1-1,-1 1,1 0,0 0,3 0,-3 1,1 0,0 0,-1 0,1 0,-1 0,1 1,-1-1,0 1,1 0,-1-1,0 1,3 4,5 7,1 1,-2 0,14 26,-16-27,20 25,-22-32,0 0,-1 0,1 0,-1 1,0 0,4 11,-8-17,0-1,0 0,-1 1,1-1,0 0,0 1,-1-1,1 0,0 1,-1-1,1 0,0 1,-1-1,1 0,-1 0,1 0,0 1,-1-1,1 0,-1 0,1 0,0 0,-1 0,1 0,-1 0,1 0,-1 0,1 0,0 0,-1 0,1 0,-1 0,1 0,-1 0,1 0,0-1,-1 1,1 0,-1 0,1-1,-28-6,24 6,-88-25,43 11,0 2,-1 2,-1 2,-90-4,132 13,1 0,0 1,-1-1,1 2,0-1,0 1,0 1,0-1,-14 8,16-6,1 0,-1 0,1 1,0-1,1 1,-1 0,1 1,0-1,0 1,0-1,1 1,-5 13,-16 42,-27 111,45-145,1 0,2 1,1-1,2 37,16 110,-7-105,-1 71,-8-129,0 0,0 0,-1 0,-1 0,0 0,-5 14,6-22,0 0,-1 0,0 0,0 0,0-1,0 1,0 0,0-1,-1 0,1 1,-1-1,0 0,1 0,-1-1,0 1,0 0,0-1,0 0,-1 0,1 0,0 0,0 0,-1-1,-5 1,-11 1,0-1,0 0,-38-5,51 3,0 0,0 0,1-1,-1 0,0-1,1 0,0 0,0 0,0 0,0-1,1 0,-1 0,1-1,-9-9,9 7,0 0,-1 0,0 1,-1-1,1 1,-1 0,0 1,-1 0,1 0,-1 1,0 0,0 0,-1 0,1 1,-1 1,1-1,-1 1,0 1,0 0,-10 0,-369 1,167 2,-962-2,956 14,22 0,3 0,-3 0,-973-12,567-4,608 2,0 1,0-1,-1 0,1 0,0 0,0 0,0-1,0 1,0-1,0 0,-1 0,2 0,-1 0,0-1,0 1,0-1,0 0,1 1,-1-1,1 0,0-1,-1 1,1 0,0-1,0 1,1-1,-1 0,0 1,1-1,0 0,-1 0,1 0,0 0,1 0,-1 0,0 0,1-1,0 1,0 0,0-6,1-230,3 86,-4 143,-1 2,1 0,1 0,-1 0,1 0,4-15,-4 20,0 1,0 0,1 0,-1-1,0 1,1 0,-1 0,1 1,0-1,-1 0,1 0,0 1,0-1,0 1,1 0,-1 0,0 0,0 0,1 0,-1 0,0 0,1 1,4-1,22-3,0 2,46 1,-41 2,46-5,89-10,206 10,83-5,-170-5,-145 9,-2-7,29-1,58-4,-79 5,50-16,-136 17,128-6,1379 19,-1553-1,0 0,0 2,-1 0,1 1,-1 0,0 2,0 0,-1 0,25 15,-38-19,1-1,-1 1,0-1,0 1,0 0,0 0,0 0,0 0,-1 0,1 0,-1 1,1-1,-1 0,0 1,0-1,0 1,0-1,-1 1,1-1,-1 1,1 0,-1 3,0-1,-1-1,0 1,0-1,-1 0,1 0,-1 0,0 0,0 0,0 0,0 0,-1 0,-4 5,0-1,0-1,-1 1,1-1,-2-1,1 1,-1-1,0-1,0 0,0 0,-1-1,-10 4,-11-3,-1-2,1-1,-1-1,-40-5,-6 2,-173 3,-188-4,287-9,-44-2,-29 0,-51 0,102 16,-240-4,285-12,-41-1,-35 2,-10-1,-393 15,585 1,-1 0,-33 8,-30 3,46-8,1 2,0 2,-73 26,44-13,50-16,0 1,0 1,-29 16,41-20,0 1,1-1,-1 1,1 0,0 0,1 1,0 0,-1 0,2 0,-1 0,1 1,-5 11,8-17,0 1,1 0,-1 0,1 0,-1 0,1-1,0 1,0 0,0 0,0 0,0 0,0 0,1 0,-1 0,1-1,-1 1,1 0,0 0,-1-1,1 1,0 0,0-1,0 1,0-1,1 1,-1-1,0 1,1-1,-1 0,1 0,-1 0,1 0,-1 0,1 0,0 0,0 0,-1-1,1 1,0-1,0 1,3 0,10 2,0 1,1-2,28 2,-40-4,328-4,-147-23,-130 17,-1 1,63-1,587 12,-359 26,14 1,-9-16,-39 0,-193-12,933-28,-954 12,-61 9,61-4,30-4,-86 8,52-1,-85 7,-5 0,0 1,1-1,-1 0,1-1,-1 1,1 0,-1-1,0 0,1 0,-1 0,0 0,0 0,6-4,-9 5,0-1,0 1,0 0,1-1,-1 1,0 0,0-1,0 1,-1 0,1-1,0 1,0 0,0-1,0 1,0 0,0-1,0 1,0 0,-1 0,1-1,0 1,0 0,0 0,-1-1,1 1,0 0,0 0,-1-1,1 1,0 0,-1 0,1 0,0 0,-1-1,1 1,0 0,-1 0,1 0,0 0,-1 0,1 0,0 0,-1 0,1 0,0 0,-1 0,1 0,-1 0,-18-3,-3 5,1 0,0 1,0 1,1 2,-24 7,-46 12,-134 9,-298 5,474-36,-1089 29,585-11,414-15,66-3,-135 20,108-8,-1-4,-1-5,-107-8,72 1,85-1,-58-11,70 7,0 2,0 1,-51 3,76 2,1 0,0 1,0 0,0 1,1 0,-1 1,1 1,0 0,1 0,-1 1,1 1,1 0,-1 0,1 1,1 0,0 1,0 0,1 1,0-1,0 1,2 1,-1 0,1 0,1 0,0 0,1 1,-4 22,6-24,1 1,-1 1,-1-1,1 0,-9 20,9-29,1 0,-1 0,0 0,0 0,0-1,0 1,0 0,0-1,-1 0,1 0,-1 1,0-1,0-1,1 1,-1 0,-1-1,1 0,0 1,0-1,0 0,0-1,-5 1,-16 2,0-2,-35-4,-27 2,81 2,1 1,-1-1,1 1,-1 0,1 0,0 0,0 0,0 1,0 0,1-1,-1 1,1 1,-1-1,1 1,0-1,0 1,1 0,-1 0,1 0,0 0,0 0,0 1,-1 4,-3 7,0 1,1 0,1 0,-3 35,4-25,2 1,5 49,-3-67,0 0,2 0,-1 0,1 0,0-1,1 1,0-1,1 0,0 0,0 0,7 7,2 6,0 1,-2 0,-1 0,-1 1,-1 0,6 27,-7-26,8 26,-4-12,1-1,25 50,-4-4,-28-65,1-2,0 1,1-1,19 29,-18-33,0 0,1-1,0 0,1-1,0 0,0-1,2 0,-1-1,1 0,0-1,1-1,0 0,0-1,1 0,-1-1,1 0,1-2,-1 0,0 0,1-2,15 1,-15-2,0 0,0-2,0 1,0-2,0 0,0-1,-1-1,1 0,-1-1,-1-1,17-9,-10 5,0 2,2 0,-1 1,1 1,0 1,32-4,-14 6,0 2,54 3,-59 1,0-1,-1-3,62-9,-67 5,-13 3,0 0,0-2,0 0,23-11,-35 13,1 0,-1 0,0-1,0 0,0 0,0-1,-1 1,0-1,0 0,0 0,0 0,-1-1,0 1,0-1,0 0,1-7,6-19,-3-1,7-57,-11 66,0 0,1 0,1 1,1 0,1 0,20-44,-15 53,-1 0,2 1,-1 0,2 0,0 2,0 0,1 0,19-9,-16 8,35-16,-40 22,-1-1,1 0,-1 0,11-10,-7 5,0 0,0 1,1 1,1 1,33-13,-38 16,-1-1,0 0,0-1,13-11,-17 12,0 0,1 1,0 0,0 1,0-1,1 2,0-1,18-4,35-3,-1 3,118-2,-129 9,75-14,-59 7,61-17,-40 7,26-11,-85 21,-1 1,2 1,49-4,-73 10,0 1,-1-1,1 0,-1 0,1-1,-1 0,0 0,1 0,-1 0,0-1,0 0,-1 0,1 0,-1-1,1 1,7-9,2-1,-1 3,1 1,0 0,1 1,0 0,19-6,23-13,-57 27,1 0,-1 0,0 0,1 0,-1 0,1 0,-1 0,0 0,1 0,-1-1,0 1,1 0,-1 0,0 0,0-1,1 1,-1 0,0 0,1 0,-1-1,0 1,0 0,0-1,1 1,-1 0,0-1,0 1,0 0,0-1,0 1,1 0,-1-1,0 1,0 0,0-1,0 1,0-1,0 1,0 0,0-1,0 1,-1 0,1-1,0 1,0 0,0-1,-21-6,-32 3,22 3,-268-14,-226 2,328 15,72-3,-139 3,258-1,0-1,-1 1,1 1,0-1,-11 5,17-6,0 0,0 0,0 0,0 0,-1 0,1 0,0 0,0 0,0 0,-1 0,1 0,0 0,0 1,0-1,0 0,0 0,-1 0,1 0,0 0,0 0,0 0,0 1,0-1,0 0,0 0,-1 0,1 0,0 1,0-1,0 0,0 0,0 0,0 0,0 1,0-1,0 0,0 0,0 0,0 1,0-1,0 0,0 0,0 0,0 0,0 1,0-1,0 0,0 0,1 0,-1 0,0 1,0-1,0 0,0 0,0 0,1 0,26 6,71-3,0-4,0-4,151-27,-138 14,0-5,109-37,-184 50,0 2,1 2,0 2,0 1,67 3,-54 1,-1-2,72-12,-101 9,0 0,0 2,0 0,0 1,0 1,0 1,32 5,-50-5,1 0,0 0,-1 0,1 1,-1-1,1 1,-1-1,0 1,1 0,-1 0,0 0,0 0,0 0,-1 0,1 1,-1-1,3 5,-2-1,1 0,-2 0,1 0,-1 0,1 0,-2 0,1 13,-1-6,-1 1,-1-1,0 1,0-1,-2 1,-9 24,7-26,0 0,-1-1,0 0,-1-1,0 0,-1 0,-11 10,-77 56,52-42,-17 7,-1-2,-91 41,25-14,103-52,6-4,1 1,-29 22,34-25,0-1,0 0,-1-1,0 0,0-2,0 0,-1 0,1-1,-1-1,-27 0,-470 0,251-4,241 3,0 1,1 1,-1 1,1 1,0 1,0 0,-21 11,13-4,1 1,0 1,1 2,-29 22,-156 128,196-154,1 1,0 0,0 1,2 0,-14 21,20-26,1 0,0 0,1 0,0 1,1-1,0 1,0 0,1 0,1 0,-1 20,4 40,23-113,-13 13,21-45,60-98,-34 71,21-33,-66 115,0 0,1 1,0 0,26-21,10 1,100-56,-37 26,-83 50,44-18,-13 6,-60 29,0 0,0 1,0-1,0 0,0-1,-1 1,1 0,0 0,-1-1,1 1,-1-1,1 0,1-3,-3 5,0-1,0 1,0-1,0 1,-1-1,1 1,0-1,0 1,-1-1,1 1,0 0,0-1,-1 1,1-1,0 1,-1 0,1-1,-1 1,1 0,0-1,-1 1,1 0,-1 0,1-1,-1 1,1 0,-1 0,1 0,-1 0,1 0,-1 0,1 0,-2 0,-67-5,51 4,-231-24,205 18,32 4,1 1,-1 1,0 0,0 0,-16 2,12 1,-44 5,-113 27,136-25,0-1,-1-2,-55 2,-119-9,77-2,-3 1,-150 5,173 14,59-7,-55 16,102-24,1 1,-1-1,1 2,-1-1,1 1,0 0,1 1,-1 0,1 0,0 1,0 0,1 0,-1 0,1 1,1 0,-1 0,1 1,1-1,-1 1,1 0,0 0,1 1,-3 10,-7 24,-9 40,21-76,0-1,1 1,-1-1,1 1,1-1,-1 1,1-1,0 1,0-1,3 8,-2-11,-1-1,1 1,-1-1,1 0,0 0,-1 0,1 0,0 0,0 0,1 0,-1-1,0 1,1-1,-1 0,0 0,1 0,0 0,-1 0,1 0,0 0,4 0,63 2,-52-4,131 13,-104-6,0-2,48-3,-78-3,-1 0,1-2,-1 1,0-2,14-6,-12 5,0 0,1 1,22-4,31-1,-9 1,90-2,373 12,-538-1,0-2,0 1,0-2,0 0,1 0,-27-11,-72-44,74 37,-41-18,65 34,0 0,0 1,-1 0,0 1,1 0,-30 0,-418 29,396-19,36-5,1 1,-1 1,1 1,0 2,-36 14,42-14,23-7,0 0,0 0,0 0,-1 0,1 0,0 0,0 0,0 0,0 0,0 0,-1 1,1-1,0 0,0-1,0 1,0 0,-1 0,1 0,0 0,0 0,0 0,0 0,0 0,-1 0,1 0,0 0,0 0,0 0,0 0,0-1,0 1,0 0,-1 0,1 0,0 0,0 0,0 0,0-1,0 1,0 0,0 0,0 0,0 0,0 0,0-1,0 1,0 0,0 0,0 0,0 0,0-1,1-1,1-1,0 1,0 0,0 0,1 0,-1 0,0 0,1 1,-1-1,6-2,27-11,1 1,0 1,1 3,0 1,41-5,-25 4,164-22,331-7,-381 38,45-3,-210 4,1 0,0 0,-1 0,1-1,-1 1,1-1,-1 0,0 0,1 0,-1 0,0 0,1 0,-1 0,0-1,0 1,0-1,2-2,-3 2,0 1,0-1,0 0,0 1,-1-1,1 0,-1 0,1 0,-1 0,0 0,1 1,-1-1,0 0,0 0,0 0,-1 0,0-3,-1-3,0 1,-1 0,0 0,0 0,-1 1,0-1,0 1,0 0,-1 0,-7-6,-6-5,-1 1,-1 1,-1 1,0 1,0 1,-27-11,-143-48,156 63,1 2,-1 1,0 2,-1 1,1 2,-43 4,-21 0,-68 10,110-6,-60-1,30-9,-92 4,174-2,0 1,0 0,0 0,0 1,0 0,0 0,0 0,0 0,1 1,-1-1,1 1,0 1,0-1,-6 7,-1 3,0 0,1 1,-9 17,10-17,3-4,2 0,-1 0,1 0,1 0,0 1,1-1,-1 1,2 0,-1 11,4 107,1-64,-2-39,1 1,1-1,2 0,0 0,2 0,1-1,0 0,2-1,1 0,18 30,-24-46,-2 0,1 1,-1 0,-1-1,0 1,0 0,0 0,0 17,-1-7,0-17,-1 1,1-1,-1 0,1 0,0 0,0 1,0-1,0 0,0 0,1 0,-1-1,0 1,1 0,-1 0,1-1,0 1,0-1,0 0,-1 1,1-1,0 0,1 0,-1 0,0 0,4 1,6 1,-1-1,1 0,22 1,-25-2,85 0,1-3,99-17,-116 11,21-5,-48 5,63-1,-337 28,31-5,4 0,61-3,88-10,0 3,-1 1,-73 19,34 8,62-24,-1 0,1-2,-1 0,0-1,-1-1,1 0,-26 1,33-4,-1-1,0-1,0 1,1-2,-1 0,-11-3,20 4,1 0,-1 0,1 0,-1 0,1-1,0 1,0-1,-1 0,1 0,0 1,1-1,-1 0,0-1,0 1,1 0,-1 0,1-1,0 1,0-1,0 1,0-1,0 1,0-1,1 0,0 1,-1-1,1 0,0 0,0 1,0-1,0 0,2-3,-1-6,0 0,2 0,-1 0,2 0,-1 0,7-11,-10 21,1 0,0 0,1 0,-1 0,0 0,0 0,1 1,-1-1,1 0,0 1,0-1,-1 1,1-1,0 1,0 0,0 0,0 0,0 0,0 0,1 1,-1-1,0 1,0-1,1 1,-1 0,0 0,0 0,1 0,-1 0,0 0,1 1,-1-1,0 1,0-1,0 1,0 0,0 0,0 0,3 2,16 10,-1 1,0 0,-1 2,-1 0,21 24,21 18,-36-37,1 0,0-2,44 24,-56-37,1 1,0-2,0 0,1 0,0-2,-1 1,1-2,0 0,25-1,-33 0,-1-1,1 0,-1 0,1 0,0-1,-1 0,1-1,-1 0,0 0,1 0,-1 0,0-1,0 0,-1-1,1 1,-1-1,1 0,-1 0,0-1,-1 1,1-1,-1 0,0-1,5-7,16-11,-10 16,-15 8,1 0,-1 0,0-1,1 1,-1 0,0 0,0 0,1 1,-1-1,0 0,1 0,-1 0,0 0,1 0,-1 0,0 0,0 0,1 1,-1-1,0 0,0 0,1 0,-1 1,0-1,0 0,1 0,-1 1,0-1,0 0,0 0,0 1,0-1,1 0,-1 1,0-1,0 0,0 1,0-1,0 1,-1 4,-1 1,1 0,-1-1,0 1,0-1,-1 1,0-1,0 0,0 0,-1 0,1 0,-6 4,2 0,-1 2,-19 25,-26 47,47-73,0 1,1 0,1 0,0 1,0-1,1 1,1 0,0 0,-1 19,3-28,0 0,0 0,0-1,1 1,0 0,-1 0,1 0,0 0,0 0,1-1,-1 1,1 0,-1-1,1 1,0-1,0 0,0 0,0 1,2 1,1-1,0 0,1 0,-1 0,0 0,1-1,0 0,-1 0,1-1,6 2,11 0,-1-1,1-1,44-5,-32 1,64-14,-85 13,-1 0,-1 0,1-1,-1 0,1-1,-2-1,23-16,-19 12,0 0,0 1,1 1,1 0,-1 2,1-1,1 2,-1 0,1 1,27-3,-23 3,0-1,21-9,-27 8,2 2,-1-1,0 2,26-3,-37 7,24-3,-29 3,0 0,0 0,0 0,0 0,0 0,-1 0,1 0,0-1,0 1,0 0,0-1,-1 1,1-1,0 1,0-1,-1 1,1-1,0 1,-1-1,1 0,0 1,-1-1,1-1,-1 2,-1-1,0 0,0 0,0 0,0 0,0 1,0-1,0 1,0-1,0 0,-1 1,1 0,0-1,0 1,0 0,-1 0,1-1,0 1,0 0,-3 1,-34-4,34 3,-302-3,178 3,121 1,1 0,0 0,0 0,0 0,0 1,0 0,0 0,1 1,-1-1,1 1,-10 7,-55 50,34-27,-22 12,39-31,1 0,0 1,-24 26,20-18,-1-1,-2-1,-35 24,32-25,0 2,-39 39,54-47,0 1,1 1,-18 29,25-36,1 1,0 0,1 0,0 0,0 0,1 0,0 1,0 17,2 10,1-28,-1-28,0-91,2-62,2 147,1 1,15-46,-4 17,-6 16,2 1,16-34,-23 58,0 0,1 1,0 0,1 0,0 0,0 1,1 0,1 0,-1 1,17-12,-15 16,0 0,0 0,0 1,1 1,-1-1,1 2,0-1,15 1,18-3,53-5,-74 9,-1-1,1-1,-1-1,0-2,1 0,39-15,-48 12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7:13.2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0,'762'762,"-756"-756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3:28.7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5217 36,'5'2,"1"0,-1 1,0-1,0 1,0 1,0-1,-1 1,1-1,-1 1,0 1,7 7,0 0,56 47,3-2,107 66,-144-98,-1 2,-1 2,-2 0,-1 2,42 60,41 44,-57-75,71 104,-81-83,-35-62,1 1,1-1,24 31,-19-31,-2 2,12 22,-13-21,29 38,-21-33,26 44,10 15,166 221,-211-286,-1 0,-1 1,13 46,3 5,-19-55,-1 1,6 37,-11-45,1 1,0-1,1 1,0-1,1 0,0 0,1-1,0 1,1-1,0 0,11 14,-4-11,-1 0,0 1,-1 0,-1 1,0 0,-1 1,0 0,-1 0,7 24,-14-35,1 0,0 0,0-1,0 1,0 0,1-1,0 1,0-1,0 0,0 0,1 0,-1 0,8 4,-9-6,1-1,-1 0,1 0,0 0,-1 0,1-1,0 1,0-1,-1 1,1-1,0 0,0 0,0-1,-1 1,1 0,0-1,-1 0,1 1,0-1,-1 0,1-1,-1 1,1 0,-1-1,0 1,1-1,1-2,10-7,0 0,-1-2,-1 0,0 0,0-1,-2 0,1-1,-2 0,0-1,-1 0,12-34,-11 21,-1-1,-1-1,-2 1,-1-1,-1 0,-1-33,-1 42,0 0,10-37,-7 41,-1 0,-1 0,1-36,-4 47,0 0,0 1,0-1,-1 1,0-1,0 1,-1 0,1 0,-1 0,-1 0,1 0,-1 1,0-1,-9-8,4 4,-1 1,0 1,-1 0,1 0,-2 1,1 0,-20-8,1 5,-60-14,85 23,-163-48,165 48,0 0,-1 0,1 0,0 0,0 0,0 1,-1 0,1-1,0 1,-1 0,1 1,0-1,-1 1,1-1,0 1,0 0,0 0,0 1,0-1,0 0,0 1,0 0,0 0,1 0,-1 0,1 0,-1 0,1 1,0-1,0 1,0 0,0-1,0 1,1 0,-1 0,1 0,0 0,0 1,0-1,0 0,1 0,-1 1,1-1,0 0,0 0,0 1,0-1,1 0,-1 1,1-1,0 0,0 0,0 0,0 0,0 0,2 3,7 14,0-2,1 1,1-1,1-1,1 0,0-1,1-1,0 0,28 20,15 6,99 50,-59-36,-42-23,-47-27,-37-21,-185-123,188 121,11 8,6 3,0 1,0 1,-1 0,0 0,-17-7,24 12,0-1,0 1,-1-1,1 1,0 0,0 0,-1 0,1 0,0 0,0 1,-1-1,1 0,0 1,0 0,0 0,0-1,0 1,0 1,0-1,0 0,0 0,0 1,0-1,1 1,-1-1,1 1,-1 0,1 0,0 0,-1-1,0 4,0-1,1-3,0 1,1-1,-1 1,0-1,0 1,1-1,-1 0,0 0,0 1,-1-1,1 0,0 0,0 0,0 0,-3 1,3-4,-1 1,1-1,0 0,0 0,0 0,0 1,0-1,0 0,0 0,1 0,-1 0,1-1,-1 1,1 0,0-2,-39-186,20 86,-57-176,-24-4,67 207,20 47,-15-42,10 18,3 0,2 0,3-1,2-1,-1-60,7 83,0 1,-10-40,2 16,9 51,0 1,0-1,0 1,-1 0,0-1,0 1,0 0,-1 0,1 0,-1 1,0-1,0 1,0-1,0 1,-1 0,1 0,-1 0,0 1,0-1,0 1,0 0,0 0,0 1,-10-3,-8-2,0 1,-1 2,-42-2,43 4,18 0,-20-1,0 1,-1 1,1 1,-43 8,63-8,0 0,0 0,0 0,0 1,0 0,0 0,1 0,-1 0,0 0,1 1,0 0,0-1,0 1,-5 7,6-7,0 1,1-1,0 1,0-1,0 1,0 0,0-1,1 1,0 0,-1 0,1-1,1 1,-1 0,1 0,-1-1,1 1,0 0,0-1,4 7,5 14,2-2,0 1,2-2,0 0,1 0,29 29,-1 0,-24-27,11 11,-2 1,-1 2,-2 0,-1 2,20 46,42 105,-99-218,-14-51,-5-15,-145-367,173 453,0-1,-1 1,0 0,0 0,-1 0,0 1,0 0,-1 0,1 0,-2 1,1 0,-1 0,0 1,0 0,0 1,0-1,-12-3,-11-3,0 0,0 3,-55-9,70 16,0 0,0 2,0 0,0 1,0 0,1 2,-1 0,-20 8,15-5,-1-1,0-1,-31 3,-210-7,127-3,-117-18,188 12,24 2,-49-15,61 13,0 1,-1 1,-57-3,45 10,0 2,1 1,-1 2,1 2,0 1,1 3,1 1,-1 2,-36 20,45-22,-1-1,0-2,0-1,-1-2,-54 6,-38 11,85-14,-1-2,-57 3,57-8,-1-3,1-1,-1-2,1-2,-79-20,114 23,-1-1,2 1,-1-1,0 0,0 0,1-1,0 0,0 0,0 0,0 0,1-1,-1 0,1 0,0 0,1 0,-1-1,1 1,0-1,1 0,-1 0,1 0,-2-7,9 13,6 11,17 20,-20-22,6 6,0 0,-1 0,0 1,-2 1,0 0,-1 0,0 1,8 24,-8-13,-1 2,-1-1,-1 1,-2 0,1 40,-6-68,0 0,0 0,0 1,0-1,0 0,0 0,1 0,0 0,0 1,0-1,0 0,0 0,0-1,1 1,-1 0,1 0,0-1,0 1,0-1,0 1,0-1,1 0,-1 0,1 0,-1 0,1 0,0-1,0 1,0-1,0 0,0 0,0 0,0 0,0 0,0-1,4 1,0 1,0 0,0 0,0 0,-1 1,10 5,-15-7,1 0,-1 0,1 0,-1 0,1 1,-1-1,0 0,0 1,0-1,0 1,0-1,0 1,0 0,0 0,0-1,-1 1,1 0,-1 0,1 0,-1-1,0 1,0 0,0 0,0 3,5 72,0-81,1 1,0 0,0 0,0 0,0 1,0 0,0 0,11-1,-9 1,16-5,-7 1,1 1,0 1,0 0,1 2,25-1,-40 3,0 0,0 0,0 1,0 0,0-1,0 2,-1-1,1 0,0 1,-1-1,1 1,-1 0,0 0,0 1,0-1,0 1,0-1,0 1,0 0,-1 0,1 0,-1 1,0-1,0 0,-1 1,1-1,0 1,-1 0,0 0,0-1,1 7,0 3,0 0,-1 1,0-1,-1 0,-1 1,0-1,0 0,-2 0,0 0,0 0,-1 0,0 0,-1-1,-1 0,0 0,-1 0,0-1,0 0,-1 0,-1-1,0 0,0-1,-16 13,55-61,-20 24,0 1,1 0,1 1,0 0,17-14,29-18,-39 29,1 1,0 1,23-12,13-8,-48 28,1 0,0 0,0 1,1 0,-1 1,1 0,0 0,0 1,1 0,16-2,-13 4,-1-2,1 1,-1-2,0 0,0 0,19-10,73-46,-77 43,39-17,1 3,1 3,97-26,-97 33,-42 14,0 1,36-3,25-5,-57 9,0 2,1 0,44 3,-154 0,-5 0,-123-15,67 1,95 12,0-2,-72-17,-11-4,87 18,0-1,-46-15,56 16,0 1,0 1,0 2,-1 1,0 1,1 1,-42 7,62-6,0 1,1 0,-1 0,0 1,1 1,-1-1,1 1,0 1,0 0,-15 12,1 2,2 0,-27 33,16-17,30-34,1 0,0 0,0 0,0-1,0 1,0 0,1 1,-1-1,0 0,0 0,1 0,-1 0,0 1,1-1,0 0,-1 1,1-1,0 0,-1 1,1-1,0 0,0 1,0 1,1-2,0-1,0 1,0 0,0 0,0-1,0 1,0-1,0 1,0-1,0 1,0-1,0 0,0 1,0-1,0 0,1 0,-1 0,0 0,0 0,2 0,13-1,-1-1,28-6,76-22,-41 10,144-20,-28 39,-20 1,-162-1,-2-2,1 1,0-1,0-1,-1 0,0-1,0 0,0 0,9-7,44-21,-62 33,0 0,1 0,-1-1,0 1,1-1,-1 1,0-1,0 1,1-1,-1 1,0-1,0 0,0 0,0 0,0 0,0 0,0 1,0-2,0 1,-1 0,1 0,0 0,-1 0,1 0,0-3,-2 3,1-1,-1 1,0 0,0 0,0 0,0 0,-1 0,1 0,0 0,0 0,-1 0,1 1,0-1,-1 0,1 1,-1-1,1 1,-2-1,-80-15,40 12,-77 5,77 1,-73-6,115 4,0 0,1 0,-1 0,1 0,-1 0,1 0,-1 0,0 0,1 0,-1-1,1 1,-1 0,1 0,-1 0,0-1,1 1,-1 0,1-1,0 1,-1 0,1-1,-1 1,1-1,-1 1,1 0,0-1,-1 1,1-1,0 1,0-1,-1 1,1-1,0 0,0 1,0-1,0 1,-1-2,16-19,32-13,-19 22,1 1,0 1,1 2,0 1,52-5,157 0,-189 10,152 6,-198-3,1 0,-1 1,1-1,-1 1,1 0,-1 0,0 0,0 0,0 1,0 0,-1 0,1 0,-1 0,1 0,2 5,8 9,-1 1,11 20,8 12,78 101,-79-103,-25-37,0 0,1 0,0-1,1 0,1-1,11 11,33 25,104 67,-121-87,-1 2,-2 1,0 2,-2 2,-2 0,-1 2,40 62,42 90,-96-164,1 1,0-2,2 0,36 35,1 2,151 210,-196-253,0 0,-1 1,12 33,-15-33,1-1,1 1,1-1,16 24,0-6,-8-10,1 0,22 21,-34-39,0 0,0-1,0 0,1 0,0 0,-1 0,1-1,1 0,-1 0,0-1,1 0,-1 0,14 2,-17-4,0 0,0 0,0 0,0 0,0 0,0-1,0 1,0-1,0 0,0 0,0 0,0-1,0 1,-1-1,1 1,-1-1,1 0,-1 0,0 0,1 0,-1 0,0-1,0 1,-1-1,1 1,0-1,-1 0,0 1,1-1,-1 0,0 0,-1 0,1 0,0-5,2-13,-1 1,0 0,-2-1,-2-25,0 14,1-7,-3-1,-1 1,-1-1,-3 2,-1-1,-2 1,-18-41,18 52,4 5,-1 1,-1 0,-1 0,0 1,-2 1,-21-25,9 17,2-1,0-2,-31-54,-2-11,-28-56,82 145,-1 1,1 0,1-1,-1 0,1 1,0-1,0 0,0 1,1-1,0 0,0 0,1 0,0 1,0-1,2-8,-3 14,0 0,0-1,0 1,0 0,0 0,0-1,0 1,1 0,-1 0,0-1,0 1,0 0,0-1,0 1,1 0,-1 0,0 0,0-1,0 1,1 0,-1 0,0 0,0-1,1 1,-1 0,0 0,0 0,1 0,-1 0,0 0,1 0,-1 0,0 0,0 0,1 0,-1 0,0 0,1 0,-1 0,10 10,1 18,2 48,-10-54,1 0,6 25,22 37,2-1,5-2,3-2,3-2,57 74,-90-135,0-1,2 0,-1-1,2 0,-1-1,2-1,0 0,0-1,1-1,1-1,-1 0,27 8,138 57,-174-70,-1 0,0 0,0 0,0 1,-1-1,1 2,-1-1,0 1,-1 0,1 0,-1 1,-1-1,1 1,-1 0,4 10,3 10,-1 0,-2 1,6 29,6 25,4-10,25 87,-44-137,-1 0,0 0,-2 0,-1 0,-1 29,-1-47,0 0,0 0,0 0,0 0,0 0,-1 0,0-1,1 1,-2 0,1-1,0 1,-1-1,1 0,-1 0,0 0,0 0,0 0,-1-1,1 1,0-1,-1 0,0 0,1 0,-1-1,0 1,0-1,0 0,0 0,0 0,0-1,-1 1,1-1,0 0,0 0,0-1,0 1,0-1,0 0,0 0,0 0,0 0,0-1,0 0,0 0,1 0,-1 0,1 0,-1-1,1 1,-5-6,2 1,-1-1,1 0,1 0,0 0,0-1,0 0,1 0,0 0,1 0,-4-20,0 7,6 18,0-1,0 1,-1 0,1 0,-1 0,0 1,0-1,-1 0,1 1,-1-1,1 1,-1 0,0 0,0 0,-1 0,1 1,-1-1,1 1,-1 0,0 0,0 0,0 0,0 1,0 0,-5-2,-5 2,0 1,0 0,0 0,0 2,0-1,-16 5,7-1,22-5,1 0,-1 1,1-1,-1 0,0 0,0 0,1 0,-1 1,0-1,1 0,-1 0,0 0,1 0,-1-1,0 1,0 0,1 0,-1 0,0 0,1-1,-1 1,1 0,-1-1,0 1,1 0,-1-1,1 1,-1-1,1 1,-1-1,1 1,-1-1,1 1,-1-2,1 0,0 0,0 1,0-1,1 0,-1 0,1 1,-1-1,1 0,0 0,-1 1,1-1,0 1,1-3,45-57,-41 54,7-7,-8 9,0 0,0-1,0 1,-1-1,7-13,-10 18,-1 0,0 1,0-1,1 0,-1 0,0 1,0-1,0 0,0 0,0 1,0-1,0 0,0 0,0 0,0 1,-1-1,1 0,0 0,0 1,-1-1,1 0,-1 1,1-1,-1 0,0 0,-1-1,0 1,1 0,-1 0,0 0,0 1,0-1,1 0,-1 1,0-1,0 1,0 0,0-1,-2 1,-45-3,1 2,-76 8,117-5,1 0,-1 0,1 1,0 0,0 0,0 0,0 1,0 0,1 0,-1 0,1 1,0 0,-5 7,-32 25,41-35,-1-1,0 1,0-1,0 0,0 0,0 1,0-1,0-1,-1 1,1 0,0 0,-1-1,1 0,0 1,-1-1,1 0,0 0,-1 0,1 0,0-1,-1 1,1 0,-4-2,2-1,1 1,0-1,0 0,0 0,0 0,1 0,-1 0,1-1,0 1,0-1,0 1,0-1,-1-5,-17-40,13 28,-1 1,0 0,-2 1,-1-1,-16-22,19 33,1-1,-1 1,0 0,0 0,-1 0,-19-13,25 20,-1 0,0 1,1-1,-1 1,0 0,0 0,0 0,0 0,0 1,0-1,-1 1,1 0,0 0,0 1,0-1,0 1,0 0,0 0,0 1,1-1,-1 1,-4 2,-40 28,42-28,1 1,-1-1,0 0,0 0,0 0,-1-1,0 0,1 0,-1-1,-7 2,-2-3,0 0,1-1,-1-1,0-1,1 0,-1-1,-18-5,-16-3,44 10,0 0,0-1,0 0,0 0,1 0,-1 0,0-1,1 0,0 0,0-1,0 1,0-1,0 0,1-1,0 1,0-1,0 0,0 0,1 0,0 0,-4-7,1-5,0 0,1-1,1 1,1-1,-3-33,6 45,-1-1,0 1,-1 0,1-1,-1 1,-1 0,1 0,-1 1,0-1,0 0,0 1,-1 0,0 0,0 0,0 0,-1 0,0 1,0 0,0 0,0 0,0 1,-1 0,0 0,1 0,-1 1,0-1,0 1,-1 1,1-1,0 1,-1 0,1 1,0 0,-1 0,1 0,-1 0,1 1,0 0,-8 3,0-1,0 0,-1-1,1 0,-1-2,0 1,0-2,-21-2,32 2,-1 0,1-1,-1 1,1-1,0 0,0 0,0 0,0 0,0-1,1 0,-1 1,1-1,0-1,-1 1,1 0,1-1,-1 0,0 1,1-1,0 0,0 0,0-1,0 1,1 0,0 0,0-1,0 1,0-6,-15-133,6-216,9 339,-1 0,-1-1,-1 1,-1 0,0 1,-1-1,-1 1,-1 0,-1 1,-1 0,0 0,-1 1,-1 1,-26-29,13 19,10 9,-1 1,-30-23,40 35,-1 0,0 0,0 0,0 1,0 0,-1 0,1 1,-1 0,0 0,1 1,-13-1,-257 4,265-1,0 0,0 0,0 1,1 1,-1 0,1 0,0 1,0 0,-13 8,-8 7,-47 37,42-29,35-25,0-1,0 0,0 1,0-1,0 0,-1 0,1 0,0-1,-1 1,1 0,-4-1,1-6,13-12,-2 8,0 1,1 0,0 0,0 1,1 0,0 0,0 1,1 0,0 0,0 1,1 0,-1 0,1 1,1 1,-1 0,1 0,-1 1,1 0,17-1,59-8,-58 7,0 1,35 1,-54 3,1 1,-1 0,0 0,0 1,0 1,0 0,0 0,0 1,-1 0,10 6,13 6,-23-12,0 1,0-1,0 1,-1 1,13 10,-19-14,0 0,-1 0,1 0,0 1,-1-1,0 0,1 1,-1-1,0 1,0-1,0 1,-1-1,1 1,-1 0,1-1,-1 1,0 0,0-1,0 1,0 0,-1-1,1 1,-1 0,0-1,1 1,-2 2,0-2,1 0,-1-1,0 1,0-1,0 1,0-1,0 0,0 0,-1 1,1-2,-1 1,1 0,-1 0,0-1,1 0,-1 1,0-1,0 0,0 0,0-1,0 1,-1-1,1 1,0-1,0 0,0 0,0 0,-4-1,-4 0,0-1,0 1,0-2,1 1,-1-2,-18-7,17 5,-1 0,0 1,0 1,0 0,0 0,-1 2,1 0,-1 0,0 1,0 1,1 0,-1 1,0 0,1 1,-1 1,1 0,0 1,0 1,0 0,0 0,1 1,-20 13,-18 6,42-22,0 1,0 0,0 0,0 0,1 1,0 0,0 0,0 1,0 0,1 0,0 0,0 1,-5 9,4-3,0 0,0-1,-1 0,-1-1,0 1,-1-2,0 1,0-1,-1-1,0 0,-1-1,0 0,0 0,-1-2,0 1,0-2,-16 6,5-5,1 0,-1-2,0-1,-45 1,11-1,-8 10,58-10,0 0,-1-1,0 0,1-1,-1 0,0 0,0-1,0 0,1 0,-1-1,-17-4,23 4,1 0,0 0,0-1,0 1,0-1,0 0,0 1,0-1,0 0,1 0,-1 0,1 0,-1-1,1 1,0 0,0 0,0-1,0 1,0-1,1 1,-1-1,1 1,0-1,-1 1,1-1,1-3,-1-9,1 1,1-1,6-20,-5 22,7-26,2 1,2 1,1 1,2 0,2 1,1 0,1 2,2 1,51-56,-58 73,0 0,1 1,1 1,0 0,1 2,0 0,26-10,149-47,-141 56,0 2,1 3,1 2,-1 2,0 3,71 8,-113-6,0 0,0 1,0 0,0 1,0 0,-1 1,1 1,10 6,13 11,34 28,-30-21,-2 1,-1 2,45 52,2 2,-42-49,-26-26,-1 1,0 0,-1 1,0 1,-1 0,0 1,12 24,-15-23,1 0,25 31,0 1,67 101,50 99,-134-224,1-1,25 25,-20-24,28 39,-47-57,-1-1,1 0,0 0,1 0,-1-1,1 0,0 0,1-1,-1 1,1-1,0-1,0 1,0-1,10 3,0-3,0 0,0 0,0-2,1 0,23-2,-18-1,30-1,-50 3,0 0,-1 0,1 0,0 1,0-1,-1 1,1-1,0 1,-1 0,1 0,-1 0,1 1,3 2,-6-4,0 1,0-1,0 0,0 1,0-1,0 0,0 1,0-1,0 1,0-1,0 0,-1 1,1-1,0 0,0 1,0-1,-1 0,1 1,0-1,0 0,-1 1,1-1,0 0,-1 0,1 1,0-1,-1 0,1 0,0 0,-1 0,1 1,-1-1,1 0,0 0,-1 0,1 0,0 0,-1 0,1 0,-1 0,1 0,0 0,-1 0,0-1,-21 5,-37 1,-86-3,119-3,0-2,0 0,0-2,1-1,-45-16,57 15,0 0,0 0,1-1,0-1,0 0,1-1,0 0,1-1,0 0,1 0,0-1,1 0,0-1,1 0,-7-18,10 19,-1-1,0-1,-1 0,0 1,-9-13,12 21,0 2,-1-1,1 0,-1 1,1-1,-1 1,0 0,0 0,-1 1,1-1,0 1,-1 0,0 0,1 0,-11-2,3 2,-25-6,35 8,1-1,0 1,0-1,-1 1,1-1,0 1,0-1,0 0,0 0,0 1,0-1,0 0,0 0,0 0,0 0,1 0,-1 0,0 0,1 0,-1 0,0-1,1 1,-1-2,1 2,0 1,1-1,-1 0,0 0,1 0,-1 0,1 0,-1 0,1 0,-1 1,1-1,0 0,-1 0,1 1,0-1,0 0,-1 1,1-1,0 1,0-1,0 1,0-1,0 1,0 0,0-1,0 1,0 0,0 0,0 0,1 0,36-5,-36 4,43 0,1 1,-1 2,78 15,127 42,-206-47,-12-4,-15-5,0 2,-1 0,1 0,-1 2,26 13,-34-12,-1 1,0 0,0 0,-1 0,0 1,-1 0,0 0,0 0,5 20,-3-10,36 84,69 194,-101-255,-11-37,1 1,1 0,-1-1,1 1,0 0,1-1,0 0,0 0,0 0,0 0,1 0,0-1,1 1,-1-1,1 0,7 6,23 11,0-1,1-2,1-2,1-1,0-2,53 12,-21-5,-42-11,1 2,-2 0,47 29,-71-39,-1-1,0 1,0-1,1 1,-1 0,0 0,-1 0,1 0,0 0,0 0,1 3,-3-4,0 0,0 0,1-1,-1 1,0 0,0 0,0 0,0 0,0-1,0 1,0 0,0 0,0 0,0 0,0-1,-1 1,1 0,0 0,-1 0,1-1,0 1,-1 0,0 1,-2 1,-1-1,1 1,-1-1,1 1,-1-1,0 0,0 0,0-1,0 1,0-1,-7 2,-45 9,-70 6,124-18,0 0,0 0,0 1,0-1,0 0,0 1,1-1,-1 1,0 0,0-1,0 1,1 0,-1 0,0 0,1 0,-1 0,-1 3,2-3,1 0,0-1,0 1,-1 0,1 0,0 0,0 0,0 0,0-1,0 1,0 0,0 0,1 0,-1 0,0 0,0 0,1-1,-1 1,0 0,1 0,-1-1,1 1,-1 0,1 0,1 0,2 4,1 0,0-1,0 0,0 0,1 0,-1 0,1-1,9 4,-2-1,-11-5,1 1,0 0,0-1,0 0,-1 0,1 0,0 0,1 0,-1 0,0-1,0 1,0-1,0 0,0 0,6-1,-42-19,-7-1,1-1,1-2,1-1,1-2,-35-35,63 56,0-1,-1 1,1 1,-14-7,18 10,-1 0,0 0,1 0,-1-1,1 0,0 1,0-2,0 1,0 0,1-1,-1 0,1 0,0 0,0 0,1 0,-1 0,1-1,0 1,0-1,-3-8,2-18,1 0,3-52,0 59,0 1,-2-1,0 1,-1 0,-2-1,-7-28,-22-37,-3 2,-88-153,-134-139,191 295,-3 3,-4 4,-3 2,-134-98,-170-67,130 91,233 137,-1 0,0 2,-1 0,0 1,0 2,-1 0,0 1,-38-6,-155-24,124 19,0 3,-160-3,178 19,-182-4,238 0,0-1,1-1,-1 0,-15-7,15 4,-1 2,1 0,-23-3,-27-1,-114-32,146 35,0 1,0 1,-1 2,1 1,-46 6,-14-2,64-4,-1 2,1 2,-56 11,19-8,56-6,0 1,0 0,0 0,0 1,-14 5,22-6,0 1,1-1,-1 1,1 0,0 0,0 0,0 0,0 1,0-1,0 0,0 1,1 0,-1-1,1 1,0 0,-1 0,2-1,-2 5,-12 61,10-44,-5 51,9-68,0-1,0 0,0 1,1-1,0 0,0 1,1-1,0 0,3 8,-5-13,0-1,1 0,-1 0,0 1,1-1,-1 0,0 0,1 0,-1 1,0-1,1 0,-1 0,0 0,1 0,-1 0,0 0,1 0,-1 0,1 0,-1 0,0 0,1 0,-1 0,0 0,1 0,-1 0,0 0,1 0,-1 0,1 0,-1-1,0 1,1 0,-1 0,0 0,0-1,1 1,-1 0,0-1,0 1,1 0,-1 0,0-1,0 1,0 0,1-1,-1 1,0 0,0-1,0 1,0-1,0 0,15-25,-12 21,85-180,-87 181,1 1,0 0,0 0,1 0,-1 0,1 0,0 1,-1-1,1 1,0 0,0-1,1 1,-1 1,0-1,1 0,-1 1,1 0,5-2,-8 3,0 0,0 0,0 0,1 0,-1 0,0 0,0 1,0-1,0 0,1 1,-1-1,0 0,0 1,0 0,0-1,0 1,0-1,0 1,0 0,0 0,0 0,0 1,1 0,-1 0,0 0,0 1,0-1,0 1,0-1,-1 1,1 0,-1-1,0 1,1-1,-1 1,0 0,-1 2,-2 8,0 0,0 0,-2 0,1-1,-2 0,0 0,-11 18,-12 25,21-37,0-1,-1 0,-1-1,-20 27,28-42,0 1,0-1,0 0,-1 0,1 0,0 0,-1 0,1 0,0-1,-1 1,1-1,-1 1,1-1,-1 0,1 0,-4 0,-51-7,31 3,13 4,1 0,0 1,0 0,-1 1,1 1,0 0,0 0,1 1,-1 0,-11 7,16-9,1-1,-1 0,1 0,-1 0,1-1,-1 0,1 0,-1-1,1 0,-1 0,1 0,0-1,0 0,-1 0,1-1,-6-3,-45-11,-1 10,0 3,-97 7,38 0,79-4,2 1,-55 5,80-4,0 1,0 1,1 0,0 0,-1 1,1 0,1 1,-1 0,-14 10,7-4,-1-1,0 0,-38 13,-22 13,63-28,-1 0,-1-1,1 0,-1-1,0-1,0-1,0-1,-1 0,-24 1,38-5,0 0,1 0,-1 0,1-1,-1 1,1-1,-1 0,1 1,0-2,0 1,0 0,0-1,0 1,1-1,-1 0,1 0,-1 0,1 0,0 0,-2-5,-25-27,17 23,-2 1,1 0,-2 1,1 0,-1 2,-1-1,1 2,-1 0,-1 1,1 1,-1 0,0 1,0 1,-1 1,1 0,-28 2,-34 2,14 1,-66-6,112 0,1-1,0-1,0-1,1 0,-27-14,-42-14,56 25,-1 2,0 1,-1 1,1 2,-36 1,34 4,24-1,1 0,-1 0,0-1,0 0,0-1,0 0,0 0,0-1,-9-3,18 5,0 0,-1 0,1-1,0 1,0 0,-1 0,1-1,0 1,0 0,-1 0,1-1,0 1,0 0,0-1,-1 1,1 0,0-1,0 1,0 0,0-1,0 1,0-1,0 1,0 0,0-1,0 1,0 0,0-1,0 1,0 0,0-1,0 1,1-1,-1 1,0 0,0-1,0 1,0 0,1 0,-1-1,0 1,0 0,1 0,0-1,14-12,0 6,0 0,1 0,-1 2,1 0,0 1,1 0,24-2,124-2,-146 8,641 4,-601 1,0 3,0 2,72 24,90 15,-189-46,62-2,4-1,-95 1,0-1,1 1,-1 0,0-1,1 1,-1 1,0-1,0 0,0 1,0 0,0 0,0 0,-1 0,1 0,0 0,-1 1,0-1,0 1,0-1,0 1,0 0,0 0,0 0,-1 0,0 0,2 4,-3-4,1-1,-1 1,0 0,1-1,-1 1,0 0,0-1,-1 1,1-1,-1 1,1-1,-1 1,0-1,0 1,0-1,0 1,0-1,0 0,-1 0,1 1,-1-1,0 0,0 0,1-1,-1 1,0 0,0-1,-1 1,1-1,0 0,-1 1,1-1,0 0,-4 1,-14 2,0 0,-1-1,1-1,-1-1,1-1,0 0,-25-5,-20 2,-498 2,553 1,0 0,0 1,0 0,0 0,0 1,-14 5,20-5,1-1,-1 1,0 0,1 0,0 1,-1-1,1 1,0-1,0 1,0 0,1 0,-1 1,1-1,0 0,-1 1,1-1,1 1,-3 6,4-9,-1 0,1 0,0 0,-1 0,1 1,0-1,0 0,0 0,0 1,0-1,1 0,-1 0,0 0,0 1,1-1,-1 0,1 0,-1 0,1 0,-1 0,1 0,0 0,0 0,-1 0,1 0,0 0,0 0,0 0,0-1,0 1,0 0,0-1,0 1,0-1,0 1,1-1,-1 0,0 1,0-1,0 0,3 0,55 6,-53-6,19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4:05.2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146 0,'-14'37,"5"-17,-18 42,22-53,0 1,0-1,1 1,0 1,1-1,0 0,1 1,-2 11,5 231,0-228,-2-57,3-1,0 1,12-50,-8 51,-3 15,1 0,0-1,12-25,-10 86,-7-23,-2 0,0 0,-1-1,-14 40,11-39,0 1,2 0,-5 42,10-65,0 1,0 0,0 0,0 0,0 0,1 0,-1 0,0 0,0 0,0 0,0 0,0 0,0 0,0 0,0 0,0 0,0 0,0 0,0 0,1 0,-1 0,0 0,0 0,0 0,0 0,0 0,0 0,0 0,0 0,0 0,0 0,0 0,0 0,1 0,-1 1,0-1,0 0,0 0,0 0,0 0,0 0,0 0,0 0,0 0,0 0,0 0,0 0,0 0,0 0,0 0,0 1,0-1,0 0,7-12,6-19,-10 4,-3 22,0 0,0 0,1 0,0 0,0 0,0 1,1-1,-1 0,1 1,5-9,-7 13,0 0,1 0,-1 0,1 0,-1 0,0 0,1 0,-1 0,0 0,1 0,-1 0,0 1,1-1,-1 0,1 0,-1 0,0 1,0-1,1 0,-1 0,0 1,1-1,-1 0,0 1,0-1,0 0,1 1,-1-1,0 0,0 1,0-1,0 0,0 1,0-1,0 0,1 1,-1-1,0 1,0-1,0 0,-1 1,10 26,-7-19,6 23,-2 0,0 1,-2 0,-2 0,-1 1,-1-1,-2 0,-1 0,-13 54,8-25,2 1,3 0,6 74,0-15,-1-34,0-50,-1 0,-1 0,-3 0,-1 0,-11 49,2-48,7-21,1 0,0 0,1 1,1-1,-1 25,6 153,-4-292,4-114,-1 208,-1 0,1-1,-1 1,1 0,0 0,0-1,0 1,1 0,-1 0,1 1,0-1,0 0,0 0,0 1,0-1,0 1,1 0,-1-1,1 1,4-2,-6 4,-1 0,1 0,0 0,0 0,-1 1,1-1,0 0,-1 1,1-1,0 0,-1 1,1-1,-1 1,1-1,0 1,-1-1,1 1,-1 0,0-1,1 1,-1-1,1 1,-1 0,0-1,1 1,-1 0,0 0,0-1,0 1,0 0,0 0,0-1,1 1,-2 1,4 32,-2-31,-1 450,-2-208,3-166,-3 90,-25-30,16-75,4-27,-3 43,10-80,0 0,0 0,0 0,0 0,0 0,0 0,0 0,0 0,0 0,0 0,1 0,-1 0,0 0,0 0,0 0,0 0,0 0,0 0,0 0,0 0,0 0,1 0,-1 0,0 0,0 0,0 0,0 0,0 0,0 0,0 0,0 0,0 0,0 0,0 0,0 1,1-1,-1 0,0 0,0 0,0 0,0 0,0 0,0 0,0 0,0 0,0 0,0 0,0 1,0-1,0 0,0 0,0 0,0 0,0 0,0 0,0 0,0 0,0 0,0 1,0-1,0 0,0 0,0 0,7-10,9-18,-15 26,28-67,-23 53,0 0,2 1,-1-1,15-19,-22 35,0-1,0 0,1 1,-1-1,0 0,1 1,-1-1,0 1,1-1,-1 1,1-1,-1 1,1-1,-1 1,1-1,-1 1,1 0,0-1,-1 1,1 0,-1-1,1 1,0 0,-1 0,1 0,0-1,0 1,-1 0,1 0,0 0,-1 0,1 0,0 1,-1-1,1 0,0 0,-1 0,2 1,-1 1,1 0,-1 0,0 0,0 0,0 0,0 0,0 0,-1 1,1-1,-1 0,1 4,3 70,-4-74,0 90,-4 100,-9-117,8-55,1-1,-2 33,7 21,0-51,0 0,-2 1,0-1,-2 0,0 0,-2 0,-10 33,8-35,1 0,0 0,2 1,0 0,-1 30,6 111,1-69,-1-66,2-1,7 35,-4-32,3 48,-10 310,-1-364,-1 0,0 0,-2 0,-1-1,-1 0,-10 23,8-23,1 1,1 0,1 0,1 1,-3 39,8 533,3-253,-5-322,0 0,-8 36,5-35,1 1,-1 25,5 162,2-239,1 0,1 1,2-1,12-35,-11 37,-1 1,0-1,-2 0,0-32,-6-112,0 61,4-6,-5-127,0 223,-1 1,0 0,-12-31,9 33,1-1,2 1,-1-1,-1-26,-8-46,9 65,1 0,-1-27,2 11,1 24,1 1,1-1,0 1,1-1,1 1,7-32,-7 44,0 0,0 0,1 1,-1-1,1 0,0 1,0 0,0-1,0 1,1 1,-1-1,1 0,0 1,-1 0,1 0,0 0,1 0,-1 0,0 1,0 0,1 0,-1 0,1 1,-1-1,0 1,1 0,-1 0,1 1,-1-1,1 1,-1 0,0 0,1 0,-1 1,0 0,0-1,0 2,0-1,0 0,-1 1,1-1,-1 1,1 0,-1 0,0 1,0-1,-1 1,1-1,-1 1,3 6,3 13,-1 0,-2 1,0 0,-1 0,-2 0,0 25,-3-5,-2-1,-13 65,9-70,6-24,-2 1,0-1,-1 0,0 0,-1 0,-12 24,9-21,0 1,1 1,2-1,0 1,-3 21,-12 43,13-55,1 1,2 0,1 0,2 0,0 0,5 42,-1-24,-5 59,1-98,-1-1,0 0,0 0,-1 0,0 0,0 0,-1 0,0-1,0 1,-9 10,9-13,0 1,0-1,1 1,0 0,0 0,0 1,0-1,1 0,0 1,0 0,0-1,1 1,0 0,0 0,1 0,-1-1,2 11,0-9,1-1,0 1,0-1,1 1,0-1,0 0,8 11,-10-14,1-1,0 1,0-1,-1 1,2-1,-1 0,0 0,0 0,1 0,-1-1,1 1,0 0,-1-1,1 0,0 0,0 0,0 0,0 0,0 0,3-1,-4 0,-1 0,1-1,-1 0,0 1,1-1,-1 0,0 1,0-1,0 0,0 0,0 0,0 0,0 0,0-1,0 1,0 0,0 0,-1 0,1-1,0 1,-1 0,1-3,12-39,-10 30,3-15,-1-1,-1 0,-2 1,-2-46,0 42,0 0,2 0,9-45,0 16,-14 99,4 60,1-22,-2 891,-2-940,-1 1,-1-1,-15 52,11-50,1 1,-6 54,0 7,8-65,-4 50,9-75,-2 20,1 0,1 1,1-1,1 1,1-1,1 0,0 0,2 0,10 25,-10-33,-1 1,-1 0,0 0,-1 0,-1 1,2 26,-6 94,-1-53,5 48,-5 127,-10-165,7-59,-3 62,7 14,6 197,0-272,2-1,11 35,-9-41,-2 0,0 1,-2-1,1 31,-7 511,3-653,3 0,24-136,-15 123,-3 0,-5-1,-8-110,0 43,5 63,-4-117,-11 118,-1-32,13 99,1-13,-3-1,-10-57,3 35,8 48,-2 1,0-1,-14-41,12 48,1 0,0 0,2 0,-1-1,2 0,-2-23,4 32,0-1,1 1,0 0,0 0,0 0,1 0,0 0,1 1,-1-1,1 0,1 1,-1 0,1 0,0 0,0 0,7-7,-2 1,-9 12,0 0,0 0,0-1,0 1,0 0,0 0,-1 0,1-1,0 1,0 0,0 0,0 0,0-1,0 1,0 0,0 0,-1 0,1 0,0-1,0 1,0 0,0 0,0 0,-1 0,1 0,0 0,0 0,0-1,-1 1,1 0,0 0,0 0,0 0,-1 0,1 0,0 0,0 0,0 0,-1 0,1 0,0 0,0 0,-1 0,1 0,0 0,0 1,0-1,0 0,-1 0,1 0,0 0,0 0,0 0,0 1,-1-1,1 0,0 0,0 0,-12 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6:19.6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6518 0,'-1'21,"-1"-1,-2 1,0-1,-13 38,10-38,1 1,1 0,1 1,-2 31,5-32,2 1,5 40,-4-53,0 0,1 0,0 0,0-1,1 1,0-1,1 0,-1 0,10 11,-8-9,0 0,0 0,-2 1,1-1,-1 1,-1 0,0 1,-1-1,0 1,1 20,6 24,17 127,-24-176,-1 0,0 1,0-1,-1 1,0-1,0 0,-1 1,0-1,0 0,0 1,-1-1,0 0,-1 0,0 0,0-1,0 1,-1 0,0-1,0 0,0 0,-6 5,-18 30,1 1,-32 73,-3 3,42-77,1 1,2 0,-22 88,26-72,10-40,-1 0,0 0,-1 0,-1-1,-1 1,-1-1,0-1,-20 30,-31 40,42-60,-1 0,-25 29,-8 10,-9 9,30-45,-2 0,-40 27,25-12,10-7,21-22,0 0,-15 21,19-21,0-1,-1-1,-24 19,12-13,7-4,-1-2,0 0,-1-1,0 0,-37 13,21-11,1 2,-50 31,13-7,6 4,54-35,0-1,0 0,0 0,-1-1,-19 7,19-9,3-2,0 0,1 0,0 1,0 0,0 0,0 1,1 1,0-1,0 1,0 1,-12 13,-80 112,94-125,0 0,0 0,-1-1,0 0,0 0,0 0,-1-1,0 0,0-1,0 0,-1 0,1 0,-17 3,3-2,0 0,-1-2,1-1,-34 0,-9 8,52-7,1 0,-1-1,-17 0,26-2,1 0,-1 0,1-1,-1 1,1-1,0 0,-1 0,1 0,0 0,-1-1,1 1,0-1,0 0,0 0,0 0,-3-4,-4-5,2 0,-1 0,-10-22,13 24,1-1,-1 1,-1 0,1 0,-1 1,-10-9,17 17,0 0,0 0,0 0,0-1,-1 1,1 0,0 0,0 0,0 0,-1 0,1 0,0 0,0 0,0 0,-1 0,1 0,0 0,0 0,0 0,-1 0,1 0,0 0,0 0,0 0,-1 0,1 0,0 0,0 0,0 0,0 0,-1 0,1 0,0 1,0-1,0 0,0 0,-1 0,1 0,0 0,0 1,0-1,0 0,0 0,0 1,-5 13,3 17,2-31,0 32,0 15,-2 0,-9 57,5-71,2-8,0-1,-2 1,0-1,-2 0,-1-1,-21 41,19-41,1 0,0 0,2 1,1 1,-5 28,-10 32,-5 34,20-82,-22 71,-34 105,55-198,0 1,-1-1,0-1,-2 0,-14 17,-7 9,-23 19,43-47,0 0,0 1,-14 21,10-11,-1-1,-21 20,18-21,-28 41,43-55,0 1,1 1,0-1,0 0,1 1,0 0,0 0,1 0,-2 13,3 115,3-104,-2 1,-1-1,-10 62,7-82,1 2,0-1,1 0,1 0,0 1,1-1,0 1,1-1,1 1,0-1,1 0,1 0,8 21,7 14,-9-23,1-1,23 40,-29-57,1 0,0 0,1-1,-1 1,2-2,-1 1,1-1,0 0,0 0,0-1,12 5,81 43,167 118,-216-135,63 36,36 26,2 30,-90-73,-44-41,0-1,1-1,1 0,37 14,6 4,-34-16,-2 1,0 2,0 0,-2 2,35 32,203 174,-235-205,56 31,7 3,-43-25,2-1,75 29,-110-51,12 6,-1 0,0 2,43 29,157 117,-166-118,2-3,118 54,-175-90,0 0,1-1,-1 0,0 0,1 0,-1-1,1 0,0 0,-1-1,1 0,0 0,13-2,-17 1,1-1,0 1,-1 0,1-1,-1 0,0 0,0 0,0 0,0 0,0-1,0 1,0-1,-1 0,1 0,-1 0,0 0,0 0,0 0,0-1,0 1,-1-1,0 1,0-1,1-4,11-77,-4 18,5 3,-8 45,-1 1,-1 0,-1-1,-1 0,0 0,-2 0,0 0,-1 0,-1 0,-5-23,-4 4,1 0,1-1,3 0,1 0,0-46,5 56,2-13,-3 0,-1 0,-12-61,-44-253,56 337,-11-49,-21-70,2 14,27 95,2 1,0-56,3 54,-1 1,-8-49,0 15,2-1,3 0,6-81,0 39,-1 84,1 0,8-33,3-33,-9-531,-7 318,3 254,2 0,13-76,-5 72,20-119,21-97,-31 182,13-116,-24 134,2-8,2-114,-13 115,1 9,-3 1,-14-92,1 42,12 77,-2 1,-13-53,9 43,1 0,3-1,2 1,2-54,1 70,2 206,-4 259,-25-182,15-147,-5 100,-11 72,16-192,-4 133,2 26,1-96,2 12,-6 161,19 486,-3-804,1 0,0 0,0 0,1 0,-1 0,1-1,0 1,0 0,2 4,-3-8,0 1,0-1,1 0,-1 0,0 0,0 1,0-1,1 0,-1 0,0 0,0 0,1 0,-1 0,0 0,1 1,-1-1,0 0,0 0,1 0,-1 0,0 0,0 0,1 0,-1 0,0-1,1 1,-1 0,0 0,0 0,1 0,-1 0,0 0,0 0,1-1,-1 1,0 0,0 0,0 0,1-1,15-20,16-41,-4 0,-2-2,-3-1,15-70,26-72,-49 152,-1 0,-3-1,5-88,-14 103,-2 29,1-1,0 1,0 0,5-14,-1 15,-5 17,0-5,0-1,-1 1,1 0,0-1,-1 1,1-1,-1 1,1-1,-1 1,1-1,-1 1,1-1,-1 1,1-1,-1 0,0 1,1-1,-1 0,0 0,1 1,-1-1,0 0,1 0,-1 0,0 0,1 0,-1 0,0 0,0 0,1 0,-1 0,0 0,1 0,-1-1,0 1,1 0,-1 0,0-1,1 1,-1-1,1 1,-1 0,0-2,-4-3,0 0,0 0,1-1,0 1,0-1,0 0,1-1,0 1,0 0,1-1,-4-11,-1-2,-9-24,2 0,2-2,2 0,2 0,-4-91,-27-257,18 233,0-204,23-159,-2 517,0 1,-1-1,0 1,0 0,0-1,-5-10,6 16,-1 1,1-1,0 0,-1 0,0 0,1 0,-1 0,1 1,-1-1,0 0,0 0,1 1,-1-1,0 0,0 1,0-1,0 1,0 0,0-1,-1 0,1 1,0 1,-1-1,1 0,0 0,-1 0,1 1,0-1,-1 1,1-1,0 1,-1 0,1-1,0 1,0 0,0 0,0 0,0 0,0 0,-1 1,-29 33,1 0,-36 60,-12 15,56-81,-9 11,-59 58,-144 94,108-110,-4-8,107-61,-1-1,1-1,-37 12,29-12,-45 23,55-24,-1-1,1-1,-25 6,-45 16,-184 108,247-123,-43 31,48-30,-1 0,-40 19,43-27,0 1,1 1,1 1,0 1,0 0,-19 18,-4 4,33-29,2 1,-1 0,1 1,0-1,0 1,1 1,-1-1,-7 15,-17 35,-48 81,59-107,2 1,1 1,2 1,-15 48,27-75,-83 216,59-160,-20 68,17-41,18-51,-11 65,17-69,-2 0,-20 56,-32 81,19-50,18-61,8-27,2 0,2 2,0-1,3 1,1 1,-4 57,11-61,-1-18,1 1,0 0,1-1,4 17,-5-28,1-1,1 1,-1 0,0-1,1 1,0-1,-1 1,1-1,1 0,-1 0,0 0,1 0,0 0,0 0,-1-1,2 1,-1-1,0 0,0 0,1 0,3 1,49 21,-15-7,77 23,-67-24,0 3,89 46,-78-35,-39-18,0 1,-1 1,0 1,-1 1,-1 1,23 24,93 124,-86-100,7 2,2-2,3-3,125 95,-151-133,1-1,1-3,78 31,18 10,55 44,68 35,-101-52,-76-46,-44-22,42 17,-72-34,0-1,0-1,0 1,0-1,1 0,-1 0,0 0,1-1,-1 0,0-1,0 1,1-1,10-3,-2-2,-1 0,1-1,-2 0,16-11,-9 5,21-8,-32 17,-1 0,1-1,-1 0,13-11,-18 13,0 0,0-1,0 1,0-1,-1 0,0 0,0 0,0 0,0 0,-1 0,1 0,-1-1,1-8,-1 6,-1 0,0 0,0 0,0-1,-1 1,-1 0,1 0,-1 0,-3-8,-30-64,8 22,8 14,2-1,3-1,1 0,2-1,3 0,1-1,-1-70,7 75,-11-71,6 68,-1-56,8-986,-18 856,6 127,-1 6,-3-45,1-32,0-39,-2-155,3 199,12-188,4 161,-5 177,2 1,1-1,0 1,1-1,2 1,0 0,0 0,2 0,10-22,-8 20,0 0,5-23,1-2,-33 68,0-2,-1 0,-26 20,3-4,-1-2,-2-2,-74 38,-271 143,310-163,-147 119,185-133,-36 37,62-58,0 0,-1-1,0-1,-22 12,-10 7,-12 7,28-17,-44 34,-41 40,-81 71,185-151,1 1,-19 28,-18 22,2-8,-78 125,94-134,-73 131,90-143,2 0,-15 69,10-33,3 0,3 1,-5 98,10-78,2 120,6-204,0-11,0 0,0 0,0 1,-1-1,1 0,0 0,0 1,0-1,0 0,0 0,0 1,0-1,0 0,0 1,0-1,0 0,0 1,0-1,0 0,0 0,0 1,0-1,0 0,0 1,0-1,0 0,1 0,-1 1,0-1,0 0,0 0,0 1,1-1,-1 0,0 0,0 0,1 1,-1-1,0 0,0 0,1 0,-1 0,0 0,0 1,1-1,0 0,9-17,14-48,-17 46,40-91,111-185,3-3,-152 277,10-19,30-50,204-281,-215 319,3 1,63-62,-1 3,-48 53,2 3,3 2,81-53,34-29,-81 58,176-111,-219 160,-36 21,0-2,-1 0,0-1,23-19,-31 23,1-1,-1 1,1 1,0-1,0 1,0 0,1 1,8-3,-14 5,-1 1,1-1,0 1,-1-1,1 1,0 0,0 0,-1 0,1 0,0 0,0 0,-1 0,1 0,0 1,0-1,-1 1,1-1,0 1,-1 0,1 0,-1 0,1-1,-1 1,1 1,-1-1,0 0,0 0,1 0,-1 1,0-1,0 1,0-1,0 1,0-1,-1 1,1 0,0-1,-1 1,0 0,1-1,0 4,3 27,-1 0,-2 0,-1 1,-4 31,0 24,4-83,0 1,0-1,-1 1,1-1,-1 1,0-1,-1 0,1 0,-1 1,0-1,0 0,-1 0,1-1,-1 1,0 0,-1-1,1 0,-1 0,0 0,0 0,0 0,0-1,-1 0,1 0,-7 3,-180 139,190-143,-161 137,135-113,1 2,1 1,-33 51,-73 110,8-12,122-177,-190 330,-31 167,207-464,0-4,2 1,-11 35,20-52,-2 0,-13 25,-3 7,-17 42,-74 126,111-210,0 0,-1 0,0 0,1 0,-1-1,-1 0,1 1,0-1,-1-1,1 1,-1 0,0-1,0 0,0 1,0-2,0 1,-8 2,6-3,-1-1,1 1,0-1,-1 0,1-1,-1 1,1-1,0-1,0 1,-1-1,-6-3,-10-6,0-1,0-1,2-1,0 0,-20-19,34 27,1 0,-1-1,1 0,1 0,-1-1,1 0,1 0,-1 0,1 0,1-1,-1 0,1 1,1-1,0 0,0 0,1-1,-1-14,2 9,1 0,0 1,1 0,0-1,1 1,1 0,0 0,1 0,0 1,12-21,12-9,2 2,1 1,2 2,43-38,61-70,-98 98,25-30,-3-3,65-112,-110 167,1 1,1 1,1 0,34-31,26-31,172-261,4-7,-238 331,30-42,3 3,3 2,86-76,-116 116,-3 3,0 0,1 1,25-14,-47 30,0 0,0 0,1 0,-1-1,0 1,0 0,0 0,0 0,1 0,-1 0,0-1,0 1,0 0,1 0,-1 0,0 0,0 0,1 0,-1 0,0 0,0 0,0 0,1 0,-1 0,0 0,0 0,1 0,-1 0,0 0,0 0,1 0,-1 0,0 0,0 0,0 0,1 0,-1 1,0-1,0 0,0 0,1 0,-1 0,0 1,0-1,0 0,0 0,1 0,-1 0,0 1,0-1,0 1,-5 15,-15 17,-33 27,-3-3,-92 74,-142 77,160-118,4 6,4 6,-109 118,162-154,32-32,-56 67,79-83,-38 47,3 1,2 3,-56 113,36-54,46-93,2 0,2 1,-26 77,14-9,12-52,2 0,3 2,2 0,-3 73,12-126,1 1,0-1,0 1,0-1,-1 1,1-1,1 1,-1-1,0 1,0-1,1 1,-1-1,0 1,1-1,0 1,-1-1,1 0,0 1,0-1,0 0,0 1,0-1,0 0,0 0,0 0,0 0,0 0,1 0,-1-1,3 2,-1-2,0 0,0 0,-1-1,1 1,0-1,0 0,0 0,0 0,-1 0,1 0,0-1,-1 1,1-1,-1 0,4-3,16-12,-1-2,-1-1,-1 0,-1-2,25-36,64-128,-39 64,-51 89,-14 25,0 1,0 0,1 0,0 1,0-1,0 1,1 0,0 0,0 0,7-5,-11 11,-1 0,1 0,0 0,-1 0,1 1,0-1,-1 0,1 0,-1 0,1 1,-1-1,1 0,-1 1,1-1,-1 1,1-1,-1 0,1 1,-1-1,0 1,1-1,-1 1,0-1,1 1,-1 0,0-1,1 1,-1-1,0 1,0 0,0-1,0 1,0-1,0 1,0 0,0-1,0 1,0 0,0 0,3 34,-3-33,-2 58,-2 0,-3 0,-2-1,-20 65,6-18,-3-3,14-57,-12 78,23-123,1 0,0 1,0-1,0 0,-1 0,1 0,0 1,0-1,1 0,-1 0,0 0,0 0,0 1,1-1,-1 0,1 0,-1 0,1 0,-1 0,1 0,1 2,-1-3,-1 0,1 0,0 0,0 0,0 0,0 0,0 0,-1 0,1 0,0-1,0 1,0 0,-1 0,1-1,0 1,0-1,-1 1,1 0,0-1,-1 0,1 1,0-2,41-44,350-600,-300 481,-61 105,-19 34,2 1,0 1,20-26,-33 50,-1-1,0 1,0 0,0-1,1 1,-1 0,0 0,0-1,1 1,-1 0,0 0,1-1,-1 1,0 0,1 0,-1 0,0-1,1 1,-1 0,0 0,1 0,-1 0,0 0,1 0,-1 0,1 0,-1 0,0 0,1 0,-1 0,0 0,1 0,-1 0,0 0,1 1,-1-1,0 0,1 0,-1 0,0 0,1 1,-1-1,0 0,1 0,-1 1,0-1,0 0,1 1,-1-1,0 0,0 1,0-1,0 0,1 1,-1-1,0 0,0 1,0-1,0 0,0 1,0-1,0 1,6 33,-6-34,10 144,-20 284,4-332,-3 46,-33 169,34-284,8-52,78-380,-24 161,56-472,-110 714,0-1,0 1,0 0,1-1,-1 1,1 0,-1 0,1-1,0 1,-1 0,1 0,0 0,3-4,-3 9,0 0,1 0,-1 0,-1 0,1 0,0 1,-1-1,0 0,0 0,0 1,0 4,-1 86,-15 125,-31 100,35-244,-63 373,74-431,2-17,9-27,-8 20,267-828,-1-345,-249 1071,33-164,-48 269,-1 15,1 31,-19 635,7-483,-26 329,34-523,4-202,24 26,60-209,-78 356,-10 29,0 0,0 0,0 0,1 0,-1 0,0-1,0 1,0 0,0 0,0 0,0 0,0 0,1 0,-1 0,0 0,0 0,0 0,0-1,0 1,0 0,1 0,-1 0,0 0,0 0,0 0,0 0,1 0,-1 0,0 0,0 0,0 0,0 0,0 1,1-1,-1 0,0 0,0 0,0 0,0 0,0 0,0 0,0 0,1 0,-1 0,0 1,0-1,0 0,0 0,0 0,0 0,0 0,0 0,0 1,0-1,0 0,0 0,1 0,-1 0,0 0,0 1,0-1,0 0,0 0,0 0,0 0,-1 0,1 1,5 51,-5 705,-3-364,62-1065,-31 447,-20 149,43-281,-43 327,-8 30,0 0,0 0,0 0,0-1,0 1,0 0,0 0,0 0,0 0,0 0,0 0,0 0,0 0,0 0,0 0,0-1,0 1,0 0,1 0,-1 0,0 0,0 0,0 0,0 0,0 0,0 0,0 0,0 0,0 0,0 0,1 0,-1 0,0 0,0 0,0 0,0 0,0 0,0 0,0 0,0 0,0 0,1 0,-1 0,0 0,0 0,0 0,0 0,0 0,0 0,0 0,0 0,0 0,0 0,0 0,1 0,-1 0,0 1,0-1,0 0,0 0,0 0,0 0,0 0,0 0,0 0,0 0,0 0,0 1,4 18,2 131,-6-1,-28 225,-63 153,81-495,3-25,5-11,1 1,-1 0,1-1,0 1,1 0,-1-1,1 1,-1-1,1 0,0-5,-1-220,52-442,-38 579,-3 55,-5 43,-2 23,1 355,-28 11,15-269,-3 41,-58 912,44-6,28-1029,-2-44,0 0,0 0,0-1,0 1,0 0,1 0,-1 0,0 0,0 0,0 0,0 0,0 0,0 0,0 0,1 0,-1 0,0 0,0 0,0 0,0 0,0 0,0 0,0 0,1 0,-1 0,0 0,0 0,0 0,0 1,0-1,0 0,10-69,-5 26,7-38,13-77,7-302,-35 340,6-280,25 102,-21 254,2 0,2 0,32-79,7-25,-42 114,-6 21,1 0,0 0,1 0,1 1,0-1,10-17,-15 30,1-1,-1 1,0 0,0-1,0 1,1 0,-1-1,0 1,1 0,-1 0,0-1,1 1,-1 0,0 0,1-1,-1 1,0 0,1 0,-1 0,1 0,-1 0,0 0,1 0,-1 0,1 0,-1 0,0 0,1 0,-1 0,1 0,-1 0,0 0,1 0,-1 0,1 0,-1 1,0-1,1 0,-1 0,0 0,1 1,-1-1,0 0,1 0,-1 1,0-1,0 0,1 1,-1-1,0 0,0 1,0-1,1 1,10 29,1 22,-2 2,4 67,-4 121,-8-149,4 665,-6-1204,-2 190,2 239,-4-142,-3 131,6 29,0-1,0 1,1 0,-1 0,0 0,0 1,0-1,1 0,-1 0,1 0,-1 0,1 1,-1-1,1 0,0 1,-1-1,1 0,0 1,0-1,0 2,-85 588,62-376,-1-34,5-61,7 1,2 123,11-278,2 1,2-1,15-57,-4 15,-3 4,-5 23,27-91,-35 140,0 0,0 0,0 0,1 0,-1 1,0-1,0 0,0 0,0 0,0 0,0 0,1 0,-1 0,0 0,0 0,0 0,0 0,0 0,0 0,1 0,-1 0,0 0,0 0,0 0,0 0,1 0,-1 0,0 0,0 0,0 0,0 0,0 0,1 0,-1 0,0 0,0 0,0 0,0 0,0 0,0 0,0-1,1 1,-1 0,0 0,0 0,0 0,0 0,0 0,0-1,0 1,0 0,0 0,0 0,0 0,0 0,0-1,0 1,0 0,0 0,0 0,0 0,0 0,0-1,0 1,0 0,0 0,0 0,0-1,4 19,0 28,-6 449,25-811,-4 111,-9 54,-16-244,0 365,6 29,0 1,0 0,0 0,-1 0,1 0,0 0,0-1,0 1,0 0,0 0,0 0,-1 0,1 0,0 0,0-1,0 1,0 0,-1 0,1 0,0 0,0 0,0 0,0 0,-1 0,1 0,0 0,0 0,0 0,-1 0,1 0,0 0,0 0,0 0,0 0,-1 0,1 0,0 0,0 1,0-1,0 0,-1 0,1 0,0 0,0 0,0 0,0 0,0 1,-1-1,1 0,0 0,0 0,0 0,0 1,0-1,0 0,0 0,0 0,0 0,0 1,-17 52,-36 284,0 6,47-325,2-15,-4-35,-197-1200,197 1186,-77-434,70 419,6 48,1 20,-3 29,10-33,-90 407,12-45,-68 144,127-463,20-46,0-1,0 1,0 0,0 0,0-1,0 1,0 0,-1 0,1-1,0 1,0 0,0 0,0-1,-1 1,1 0,0 0,0 0,0 0,-1-1,1 1,0 0,0 0,0 0,-1 0,1 0,0 0,0 0,-1 0,1 0,0 0,0-1,-1 1,1 0,0 0,-1 1,1-1,0 0,0 0,-1 0,1 0,0 0,0 0,-1 0,1 0,0 0,0 1,0-1,-1 0,1 0,0 0,0 0,0 1,-1-1,1 0,0 0,0 0,0 1,0-1,0 0,-1 1,1-27,8-16,24-73,-1 11,131-720,-151 780,-10 44,-1 0,1 0,-1 0,1 1,-1-1,0 0,1 1,-1-1,1 0,-1 1,0-1,0 1,1-1,-1 0,0 1,0-1,1 1,-1-1,0 1,0-1,0 1,0-1,0 1,1-1,-1 1,0-1,0 1,0-1,-1 1,1-1,0 1,0-1,0 1,0-1,-1 1,4 95,-41 462,-38 2,40-313,18-154,22-118,1 1,2 0,0 0,12-27,0 1,234-796,-242 815,-11 31,0 0,0 1,0-1,0 0,0 0,0 0,0 0,0 0,0 0,0 0,0 0,0 1,1-1,-1 0,0 0,0 0,0 0,0 0,0 0,0 0,0 0,1 0,-1 0,0 0,0 0,0 0,0 0,0 0,0 0,1 0,-1 0,0 0,0 0,0 0,0 0,0 0,0 0,0 0,1 0,-1 0,0 0,0 0,0 0,0 0,0 0,0-1,0 1,0 0,1 0,-1 0,0 0,0 0,0 0,0 0,0 0,0-1,0 1,0 0,0 0,0 0,0 0,-1 54,-25 107,-55 183,41-186,29-115,-7 34,-44 118,54-183,1-14,-2-26,6 17,-3-9,-127-419,-36 9,-3 80,163 332,-20-35,28 51,0 0,-1 0,1 0,0 0,-1 1,0-1,1 1,-1-1,0 1,0-1,0 1,0 0,0 0,0 0,0 0,-1 0,1 1,0-1,-4 0,4 1,0 1,0-1,0 1,0 0,0-1,1 1,-1 0,0 0,0 0,1 0,-1 1,1-1,-1 0,1 1,-1-1,1 1,0-1,0 1,-1 0,0 2,-13 24,0 1,2 0,2 1,-13 49,17-57,-180 700,82-292,98-410,4-39,9-73,4 1,26-112,-18 112,157-897,-97 538,-64 386,-7 48,-3 22,-2 34,-59 525,37-411,-87 558,27-191,78-493,12-65,177-624,-133 483,-45 148,-6 15,2-1,-1 1,2 0,0 1,13-23,-18 36,-1 1,0 0,0-1,1 1,-1 0,0-1,0 1,1 0,-1 0,0-1,1 1,-1 0,0 0,1 0,-1-1,0 1,1 0,-1 0,0 0,1 0,-1 0,0 0,1 0,-1 0,1 0,-1 0,0 0,1 0,-1 0,1 0,-1 0,0 0,1 0,-1 0,0 1,1-1,-1 0,0 0,1 0,-1 1,0-1,1 0,-1 0,0 1,0-1,1 0,-1 1,0-1,0 0,0 1,1-1,-1 0,0 1,0-1,0 1,0-1,0 0,0 1,0-1,0 0,0 1,0-1,0 1,0-1,4 20,-1 0,-1 0,0 0,-2 0,0-1,-5 31,4-37,-24 195,-52 203,28-167,44-210,6-32,2-7,16-52,-17 49,130-416,-128 415,-2 17,-4 27,-98 469,39-237,13-20,-54 233,92-454,10-26,0 0,0 0,0 0,0 1,-1-1,1 0,0 0,0 0,0 0,0 0,-1 0,1 0,0 0,0 0,0 0,-1 0,1 0,0 0,0 0,0 0,0 0,-1 0,1 0,0-1,0 1,0 0,0 0,-1 0,1 0,0 0,0 0,0 0,0-1,0 1,0 0,-1 0,1 0,0 0,0 0,0-1,0 1,0 0,0 0,0 0,0 0,0-1,0 1,0 0,0 0,0 0,0-1,0 1,0 0,0 0,0 0,0-1,-5-48,5-115,38-294,-36 438,11-38,-13 65,1-6,-1 1,1 0,-1-1,1 1,-1 0,0-1,0 1,0 0,0-1,0 1,0 0,0-1,-1 1,1 0,0-1,-1 1,0-1,1 1,-1-1,0 1,0-1,1 1,-1-1,-1 0,1 1,0-1,0 0,0 0,-1 0,1 0,-2 2,0-3,1 1,0-1,-1 0,1 1,-1-1,1 0,-1-1,1 1,0 0,-1-1,1 1,-1-1,1 0,0 1,0-1,-1 0,1-1,0 1,0 0,0-1,0 1,0-1,1 1,-1-1,0 0,1 0,-1 0,-1-3,-1 0,1-1,0 0,0 0,0 0,0-1,1 1,0-1,1 1,-1-1,1 1,0-13,7-60,3 0,30-121,-34 178,264-1056,-241 975,17-61,66-287,-110 448,6-38,-5 26,-2 15,0 1,0-1,0 0,0 0,0 0,0 0,0 0,0 0,-1 0,1 0,0 0,0 0,0 0,0 0,0 1,0-1,0 0,0 0,0 0,0 0,0 0,0 0,0 0,-1 0,1 0,0 0,0 0,0 0,0 0,0 0,0 0,0 0,0 0,0 0,0 0,-1 0,1 0,0 0,0 0,0 0,0 0,0 0,0 0,0 0,0 0,-35 78,-36 128,43-119,-83 343,95-359,-109 660,48-239,52-388,17-76,1 0,1 0,2 1,-2 43,6-44,2 23,-3-1,-14 100,8-101,3 0,1 0,5 61,0-59,-2 0,-12 93,-5-55,4 0,-3 132,15-182,-3-1,-1-1,-12 43,8-40,1 1,-3 65,11 462,2-244,-1-307,0 1,2-1,5 19,5 43,-12-62,0 0,1-1,1 1,1-1,7 23,-9-35,-1 0,1 0,0 0,0 0,1 0,-1 0,1-1,0 1,0-1,0 1,1-1,-1 0,1-1,0 1,-1 0,1-1,0 0,0 0,1 0,-1-1,0 1,1-1,-1 0,8 1,27 0,50-4,-60 0,0 2,0 0,0 2,32 6,111 32,42-18,-106-10,-72-9,52 10,-50-7,53 4,16 2,-59-6,1-1,-1-2,95-8,141-35,-258 36,136-25,-114 18,-26 8,0-2,-1-1,0-1,0 0,32-18,1-3,-36 20,0-2,24-16,-36 22,-1-1,1 1,-1-1,0-1,-1 1,1-1,-1 1,0-1,-1 0,6-13,0-8,-1 0,-2-1,-1 0,-1 0,-1 0,-2 0,0-1,-7-48,3 62,0 1,0 0,-2 0,-10-24,-10-35,1-20,-8-44,24 84,-1 1,-3-76,10 97,-9-49,-2-19,11 71,-1 0,-2 0,0 0,-17-46,14 42,1 0,-4-46,0-1,5 33,2 1,5-86,-2-30,-3 131,-1-1,-2 1,0 0,-3 1,0 0,-2 0,-1 1,-20-33,16 38,-1 0,-1 1,-1 2,-38-33,29 28,-46-52,25 14,29 34,0 1,-2 2,-1 0,-1 1,-52-39,56 50,0-2,1-1,2 0,-28-33,-54-85,26 32,-109-104,166 189,-8-7,-1 1,0 1,-2 2,-1 0,0 2,-50-24,-8 6,-122-37,70 28,124 41,9 3,0 1,0-1,0-1,0 1,0-1,1 0,0 0,-1 0,1-1,-7-6,12 10,0-1,0 1,0-1,1 1,-1-1,0 0,0 1,0-1,1 1,-1-1,0 1,0 0,1-1,-1 1,0-1,1 1,-1-1,1 1,-1 0,0-1,1 1,-1 0,1 0,-1-1,1 1,-1 0,1 0,-1 0,1-1,-1 1,1 0,0 0,-1 0,1 0,-1 0,1 0,-1 0,1 0,-1 0,2 1,26-4,-28 3,330 3,-325-3,-1 1,1-1,-1 1,0 0,1 0,-1 1,0-1,0 1,0 0,0 0,0 0,0 1,-1-1,1 1,-1 0,4 3,-3 0,0-1,1 1,-2 0,1 1,-1-1,0 0,0 1,-1 0,2 8,2 14,-2 0,-2 0,-1 58,-1-59,0-5,1 0,-1 0,-2-1,-5 37,6-54,0 0,-1-1,0 1,1-1,-1 1,-1-1,1 0,-1 0,-5 7,6-9,0 0,0-1,0 1,0-1,0 1,0-1,0 0,-1 0,1 0,-1 0,1 0,-1 0,1-1,-1 1,1-1,-1 0,0 1,1-1,-4-1,2 0,0 1,1-2,-1 1,0 0,0-1,1 0,-1 1,1-1,-1-1,1 1,0-1,0 1,0-1,0 0,0 0,1 0,-3-4,-40-66,31 48,-7-7,-15-24,34 53,0-1,0 0,1 0,-1 0,1 0,-1-1,1 1,1 0,-1 0,0-9,2 12,-1-1,0 1,1 0,0-1,-1 1,1 0,0-1,0 1,0 0,0 0,0 0,0 0,0 0,0 0,0 0,0 0,0 0,1 1,-1-1,0 0,1 1,-1-1,1 1,-1 0,0-1,1 1,1 0,45-4,-41 4,2-1,24 0,0 2,48 5,-71-4,1 0,0 1,-1 0,0 1,1 0,-1 1,-1 0,1 0,-1 1,0 0,13 12,14 14,1-1,1-2,2-2,1-2,77 36,-109-57,-1 1,0-1,0 2,0-1,-1 1,0 0,0 0,8 10,45 66,-1-3,-51-70,0 0,1-1,0-1,0 0,1 0,0 0,0-1,1-1,0 0,-1 0,22 5,-8-6,1 0,-1-1,0-2,44-3,-61 2,1-1,-1 1,1 1,-1-1,1 1,-1 0,1 1,12 4,-16-4,-1 0,0 0,0 1,0-1,0 1,0-1,0 1,-1 0,1 0,-1 1,0-1,0 0,0 1,0-1,-1 1,1-1,-1 1,1 7,6 27,-3 1,-1 0,-2 0,-2 0,-5 46,1 18,2 948,3-548,13-344,0-12,-11-114,1-1,2 0,1 0,11 31,4 14,7 94,-27-166,0 1,0-1,0 0,1 0,-1-1,1 1,1-1,-1 1,1-1,-1 0,1 0,0 0,1-1,-1 1,1-1,-1 0,1-1,0 1,0-1,0 0,0 0,1 0,-1-1,0 1,1-2,10 2,-1-1,0-1,1 0,-1-1,0 0,0-1,1-1,-2-1,27-9,-37 11,1 0,-1-1,0 0,0 0,0 0,-1 0,1-1,-1 0,5-6,-5 7,0-1,0 1,0 0,0 0,0 0,1 0,-1 0,1 1,4-3,-7 5,-1 0,1 0,-1 0,1 0,0 0,-1 0,1 0,0 0,-1 0,1 0,0 0,-1 1,1-1,-1 0,1 0,-1 1,1-1,0 0,-1 1,1-1,-1 0,0 1,1-1,-1 1,1-1,-1 1,1-1,-1 1,0-1,0 1,1 0,-1-1,0 1,0-1,1 1,-1 0,0-1,0 1,0 0,0-1,0 2,3 31,-3-30,1 6,-2-1,1 1,0 0,0 0,1-1,1 1,-1 0,1-1,1 1,-1-1,1 0,1 0,0 0,0 0,0-1,11 13,-9-13,0-1,-1 1,0 0,0 0,-1 0,1 1,-2 0,1 0,2 8,-6-14,1 0,-1 1,0-1,0 0,1 1,-2-1,1 1,0-1,0 0,-1 1,1-1,-1 0,0 0,0 0,0 1,0-1,0 0,0 0,-1 0,1 0,0-1,-1 1,0 0,1 0,-1-1,0 1,0-1,0 0,0 0,0 1,0-1,0-1,0 1,-1 0,1 0,0-1,-4 1,-19 4,1-1,-1-1,0-1,0-1,-39-5,8 2,43 1,0 0,0-1,1-1,0 0,-1-1,1 0,-17-10,-78-46,107 60,-7-4,1-1,-1 0,1 0,0-1,1 0,0 0,-1 0,2 0,-1-1,1 0,0 0,0 0,1 0,0-1,0 1,1-1,0 0,1 0,-1 1,1-1,1 0,0 0,0-1,0 1,1 1,0-1,1 0,-1 0,2 0,-1 1,1-1,4-8,7-15,2 2,0-1,2 2,1 1,29-32,-40 49,-1 1,0-1,0 0,-1 0,0-1,-1 0,0 0,-1 0,0-1,3-20,-1-7,2-78,2-13,24-63,3-164,-36 343,-1 0,0 0,-2 1,1-1,-1 0,-7-21,9 34,0 0,0 1,-1-1,1 1,0-1,0 0,0 1,-1-1,1 1,0-1,-1 1,1-1,0 1,-1-1,1 1,-1-1,1 1,-1 0,1-1,-1 1,1 0,-1-1,1 1,-1 0,0 0,1 0,-1-1,1 1,-1 0,0 0,1 0,-1 0,1 0,-1 0,0 0,1 0,-1 0,1 0,-1 0,0 1,1-1,-1 0,1 0,-1 1,1-1,-1 0,0 1,-1 1,0 0,0-1,0 1,1 0,-1 0,0 1,1-1,0 0,-1 0,0 5,-6 17,2 0,0 0,2 0,-2 42,4 108,3-107,2 365,-6-405,2-27,1 0,-1 0,1 0,0 0,-1 0,1 0,0 0,-1 0,1 0,0-1,-1 1,1 0,0 0,-1 0,1 0,0 0,-1-1,1 1,0 0,0 0,-1 0,1-1,0 1,0 0,-1-1,1 1,0 0,0 0,0-1,-1 1,1 0,0-1,0 1,0 0,0-1,0 0,-23-53,17 40,-74-191,8-3,10-3,-43-261,90 406,-3 0,-3 0,-33-72,44 115,7 15,-2 0,1 0,-1 1,0-1,0 1,-1 0,1 1,-2-1,1 1,-1 0,0 1,-8-5,-10-5,-2 1,-35-14,-6-3,-238-144,227 127,3-5,1-2,3-4,-112-119,140 133,-73-61,18 19,77 58,22 29,0 0,0 0,0 0,0 0,0 0,0 0,0 0,1 0,-1 0,0 0,0 0,0 0,0 0,0 0,0 0,0 0,0 0,0 0,1 0,-1 0,0 0,0 0,0 0,0 0,0 0,0 0,0 0,0 0,0 0,0 0,1 0,-1 0,0 0,0 0,0-1,0 1,0 0,0 0,0 0,0 0,0 0,0 0,0 0,0 0,0 0,0-1,0 1,0 0,0 0,0 0,0 0,0 0,0 0,0 0,0 0,0 0,0-1,0 1,0 0,0 0,0 0,0 0,0 0,0 0,18 14,42 41,2-3,2-3,2-2,2-4,118 57,192 53,-351-146,-57-24,-416-207,399 204,0 2,-1 2,-79-15,122 30,-1 0,1 1,-1-1,0 1,1 1,-1-1,-6 2,11-2,1 0,-1 0,0 0,0 1,1-1,-1 0,0 1,1-1,-1 0,0 1,1-1,-1 1,1-1,-1 1,0 0,1-1,-1 1,1-1,0 1,-1 0,1-1,-1 2,1 0,0-1,0 1,0-1,0 1,1-1,-1 0,0 1,1-1,-1 1,1-1,-1 0,1 1,0-1,-1 0,1 0,0 0,1 2,17 17,0-1,1 0,1-2,1 0,0-1,26 13,-3 0,384 236,-380-238,-23-14,0 2,-2 0,1 1,-2 1,21 21,-42-37,-1 0,1 1,-1-1,0 0,1 1,-1-1,0 1,0 0,0-1,0 1,-1 0,1-1,0 1,-1 0,1 0,-1 0,1 0,-1 0,0 0,0-1,0 4,-1-4,0 1,0-1,1 1,-1-1,0 0,0 0,-1 0,1 1,0-1,0 0,-1 0,1-1,0 1,-1 0,1 0,-1-1,1 1,-1-1,-2 1,-12 3,0-2,0 0,-31 0,36-2,-57-1,0-3,0-3,-74-17,37-1,-126-48,69 2,126 52,-2 1,0 2,-1 2,-1 1,-55-10,86 22,24 1,33 6,92 26,203 75,127 83,-425-173,0-2,55 11,-238-71,-158-46,-445-128,682 198,58 20,-1 0,0 0,1 0,-1 0,1 0,-1 0,1-1,-1 1,1 0,0-1,0 0,-2-2,3 3,0 0,-1 1,1-1,0 0,0 0,0 0,0 0,0 0,0 0,1 1,-1-1,0 0,0 0,0 0,1 0,-1 1,1-1,-1 0,0 0,1 1,-1-1,1 0,0 0,-1 1,1-1,0 1,-1-1,2 0,6-5,0 1,0 1,0-1,1 1,-1 1,1 0,0 0,0 0,0 1,10 0,103-8,-87 8,382-4,-405 6,-1 1,1 0,0 0,-1 1,0 1,12 4,-20-6,0 1,0-1,1 1,-1 0,0 0,-1 1,1-1,0 0,-1 1,1 0,-1-1,0 1,0 0,0 0,0 0,0 1,-1-1,1 0,-1 1,0-1,0 1,0 5,36 132,-37-138,1 0,0-1,-1 1,0 0,0-1,1 1,-2 0,1 0,0-1,-1 1,1 0,-1-1,0 1,1 0,-1-1,-1 1,1-1,0 0,0 1,-1-1,0 0,1 0,-1 0,0 0,0 0,0 0,0 0,0-1,-1 1,1-1,0 0,-1 0,1 1,-1-1,0-1,1 1,-4 0,-11 3,0-2,0 0,-1 0,-30-3,24 0,-79-2,-71 1,153 3,0 1,0 1,0 0,0 2,-36 13,57-18,0 0,-1 0,1 0,0 0,-1 0,1 0,-1 0,1 0,0 0,-1 1,1-1,0 0,-1 0,1 0,0 0,-1 1,1-1,0 0,0 0,-1 1,1-1,0 0,0 1,-1-1,1 0,0 1,0-1,0 0,0 1,-1-1,1 0,0 1,0-1,0 0,0 1,0-1,0 1,16 5,36 0,-46-5,427 17,121 12,-545-30,0 1,1 0,-1 1,0 0,0 1,0-1,0 2,8 4,-16-8,0 0,-1 0,1 0,0 1,-1-1,1 0,-1 1,1-1,-1 0,1 1,-1-1,1 1,-1-1,0 1,1-1,-1 1,1-1,-1 1,0 0,0-1,1 1,-1-1,0 1,0 0,0-1,0 1,0 0,0-1,0 1,0 0,0-1,0 1,0-1,0 1,0 0,0-1,0 1,-1 0,1-1,0 1,-1-1,1 1,0-1,-1 1,1-1,0 1,-1-1,1 1,-1-1,1 1,-1-1,1 0,-1 1,-1 0,-34 15,3-8,0-1,-1-2,-40 1,-111-4,105-3,-694-2,892 3,377 6,-359 3,218 40,-344-47,43 11,-51-12,0-1,-1 1,1-1,0 1,0-1,-1 1,1 0,-1 0,1 0,-1 0,1 0,-1 1,1-1,-1 0,0 0,0 1,0-1,0 1,0-1,0 1,1 3,-2-4,0 1,0-1,-1 0,1 0,0 1,-1-1,1 0,-1 0,0 0,1 1,-1-1,0 0,0 0,0 0,0 0,0 0,0-1,0 1,0 0,0 0,0-1,0 1,0 0,-1-1,1 1,-1-1,-37 13,37-13,-76 14,-2-3,-98 1,118-9,-288 3,40-3,298-2,-1-1,1 1,0 1,-19 4,29-6,0 0,0 0,1 0,-1 0,0 0,0 0,0 0,0 1,0-1,1 0,-1 0,0 0,0 0,0 0,0 0,0 0,0 0,1 0,-1 0,0 1,0-1,0 0,0 0,0 0,0 0,0 0,0 0,0 1,0-1,0 0,0 0,0 0,0 0,1 1,-1-1,0 0,0 0,-1 0,1 0,0 0,0 1,0-1,0 0,0 0,0 0,0 0,0 0,0 1,0-1,0 0,0 0,34 6,0-2,0-2,59-3,-12 1,967 1,-787-2,-246 3,-25 1,-28 3,-607 13,472-21,-245 1,1004 28,-2 30,-548-53,11 0,-30-3,1 0,-1 1,0 1,-1 0,1 1,0 1,25 11,-41-16,-1 0,1 0,0 1,-1-1,1 0,0 0,-1 1,1-1,0 0,-1 1,1-1,-1 0,1 1,-1-1,1 1,-1-1,1 1,-1 0,1-1,-1 1,0-1,1 1,-1 0,0-1,1 1,-1 0,0-1,0 1,0 0,0-1,0 1,1 0,-1-1,-1 1,1 0,0 0,0-1,0 1,0 0,0-1,-1 1,1 0,0-1,0 1,-1 0,1-1,-1 1,1-1,0 1,-1-1,1 1,-1-1,1 1,-1-1,0 1,1-1,-1 0,1 1,-1-1,0 0,1 1,-1-1,-1 0,-47 18,-17-4,0-3,-91 5,-138-11,185-5,-986-2,1095 3,1-1,0 0,-1 0,1 0,0 0,0 1,-1-1,1 0,0 0,-1 0,1 0,0 0,-1 0,1 0,0 0,-1 0,1 0,0 0,-1 0,1 0,0 0,-1 0,1-1,0 1,-1 0,1 0,0 0,0 0,-1-1,1 1,0 0,0 0,-1 0,1-1,0 1,0 0,-1-1,1 1,0 0,0 0,0-1,0 0,19-6,67-3,0 3,108 6,-89 2,8-2,329 2,-416 0,0 0,0 1,40 10,-64-11,1-1,-1 1,0 0,0-1,0 1,0 0,0 1,0-1,0 0,0 0,2 3,-3-3,-1-1,0 0,1 1,-1-1,0 1,0-1,0 1,1-1,-1 1,0-1,0 1,0-1,0 1,0-1,0 1,0-1,0 1,0-1,0 1,0-1,0 1,-1-1,1 1,0-1,0 1,0-1,-1 1,1-1,0 1,-1 0,-2 1,0 1,0-1,0 1,0-1,0 0,-1 0,1 0,-1-1,0 1,1-1,-7 1,-46 11,-2-3,-86 5,-122-10,170-5,-123-2,72-2,-245 26,345-13,33-3,14 0,33 4,63 4,131 3,-90-9,484 23,-76-5,-504-25,-31-1,0 0,0 0,0 1,0 0,0 1,-1 0,1 0,16 7,-26-8,0-1,1 0,-1 0,0 0,0 0,0 1,0-1,1 0,-1 0,0 0,0 1,0-1,0 0,0 0,1 0,-1 1,0-1,0 0,0 0,0 1,0-1,0 0,0 0,0 1,0-1,0 0,0 0,0 1,0-1,0 0,0 0,0 1,0-1,0 0,-1 0,1 1,0-1,0 0,0 0,0 0,0 1,-1-1,1 0,0 0,0 0,0 0,-1 1,1-1,0 0,0 0,-1 0,1 0,0 0,0 0,0 0,-1 0,1 0,0 0,0 0,-1 0,1 0,0 0,0 0,-1 0,1 0,0 0,0 0,-1 0,1 0,-30 8,0-2,0-1,0-1,-38-1,12 1,-416 12,254-12,130 3,-172 36,137-19,107-19,45-3,567 6,166 5,-581-7,371 20,-534-25,-13-2,0 1,0 0,-1 0,1 0,0 1,0 0,-1 0,1 0,-1 0,1 1,-1 0,8 4,-12-6,0 1,-1-1,1 1,0-1,0 1,0-1,0 1,-1-1,1 1,0-1,-1 1,1-1,0 0,-1 1,1-1,0 1,-1-1,1 0,-1 1,1-1,-1 0,1 0,-1 1,1-1,-1 0,1 0,-1 0,1 0,-1 1,1-1,-1 0,0 0,-24 9,-1-2,0 0,0-1,-32 2,-118 4,129-10,-461 8,-267 20,689-22,22-4,0 3,1 3,-95 26,156-32,12 1,21 2,434 16,-233-17,-88 0,917 41,-1031-45,181 18,-157-5,-54-15,1 1,0-1,0 0,0 1,0-1,0 1,0-1,0 1,-1-1,1 1,0 0,0-1,-1 1,1 0,0 0,-1-1,1 1,-1 0,1 0,-1 0,1 2,-1-3,0 1,0 0,-1 0,1-1,0 1,0 0,-1 0,1-1,-1 1,1 0,0-1,-1 1,1-1,-1 1,0 0,1-1,-1 1,1-1,-1 0,-1 2,-43 15,-36-5,-1-3,-143-4,150-4,-1073-2,620-1,1439 16,-241-1,-623-13,-11-1,62 8,-98-7,0 0,0 1,0-1,0 0,0 0,-1 0,1 0,0 0,0 0,0 0,0 0,0 0,0 0,0 0,0 0,0 0,0 0,0 0,0 1,0-1,0 0,0 0,0 0,0 0,0 0,0 0,0 0,0 0,0 0,0 0,0 0,1 0,-1 0,0 0,0 0,0 0,0 1,0-1,0 0,0 0,0 0,0 0,0 0,0 0,0 0,0 0,0 0,0 0,0 0,1 0,-14 4,-24 1,-856 9,582-17,-274 2,577 1,4 0,-1 0,1 0,-1 0,1 1,-1-1,1 1,0 0,-6 2,9-3,1 0,0 1,0-1,-1 0,1 0,0 1,0-1,-1 0,1 0,0 1,0-1,0 0,-1 1,1-1,0 0,0 1,0-1,0 0,0 1,0-1,0 0,0 1,0-1,0 1,0-1,0 0,0 1,0-1,0 0,0 1,0-1,1 0,-1 1,0-1,0 0,0 1,0-1,1 0,-1 0,0 1,0-1,1 0,-1 0,0 1,0-1,1 0,-1 0,0 0,1 0,-1 1,0-1,1 0,-1 0,0 0,1 0,0 0,25 13,17 2,0-2,2-2,45 6,145 9,-158-19,469 28,-136-12,-368-20,1 2,54 13,-67-5,-32-7,-20 1,-44 2,0-3,-90-4,72-2,-1475-1,1550 1,765 21,-26-13,-701-8,-20-1,-1 1,0 0,0 1,1 0,-1 0,0 0,15 6,-22-4,-10 0,-55 4,0-2,-90-5,53-1,-749 0,823 1,58 1,1030 73,-674-42,-361-30,-3-1,1 1,41 10,-65-12,0 0,0 0,0 1,0-1,-1 0,1 0,0 0,0 0,0 0,0 0,0 1,0-1,0 0,0 0,-1 0,1 0,0 1,0-1,0 0,0 0,0 0,0 0,0 1,0-1,0 0,0 0,0 0,0 0,0 1,0-1,0 0,1 0,-1 0,0 0,0 1,0-1,0 0,0 0,0 0,0 0,1 1,-40 4,0-2,0-1,-43-3,24-1,-998-49,928 36,75 8,-53-1,328 27,-131-8,775 101,-521-64,-247-30,-87-13,-18-2,-29 1,21-3,-415 36,-437-20,810-19,-105-18,159 18,20 1,38 3,739 126,-591-90,-115-24,-38-7,68 20,-168-20,-897-51,590 24,354 20,0 0,1 0,-1-1,0 1,1-1,-1 1,0-1,1 0,-1 0,1 0,-1 0,1-1,0 1,-4-4,6 5,0 0,-1 0,1-1,0 1,0 0,0-1,0 1,0 0,0-1,0 1,0 0,0-1,0 1,0 0,0-1,0 1,0 0,0 0,0-1,0 1,0 0,1-1,-1 1,0 0,0-1,0 1,0 0,1 0,-1-1,0 1,0 0,1 0,-1 0,0-1,0 1,1 0,-1 0,0 0,1-1,31-8,26 4,0 2,0 2,0 3,61 11,-66-8,326 44,44 4,-410-51,0-1,0-1,0 0,15-3,-27 3,-1 0,1 0,-1 0,1 0,-1 0,1 0,-1 0,1 0,-1-1,1 1,-1 0,1 0,-1-1,1 1,-1 0,0 0,1-1,-1 1,1-1,-1 1,0 0,1-1,-1 1,0-1,0 1,1-1,-1 1,0-1,0 1,0-1,1 1,-1-1,0 1,0-1,0 1,0-1,0 1,0-1,0 1,0-1,0 1,0-1,-1 1,1-1,0 1,0-1,0 1,-1-1,1 1,0-1,0 1,-1-1,1 1,0 0,-1-1,1 1,-1-1,-13-13,-1 1,0 0,-1 1,0 0,-30-15,33 19,-126-69,-3 7,-3 5,-275-81,19 55,50 14,171 28,-254-64,405 108,-1 1,0 1,-35 2,-2 0,64 1,1 0,-1 0,0 0,1 0,-1-1,1 1,-1-1,1 0,-1 0,1 0,0 0,-1 0,1 0,0 0,0-1,0 1,-3-3,4 2,0 1,1-1,-1 1,1 0,-1-1,1 1,-1-1,1 1,0-1,-1 0,1 1,0-1,0 1,0-1,1 1,-1-1,0 1,0-1,1 1,1-4,2-4,1 0,0-1,0 2,1-1,1 1,12-14,14-8,1 1,1 2,54-32,24-17,205-188,-287 230,-3-2,0 0,-3-2,-1-1,-1-1,21-55,-42 89,1 0,-2 0,1 0,-1 0,0-1,0 1,0 0,-1 0,0-1,-1 1,1 0,-1 0,-2-7,-3-9,-1 1,-14-29,13 32,1 1,1-1,-8-32,6-31,4 0,7-101,1 32,-3 126,2 1,1-1,1 1,1 0,1 1,0-1,17-29,-11 20,-1 1,13-51,-4-110,21 12,4-28,-41 144,-4-122,-3 79,2 103,0 0,0 0,0 0,-1 0,1 0,-1 0,0 0,0 0,0 1,-1-1,1 0,-1 1,0-1,-4-5,3 6,0 1,0 0,0 0,0 0,0 0,0 0,0 1,-1-1,1 1,-1 0,1 0,-1 0,0 1,1-1,-1 1,-5 0,-22-1,-1 2,1 1,-1 1,1 2,-51 14,8 5,-75 36,30-10,26-13,-91 53,110-45,3 4,-67 58,80-64,-1-4,-97 49,94-55,1 2,-92 70,75-41,-3-4,-91 50,136-86,1 2,1 0,2 3,-44 47,56-54,-22 30,34-40,-1 0,0-1,-20 19,1-2,1 1,2 1,-30 46,50-68,0 1,1-1,0 1,1 0,0 0,0 0,1 0,0 0,0 1,1 9,-1 19,5 46,0-21,-3 8,-1-13,3 0,15 100,11 61,-21-158,-2 0,-5 102,-2-62,0-84,0 0,-2-1,1 0,-2 0,0 0,-1 0,-8 14,-5 15,5-7,7-16,-2 0,-18 33,5-11,18-34,0 0,-1-1,0 1,-1-1,0 0,-1-1,-9 11,-34 27,3 2,-62 83,61-72,35-44,0 1,1 0,0 1,-9 18,14-20,-3 7,-1-1,0-1,-20 26,27-41,-1 0,1 0,-1 0,0-1,0 0,-1 0,1 0,-1 0,0-1,0 0,0 0,0-1,0 0,-1 0,1 0,-10 1,-7 1,0 1,1 1,0 1,1 0,-1 2,-23 14,38-20,-106 49,91-41,0-1,-1-1,-34 8,41-14,0 2,0 0,0 0,1 2,0 0,0 1,0 0,1 1,-14 12,22-17,1 1,-1-1,0-1,-1 1,1-1,-1 0,1 0,-1-1,0 0,0 0,0-1,0 1,-8-1,-15 1,-56-5,33 1,-55 1,97 1,19 0,112-1,135 3,-223 2,0 2,0 1,-1 1,54 22,-8-2,-38-15,2-1,-1-3,1-1,1-1,69 1,546-11,-604 0,56-9,-56 5,63-1,189 27,-264-13,0-2,1-2,-1-2,1-1,60-10,-34 1,0 3,1 4,73 4,-53 0,-45 2,50 7,-71-5,1-1,-1-2,0 0,1-2,-1 0,1-2,-1 0,0-2,24-6,48-17,141-21,3 0,-127 24,24-6,-118 25,-1-1,0-1,0-1,-1-1,27-17,-41 25,0 0,0-1,0 1,0 0,-1 0,1-1,0 1,-1-1,1 0,-1 1,0-1,1 0,-1 0,0 0,0 0,0 0,0 0,-1 0,1 0,0 0,-1-1,0 1,1 0,-1 0,0 0,0-1,0 1,0 0,-1 0,0-5,-1 4,0 0,-1 0,1-1,-1 1,1 1,-1-1,0 0,0 1,0-1,-1 1,1 0,0 0,-1 0,1 1,-1-1,-5 0,-16-6,0 2,0 1,-1 1,-32-1,-108 5,84 2,-34 0,-147-3,260 1,1 0,-1 0,1 0,-1-1,1 1,0 0,-1-1,1 0,-1 0,1 0,0 0,0 0,0 0,-1 0,1-1,0 1,-3-3,5 3,0 1,0-1,0 0,-1 1,1-1,0 1,0-1,0 1,0-1,0 1,0-1,0 1,0-1,0 0,0 1,0-1,1 1,-1-1,0 1,0-1,0 1,1-1,-1 1,0-1,1 1,-1-1,1 1,24-18,75-22,169-44,-260 82,94-23,-60 16,0-2,-1-2,59-26,-100 39,0-1,-1 1,1 0,0-1,0 1,0 0,0-1,-1 1,1-1,0 1,-1-1,1 0,0 1,-1-1,1 0,-1 1,1-1,-1 0,1 0,-1 0,1 1,-1-3,0 3,0-1,-1 0,1 1,-1-1,1 1,-1-1,1 1,-1-1,1 1,-1-1,0 1,1-1,-1 1,0 0,1-1,-1 1,0 0,0 0,1 0,-3-1,-54-6,47 6,-308-17,107 8,209 10,0 0,-1 0,1 0,-1-1,1 1,0-1,-1 1,1-1,0 0,0 0,0 0,-1 0,-2-2,4 2,1 1,0-1,0 1,-1-1,1 0,0 1,0-1,0 1,-1-1,1 0,0 1,0-1,0 0,0 1,0-1,0 1,0-1,1 0,-1 1,0-1,0 0,0 1,1-1,-1 1,0-1,0 1,1-1,-1 1,1-1,-1 1,1-1,6-7,1 1,0 0,0 0,16-8,1 0,1 1,39-14,-40 19,-1-2,-1 0,30-20,-52 31,-1-1,1 1,0-1,0 1,-1-1,1 1,0-1,-1 0,1 1,0-1,-1 0,1 1,-1-1,1 0,-1 0,1 1,-1-1,0 0,1 0,-1 0,0 0,0 1,0-2,0 1,0 0,-1 1,1-1,-1 1,1-1,-1 0,1 1,-1-1,0 1,1-1,-1 1,1 0,-1-1,0 1,0 0,1-1,-1 1,0 0,1 0,-2-1,-49-3,47 4,-46 1,38 1,-1-1,1-1,0 0,0-1,0 0,-20-5,31 6,1-1,-1 1,1 0,-1-1,1 1,-1 0,1-1,-1 1,1 0,0-1,-1 1,1-1,0 1,-1-1,1 1,0-1,0 1,-1-1,1 1,0-1,0 0,0 1,0-1,0 1,0-1,0 1,0-1,0 0,0 1,0-1,0 1,0-1,0 1,0-1,1 0,-1 1,0-1,0 1,1-1,-1 1,0-1,1 1,-1 0,0-1,1 1,-1-1,1 1,-1 0,1-1,-1 1,1 0,-1-1,1 1,0 0,30-23,110-48,-4 3,-136 68,1-1,-1 0,1 0,-1 1,0-1,1 0,-1 0,0 0,0 0,0-1,0 1,0 0,0 0,0-1,0 1,1-3,-2 4,0-1,-1 0,1 1,0-1,-1 1,1-1,0 1,-1-1,1 1,0 0,-1-1,1 1,-1-1,1 1,-1 0,1-1,-1 1,1 0,-1 0,0-1,1 1,-1 0,1 0,-1 0,1 0,-1 0,0 0,0 0,-62-2,53 2,-23 1,18 0,-1 0,1-2,-1 0,-16-3,31 4,0 0,0 0,0 0,0-1,0 1,0-1,0 1,0-1,1 1,-1-1,0 1,0-1,0 0,0 0,1 1,-1-1,0 0,1 0,-1 0,1 0,-1 1,1-1,-1 0,1 0,0 0,-1 0,1 0,0 0,0-1,0 1,-1 0,1 0,0 0,1 0,-1 0,0 0,0 0,0 0,1-2,22-47,-8 19,-15 29,0 1,0-1,0 0,-1 1,1-1,0 0,-1 1,1-1,-1 1,1-1,-1 1,0-1,0 1,0 0,1-1,-1 1,-1 0,1-1,0 1,0 0,0 0,-1 0,1 0,0 0,-1 1,1-1,-1 0,1 0,-1 1,1-1,-1 1,1 0,-1-1,0 1,1 0,-3 0,-11-3,-1 1,-27-1,33 3,-57 1,51 1,0-1,-1-1,1-1,0 0,0-1,-1 0,1-1,-21-8,36 11,0-1,1 1,-1 0,0-1,0 1,1 0,-1-1,0 1,1-1,-1 1,1-1,-1 1,1-1,-1 0,1 1,-1-1,1 0,-1 1,1-1,0 0,-1 1,1-1,0 0,0 0,-1 1,1-1,0 0,0 0,0 0,0 1,0-1,0 0,0 0,0 0,1 1,-1-1,1-1,0-1,1 0,0 0,0 1,0-1,0 1,1-1,-1 1,5-3,18-13,1 2,0 1,52-21,-46 22,0 0,47-32,-65 35,-11 9,0-1,0 1,0 0,0 0,0 1,0-1,0 1,1 0,-1 0,7-2,55-13,118-46,-172 56,-10 2,-23 2,-36 9,28-1,1 1,0 2,0 1,1 1,0 1,-45 28,72-39,1-1,-1 1,0-1,0 1,0-1,1 1,-1-1,0 1,0 0,1-1,-1 1,1 0,-1 0,1 0,-1-1,1 1,-1 0,1 0,0 0,-1 1,14 4,31-13,-35 3,1 0,-1-1,0-1,0 0,-1 0,1 0,-1-1,-1 0,1-1,-1 0,-1 0,0 0,0-1,0 0,-1 0,0 0,-1-1,0 0,-1 1,0-2,0 1,-1 0,0 0,-1-1,0 1,-1-1,-1-12,1 20,-3-15,0 0,2-1,0 0,1 1,0-1,2 1,6-30,4 4,106-335,-65 198,-29 88,9-49,17-177,-35 207,-5 30,-5-1,-3 0,-9-83,6 160,0 0,-1 1,0-1,0 1,0-1,-1 1,0 0,0 0,0 0,-1 0,0 1,1-1,-2 1,1 0,0 0,-1 1,0-1,-6-3,-9-5,-1 0,0 2,-28-10,10 8,-1 2,0 2,-52-4,65 9,3 0,-1 0,0 2,1 1,-1 1,0 1,1 1,-1 1,1 1,0 1,0 1,-36 17,33-9,-44 32,51-32,-1-1,0-1,-37 17,-36 12,-113 70,36-17,-181 91,286-147,-104 77,94-61,51-37,-17 11,2 2,-53 50,12 0,-70 75,106-106,30-36,1 0,1 1,1 1,-21 33,23-31,-2 0,-19 24,-18 26,41-52,1 1,0 0,1 1,1-1,1 1,1 0,-2 18,-2 130,7-164,-1 45,3 0,1-1,2 1,3-1,1 0,21 61,6 22,-28-95,1 0,2 0,16 36,-26-68,0 1,0-1,0 1,0-1,0 0,1 0,-1 0,1 0,-1 0,1 0,0 0,0 0,0-1,0 1,0 0,0-1,0 0,1 0,-1 0,0 0,1 0,-1 0,1 0,-1-1,1 1,-1-1,1 0,-1 0,1 0,0 0,-1 0,1 0,-1-1,1 1,-1-1,1 0,-1 0,0 0,1 0,-1 0,0 0,0 0,1-1,2-3,11-7,-2-1,1 0,-1-1,19-27,-27 34,269-382,-248 340,-3-1,-2 0,-3-2,23-92,15-43,-27 100,-12 32,26-54,-24 66,101-189,-101 201,1 1,1 0,1 2,2 1,33-29,48-27,125-75,-84 62,-27 19,4 5,239-99,-182 89,40-17,-166 85,-53 14,-1-1,0 1,0 0,1 0,-1 0,0 0,1 0,-1 1,0-1,0 0,1 0,-1 1,0-1,0 1,0-1,2 2,-2-1,-1 0,0-1,1 1,-1 0,0 0,0 0,0 0,0 0,0-1,0 1,0 0,0 0,0 0,0 0,0 0,0-1,-1 1,1 0,0 0,-1 0,1 0,0-1,-1 1,1 0,-1-1,1 1,-1 0,-1 0,-7 12,-2 0,1-1,-2-1,1 0,-1 0,-1-1,0-1,-1 0,-25 12,-16 4,-76 24,50-21,-124 47,34-15,-305 153,299-131,66-33,70-26,0 2,2 1,-47 41,-22 16,58-45,1 3,-61 66,100-98,-1 0,0-1,-1 0,-14 8,16-11,-1 1,2 1,-1 0,0 0,1 1,-15 16,1 6,2 1,0 0,2 2,2 0,1 1,1 1,2 0,2 1,1 0,2 1,-6 54,1 68,-2 103,11-213,-16 78,17-111,10-48,19-51,-3 14,160-455,-132 391,55-168,-100 289,0 0,1 0,1 1,0 1,0-1,1 1,1 0,0 1,11-9,19-19,237-203,-238 217,-38 23,0-1,-1 1,1 0,0 0,-1 0,1-1,0 1,-1 0,1 0,0 0,-1 0,1 0,0 0,0 0,-1 1,1-1,0 0,-1 0,1 0,0 1,-1-1,2 1,-2 0,1 0,-1 0,0 0,1 0,-1 0,0 0,0 0,0 0,0 0,0 0,0 0,0 0,0 0,0 0,0 0,0 0,0 0,-1 0,1 0,-1 0,0 1,-15 37,-2 0,-2-1,-1-1,-33 44,-27 45,16 6,-90 259,117-287,0 4,4 1,5 2,-18 132,37-180,10-62,0-1,0 0,0 0,0 1,0-1,0 0,0 1,0-1,0 0,0 1,0-1,0 0,0 1,0-1,0 0,0 1,0-1,0 0,0 1,0-1,1 0,-1 1,0-1,0 0,0 0,1 1,-1-1,0 0,0 0,1 0,-1 1,0-1,0 0,1 0,-1 0,0 0,1 1,-1-1,0 0,1 0,14-9,17-26,-30 33,242-333,-22-21,-77 121,164-307,-296 516,-14 37,-19 52,-5 11,-105 282,103-295,-2-1,-3-1,-67 92,72-117,-5 5,31-37,5-5,20-22,50-49,31-36,338-444,-38 43,-138 171,-253 322,-13 22,-22 37,-344 540,160-264,161-240,32-53,-1-1,-1 0,-35 42,119-144,-4-2,-4-4,-3-2,-4-2,59-131,-110 211,5-8,-1-1,0 0,-2 0,8-33,-13 50,-1 1,0-1,0 0,1 1,-1-1,0 0,0 1,0-1,0 0,0 1,0-1,0 0,0 1,0-1,0 0,0 1,0-1,0 0,-1 1,1-1,0 0,0 1,-1-1,1 0,-1 1,1-1,0 1,-1-1,1 1,-1-1,1 1,-1-1,0 1,1 0,-1-1,1 1,-1 0,0-1,1 1,-1 0,0 0,1-1,-1 1,0 0,-33 13,-8 14,1 1,2 2,1 2,-41 43,-124 158,98-93,312-492,-96 180,-99 157,-16 26,-20 34,-79 123,-140 316,241-480,-5 11,1 1,1 0,0 0,1 0,-3 20,7-35,0 0,-1 0,1 0,0 1,0-1,0 0,0 0,0 0,0 1,0-1,0 0,1 0,-1 0,0 1,1-1,-1 0,1 0,-1 0,1 0,0 0,-1 0,1 0,0 0,0 0,-1 0,1-1,0 1,0 0,0 0,0-1,0 1,1 0,1-1,0 0,-1 0,1 0,0-1,-1 1,1-1,-1 0,1 0,-1 0,0 0,1 0,-1 0,0-1,0 1,4-3,114-82,-4-5,-3-5,177-197,-182 158,139-232,-214 314,-26 46,-7 15,-9 23,-195 472,-6 19,182-427,-18 123,15-59,7-70,24-89,0 0,0 0,0-1,0 1,0 0,0 0,-1 0,1 0,0 0,0 0,0 0,0 0,0 0,0 0,0 0,0 0,0 0,0 0,0 0,0 0,0 0,0 0,0 0,-1 0,1 0,0 0,0 0,0 0,0 0,0 0,1-18,6-31,13-34,3 2,5 0,2 2,4 2,63-107,-89 175,-8 16,-11 29,-184 428,-60 173,204-461,52-175,-1 0,-1 0,1 1,0-1,0 0,0 0,0 0,-1 0,1 0,-1 0,1 0,0 0,-1 0,0 0,1 0,-1 0,0 0,1 0,-1-1,0 1,0 0,0 0,-2 1,3-4,-1-1,0 1,0 0,1 0,0 0,-1 0,1 0,0-1,0 1,0 0,0 0,0 0,1-3,9-61,3 0,2 1,47-119,-39 119,17-54,154-407,-387 925,185-382,-27 52,35-69,-1 0,1 1,0-1,0 0,0 0,0 1,0-1,0 0,0 0,0 1,0-1,-1 0,1 0,0 0,0 1,0-1,0 0,-1 0,1 0,0 1,0-1,-1 0,1 0,0 0,0 0,-1 0,1 0,0 0,0 1,-1-1,1 0,0 0,0 0,-1 0,1 0,0 0,-1 0,1 0,0 0,0-1,-1 1,1 0,0 0,0 0,-1 0,1 0,0 0,0 0,0-1,-1 1,1 0,0 0,0 0,0-1,-1 1,1 0,0 0,0 0,0-1,0 1,0 0,-1-1,0-8,-1-1,2 0,-1 1,1-1,0 0,1 1,1-1,-1 0,5-11,-1-5,150-695,-136 643,-19 77,1-1,-1 1,1 0,-1-1,0 1,0-1,0 1,0-1,0 1,0 0,0-1,0 1,0-1,-1 1,1-1,0 1,-1 0,1-1,-1 1,-1-2,1 3,-1 0,1 1,0-1,-1 0,1 0,0 1,-1-1,1 1,0 0,0-1,0 1,-1 0,1 0,0-1,0 1,0 0,0 0,0 0,0 0,1 0,-2 2,-41 46,-66 98,44-54,-88 110,-228 336,360-505,1 1,-28 68,67-149,1 2,2 0,35-52,-47 80,157-285,-14 26,-120 229,-27 45,-6 16,-12 42,-2-2,-36 88,9-27,-87 308,121-400,-8 34,15-56,-1 1,1 0,0 0,0 0,-1 0,2 0,-1-1,0 1,1 0,-1 0,1 0,0-1,0 1,0 0,1 2,-1-4,0-1,-1 1,1-1,-1 1,1-1,0 0,-1 1,1-1,0 0,-1 1,1-1,0 0,0 0,-1 0,1 0,0 0,0 0,-1 0,1 0,0 0,0 0,-1 0,1 0,0 0,-1 0,1-1,0 1,0 0,-1-1,1 1,-1 0,1-1,0 1,-1-1,2 0,15-12,1-1,-2 0,0-1,28-34,-24 26,778-960,-720 875,-80 111,-58 93,32-27,4 2,3 1,-24 146,43-205,0-4,0 1,1-1,0 0,0 0,1 0,1 15,-1-24,0 0,1 1,-1-1,0 1,0-1,0 0,1 1,-1-1,0 0,0 1,1-1,-1 0,0 1,0-1,1 0,-1 1,0-1,1 0,-1 0,1 0,-1 1,0-1,1 0,-1 0,0 0,1 0,-1 0,1 0,-1 0,1 0,-1 0,0 0,1 0,-1 0,1 0,-1 0,0 0,1 0,-1 0,1 0,-1-1,0 1,1 0,-1 0,0-1,1 1,-1 0,0 0,1-1,-1 1,0 0,1-1,-1 1,0 0,0-1,0 1,1-1,20-23,140-237,-45 66,-97 167,-35 52,-121 183,-284 387,362-513,39-52,-1 0,-31 31,52-60,0 1,-1 0,1-1,0 1,-1-1,1 1,-1-1,1 1,-1-1,1 1,-1-1,0 0,1 1,-1-1,0 0,1 1,-1-1,0 0,1 0,-1 1,0-1,1 0,-1 0,0 0,1 0,-1 0,-1 0,1-18,16-33,-14 49,46-111,-60 156,-21 48,-8 25,42-116,0 0,0 0,1 0,-1 0,0 0,0 0,0 0,0 0,0 0,0 0,0 0,0 0,0 0,1 0,-1 0,0 0,0 0,0 0,0 0,0 0,0 0,0 0,0 0,0 0,0 1,1-1,-1 0,0 0,0 0,0 0,0 0,0 0,0 0,0 0,0 0,0 0,0 1,0-1,0 0,0 0,0 0,0 0,0 0,0 0,0 0,0 0,0 1,12-16,19-27,-28 38,19-29,1 1,2 1,1 2,1 0,56-44,-82 72,0 0,0 1,0-1,0 0,0 1,0-1,0 1,0-1,0 1,0-1,0 1,0 0,0 0,0-1,0 1,0 0,0 0,1 0,-1 0,0 0,2 1,-2-1,-1 1,1 0,-1-1,1 1,-1 0,1 0,-1-1,0 1,1 0,-1 0,0-1,1 1,-1 0,0 0,0 0,0 0,0-1,0 1,0 0,0 0,0 1,-13 50,-22 39,-13 39,45-102,4-29,0 1,1 0,-1-1,0 1,0-1,0 0,0 1,0-1,0 0,0 1,0-1,0 0,-1 0,1 0,0 0,0 0,-1 0,1 0,-1 0,2-1,33-50,35-67,19-30,-76 129,1 1,1 1,1 0,35-30,-49 46,-1 1,0 0,1-1,-1 1,1 0,0 0,-1 0,1 0,0 0,-1 1,1-1,0 0,0 1,0-1,0 1,-1 0,1-1,0 1,0 0,0 0,0 0,0 1,3 0,-4 0,1 0,-1 0,1 1,-1-1,0 1,0-1,0 1,0-1,0 1,0 0,0-1,0 1,-1 0,1 0,-1 0,1 0,-1-1,1 5,0 9,-1-1,0 1,-1 0,-5 27,-47 162,-9 52,62-381,5 24,4 0,5 1,41-152,-35 203,-20 48,1 1,-1-1,1 0,-1 0,1 0,0 1,-1-1,1 0,0 1,0-1,-1 1,1-1,0 1,0-1,0 1,0-1,0 1,0 0,1-1,-1 1,0 1,0-1,0 0,0 1,0-1,0 1,0-1,0 1,0 0,0-1,0 1,0 0,-1 0,1-1,0 1,-1 0,1 0,0 0,-1 0,1 0,-1 0,1 1,7 15,-1 0,-1 1,-1-1,0 1,4 35,3 102,-9-114,-3-38,6 96,-9 129,0-213,0 0,-2 0,0 0,0-1,-1 0,-1 0,0 0,-1-1,-15 18,-12 25,25-38,0-1,-1 0,-1-1,-1-1,-21 22,30-33,0 0,-1-1,1 1,-1-1,0 0,0 0,0-1,0 1,0-1,0 0,-1-1,1 1,-1-1,1 0,-1 0,1-1,-1 0,0 0,1 0,-1-1,0 1,1-1,-1-1,-6-2,-65-29,-112-68,113 58,-106-45,13 34,116 40,2-2,-84-39,119 47,-1 1,0 1,0 0,-1 1,-33-4,-88 1,46 5,92 3,0 0,0 0,0 0,0 1,0-1,0 0,0 0,0 0,0-1,0 1,0 0,0 0,0 0,1-1,-1 1,0 0,0-1,0 1,0-1,0 1,1-1,-1 1,0-1,0 0,0 0,22-10,47-5,8 5,1 4,-1 3,2 3,-1 4,83 13,-147-13,1-1,-1 2,0 0,19 8,-30-11,1 0,-1 0,0 1,0-1,1 1,-1-1,0 1,-1 0,1 0,0 0,0 0,-1 0,2 3,-2-3,-1-1,1 1,-1-1,0 1,0-1,0 1,0-1,0 1,0 0,0-1,0 1,0-1,-1 1,1-1,-1 1,1-1,-1 1,0-1,0 1,1-1,-1 0,0 1,0-1,-2 1,-1 3,0-1,-1 0,0 0,0 0,0-1,0 0,0 0,-1 0,1-1,-1 1,0-1,-6 1,-80 14,61-13,-60 7,1-5,-1-3,0-4,-96-13,145 11,30 4,1-2,-1 0,0 0,1-1,-20-5,30 6,1 1,-1 0,0 0,1 0,-1 0,0-1,1 1,-1 0,0-1,1 1,-1 0,1-1,-1 1,1-1,-1 1,1-1,-1 1,1-1,0 1,-1-1,1 1,-1-1,1 0,0 1,0-1,-1 0,1 1,0-1,0 0,0 1,0-1,0 0,0 1,0-1,0-1,1 0,0 0,0 0,1 0,-1 0,1 1,-1-1,1 0,-1 1,1-1,0 1,2-2,59-31,268-88,-194 76,137-67,-252 99,-23 14,1 0,0-1,0 1,0 0,0 0,0 0,0-1,0 1,0 0,0 0,0 0,-1-1,1 1,0 0,0 0,0 0,0-1,-1 1,1 0,0 0,0 0,0 0,-1 0,1 0,0 0,0-1,0 1,-1 0,1 0,0 0,0 0,-1 0,1 0,0 0,0 0,-1 0,1 0,0 0,0 0,0 0,-1 0,1 1,0-1,0 0,-1 0,-55 7,27-1,-499 99,356-63,-175 67,265-72,82-37,1 0,-1 0,1 0,-1 1,1-1,-1 0,1 0,-1 0,1 0,-1 1,1-1,-1 0,0 0,1 1,-1-1,1 0,-1 1,0-1,1 0,-1 1,0-1,1 1,-1-1,0 0,0 1,1-1,-1 1,0-1,0 1,0-1,0 1,0-1,0 1,0-1,0 1,0-1,0 1,0-1,0 1,0-1,0 1,0-1,0 1,0-1,-1 1,1-1,0 1,0-1,0 0,-1 1,1-1,0 1,-1-1,1 0,-1 1,1-1,0 0,-1 1,1-1,-1 0,1 0,0 1,-1-1,1 0,-1 0,1 0,-2 0,48 10,-45-10,349 25,-118-12,-228-13,7 0,-1 1,1 0,-1 1,1 0,-1 1,0 0,11 5,-20-8,-1 0,1 0,-1 1,1-1,0 0,-1 1,1-1,-1 0,1 1,-1-1,1 1,-1-1,1 1,-1-1,0 1,1-1,-1 1,0-1,1 1,-1 0,0-1,0 1,1-1,-1 1,0 0,0-1,0 1,0 0,0-1,0 1,0 0,0-1,0 1,0 0,0-1,-1 1,1 0,0-1,0 1,-1-1,1 1,0 0,-1-1,1 1,-1-1,1 1,0-1,-1 1,1-1,-1 0,1 1,-1-1,0 1,1-1,-1 0,1 0,-1 1,0-1,0 0,-45 22,41-20,-36 12,-2-1,1-3,-2-1,-48 3,-161 1,231-13,650-3,-426 3,-141 1,-38 4,-33 3,-37 6,-72 1,0-5,-174-7,-62 3,354-6,-1 0,1-1,-1 1,1 0,-1 0,1 0,-1 0,0 1,1-1,-1 0,1 1,-1-1,1 1,0-1,-1 1,1 0,-1-1,1 1,0 0,-2 2,5-1,0 0,1 0,-1-1,1 1,0-1,-1 0,1 1,0-1,0 0,5 1,113 31,195 27,-155-33,410 66,-506-81,-46-5,-16 1,-5-6,-1 0,1-1,0 1,-1-1,0 1,1-1,-1 0,0 0,-4 1,-36 11,-1-1,0-3,-55 4,-147 1,175-11,-527 5,272-7,1131-3,-365 2,-1863 0,1727-1,374 3,-645-2,-22-1,0 1,0 0,0 0,0 1,0 1,0 0,0 0,20 8,-31-10,0 0,1 1,-1-1,0 0,0 0,1 1,-1-1,0 0,0 1,1-1,-1 0,0 1,0-1,0 0,0 1,0-1,0 0,1 1,-1-1,0 1,0-1,0 0,0 1,0-1,0 0,0 1,-1-1,1 0,0 1,0-1,0 1,0-1,0 0,0 1,-1-1,1 0,0 1,0-1,-1 0,1 0,0 1,0-1,-1 0,1 0,0 1,-1-1,1 0,0 0,-1 0,1 0,0 0,-1 1,1-1,-1 0,1 0,0 0,-1 0,0 0,-10 5,-1 0,0 0,-1-1,1-1,-1 0,-16 2,-88 3,67-5,-377 5,182-6,942-4,-419 3,-590-2,-336 3,609-2,-65 10,91-6,16-1,25 1,358 9,-142-7,-118-2,164 8,-221-6,135 29,-178-25,-21-3,-8-5,0-1,1 1,-1-1,0 0,0 0,0 0,0 0,0-1,0 1,-6-1,-126 12,-168-8,189-5,-511-2,969 3,-295 5,-41-2,-14 1,-20 1,-454 7,501-24,24-15,-44 26,0 0,1 1,-1-1,1 1,-1-1,1 1,-1-1,1 1,-1 0,1-1,-1 1,1 0,0 0,-1 0,1 1,-1-1,1 0,-1 1,1-1,-1 1,1-1,-1 1,1-1,-1 1,2 1,-2-1,-1 0,1 0,-1-1,0 1,1 0,-1 0,0-1,0 1,1 0,-1 0,0 0,0 0,0-1,0 1,0 0,0 0,0 0,-1 0,1-1,0 1,0 0,-1 0,1 0,0-1,-1 1,1 0,-1-1,1 1,-1 0,1-1,-1 1,1 0,-1-1,0 1,1-1,-1 1,0-1,0 1,-31 18,-168 52,-2 0,-33 44,150-71,74-39,-1 0,0-1,0-1,0 1,0-2,0 0,-20 1,-90-6,60 0,49 2,-35 0,43 0,29 1,457 1,206-3,-562-11,-68 6,-134 32,-20-13,-147-1,110-8,119-3,-1 1,0 0,1 1,-1 1,1 1,0 0,-22 8,37-12,-1 0,1 1,0-1,-1 0,1 0,0 0,-1 0,1 0,0 1,-1-1,1 0,0 0,0 0,-1 1,1-1,0 0,0 0,-1 1,1-1,0 0,0 1,0-1,-1 0,1 1,0-1,0 0,0 1,0-1,0 0,0 1,0-1,0 0,0 1,0-1,0 1,0-1,0 0,0 1,0-1,0 0,0 1,0-1,0 0,1 1,-1-1,0 0,0 1,0-1,1 0,-1 0,0 1,0-1,1 0,-1 0,1 1,22 9,18-1,1-2,74 3,61-7,-150-3,-717-2,902 4,302 40,-448-32,195 35,-237-38,-24-7,0 0,0 0,0 0,0 0,0 0,-1 0,1 0,0 0,0 0,0 0,0 0,0 0,0 0,0 0,-1 0,1 0,0 0,0 0,0 1,0-1,0 0,0 0,0 0,0 0,-1 0,1 0,0 0,0 0,0 0,0 0,0 0,0 1,0-1,0 0,0 0,0 0,0 0,0 0,0 0,0 0,0 1,0-1,0 0,0 0,0 0,0 0,0 0,0 0,0 0,0 1,0-1,0 0,0 0,0 0,0 0,0 0,0 0,0 0,0 0,0 1,0-1,0 0,1 0,-1 0,0 0,0 0,0 0,0 0,-41 4,-182-6,795-40,-511 35,87-12,191-49,-287 57,-35 8,0-1,30-10,-47 14,0 0,0 0,0 0,0-1,1 1,-1 0,0 0,0 0,0 0,0 0,0 0,1 0,-1 0,0 0,0 0,0 0,0-1,0 1,0 0,0 0,0 0,1 0,-1 0,0 0,0-1,0 1,0 0,0 0,0 0,0 0,0 0,0-1,0 1,0 0,0 0,0 0,0 0,0 0,0-1,0 1,0 0,0 0,0 0,0 0,-1 0,1-1,0 1,0 0,0 0,0 0,0 0,0 0,0 0,0 0,0-1,-1 1,1 0,0 0,0 0,0 0,0 0,0 0,-1 0,1 0,-17-8,-23-2,-72-5,-191 0,165 12,127 2,2 2,0-2,1 1,-1-1,0 0,1-1,-10-3,17 5,1 0,0 0,0 0,-1 0,1 0,0-1,0 1,-1 0,1 0,0 0,0 0,0 0,-1 0,1-1,0 1,0 0,0 0,-1 0,1 0,0-1,0 1,0 0,0 0,0-1,-1 1,1 0,0 0,0 0,0-1,0 1,0 0,0 0,0-1,0 1,0 0,0 0,0-1,0 1,0 0,0 0,0-1,0 1,0 0,0 0,1-1,-1 1,0 0,0 0,0-1,0 1,0 0,1 0,-1 0,0 0,0-1,0 1,1 0,-1 0,0 0,0 0,0 0,1-1,-1 1,0 0,1 0,19-8,28-1,1 2,1 2,-1 2,55 5,-16-2,72-2,543 5,-690-3,-8 0,0 0,0 0,0 1,0-1,0 1,-1 0,1 0,0 1,6 2,-11-4,0 0,0 0,-1 0,1 0,0 0,0 0,0 0,0 0,0 0,-1 0,1 0,0 0,0 0,0 0,0 0,0 0,-1 0,1 0,0 0,0 0,0 0,0 0,0 0,0 0,-1 0,1 0,0 0,0 1,0-1,0 0,0 0,0 0,0 0,0 0,-1 0,1 1,0-1,0 0,0 0,0 0,0 0,0 0,0 1,0-1,0 0,0 0,0 0,0 0,0 0,0 1,0-1,0 0,0 0,0 0,0 0,0 0,0 1,1-1,-1 0,0 0,0 0,0 0,0 0,0 0,0 0,0 1,1-1,-32 6,0-1,1-1,-51-1,20 0,-681 13,496-15,278-1,403 1,-1 37,-424-37,-1 0,1 1,-1 0,1 0,-1 1,0 1,0 0,11 6,-20-10,1 0,0 1,-1-1,1 1,-1-1,1 1,-1-1,1 1,-1-1,1 1,-1-1,1 1,-1 0,0-1,1 1,-1-1,0 1,0 0,0 0,1-1,-1 1,0 0,0-1,0 1,0 0,0 0,0-1,0 1,0 0,-1-1,1 1,0 0,0-1,-1 1,1 0,0-1,-1 1,1 0,0-1,-1 1,1-1,-1 1,1-1,-1 1,1-1,-1 1,0-1,0 1,-33 18,-6-7,0-1,-1-3,-1-1,1-1,-60-1,45-2,-86 15,197-11,565-6,-613-1,-582-17,517 14,30 2,-47-7,75 8,0 0,0 0,0 0,0 0,0 0,1 0,-1 0,0-1,0 1,0 0,0 0,0 0,0 0,0 0,0-1,0 1,0 0,1 0,-1 0,0 0,0 0,0-1,0 1,0 0,0 0,0 0,0 0,0-1,0 1,0 0,0 0,0 0,-1 0,1 0,0-1,0 1,0 0,0 0,0 0,0 0,0 0,0-1,0 1,-1 0,1 0,0 0,0 0,0 0,0 0,0 0,0 0,-1 0,1 0,0-1,29-13,1 1,1 2,42-11,2 0,44-18,-1-5,123-67,-226 104,-1-1,1 0,22-21,-35 28,0 0,0 0,0 0,-1 0,1-1,0 1,-1-1,1 1,-1-1,0 0,0 1,1-6,-2 6,0 0,0 1,0-1,0 0,-1 1,1-1,-1 0,1 1,-1-1,1 1,-1-1,0 1,0-1,0 1,0 0,0-1,0 1,0 0,0 0,0 0,-1 0,1 0,0 0,-3-1,-4-3,-1 1,0 0,0 0,-1 1,1 0,-1 0,0 1,-19-1,-90 0,78 4,-303 2,293-7,35-1,18-1,29-5,170-37,47-13,-195 45,0-2,75-38,-125 55,0-1,-1 1,1 0,-1-1,0 1,1-1,-1 0,0 0,0 1,0-2,0 1,0 0,2-4,-4 6,0-1,0 0,0 1,0-1,0 0,0 1,0-1,-1 1,1-1,0 0,0 1,0-1,-1 1,1-1,0 0,-1 1,1-1,0 1,-1-1,1 1,-1-1,1 1,-1 0,1-1,-1 1,1 0,-1-1,0 1,1 0,-1-1,1 1,-1 0,-1 0,-9-3,0 0,0 1,0 0,-21 0,-252 17,188-6,81-7,1 0,0 2,-20 5,-18 6,-289 49,-49 11,366-70,-59 16,76-18,0-1,1 1,-1 1,0-1,1 1,0 0,0 1,-10 8,15-12,1-1,-1 1,0 0,1-1,-1 1,0 0,1 0,-1-1,1 1,-1 0,1 0,0 0,-1 0,1-1,0 1,0 0,-1 0,1 0,0 0,0 0,0 0,0 0,0 0,0 0,1-1,-1 1,0 1,1 0,0-1,0 0,0 0,1 1,-1-1,0 0,0 0,1-1,-1 1,0 0,1 0,-1 0,1-1,1 1,55 10,-58-11,74 10,-73-11,-1 2,1-1,-1 0,1 0,-1 0,1 0,0 0,-1 0,1 0,-1 1,1-1,-1 0,1 1,-1-1,1 0,-1 1,1-1,-1 0,0 1,1-1,-1 1,0-1,1 1,-1-1,0 1,1-1,-1 1,0-1,0 1,0-1,1 1,-1-1,0 1,0-1,0 1,0 0,0-1,0 1,0-1,0 1,0-1,-1 1,1 0,0-1,0 1,0-1,-1 1,1-1,0 1,0-1,-1 1,1-1,-1 1,1-1,0 0,-1 1,1-1,-1 0,1 1,-1-1,-34 23,-12-2,-1-2,-1-3,-54 11,-160 23,231-45,-282 45,1273-264,-417 105,-506 98,-36 10,0 1,0 0,0-1,-1 1,1 0,0-1,0 1,0 0,-1 0,1-1,0 1,0 0,0 0,-1-1,1 1,0 0,-1 0,1 0,0 0,0-1,-1 1,1 0,0 0,-1 0,1 0,0 0,-1 0,1 0,0 0,-1 0,1 0,0 0,-1 0,1 0,0 0,-1 0,1 0,0 0,-1 1,1-1,0 0,-1 0,-74 1,63 0,-54 2,29 0,0-1,0-3,-37-4,71 5,1 0,0-1,0 1,0 0,0-1,0 0,0 1,0-1,0 0,0 0,0 0,0 0,0 0,1-1,-1 1,0 0,1-1,-1 1,1-1,-2-2,3 3,-1-1,1 0,0 0,-1 1,1-1,0 0,0 1,1-1,-1 0,0 1,0-1,1 0,-1 1,1-1,0 0,-1 1,1-1,0 1,2-3,7-10,0 1,2 1,-1 0,17-13,-15 14,41-38,118-114,-145 134,-1-2,-1-1,38-63,-56 77,0 1,-1-1,-1 0,0 0,-2-1,0 1,-1-1,-1-32,4-31,-2 62,-1-3,1 1,1-1,1 1,9-25,0 12,-6 20,-1-2,-1 1,0-1,-1 0,-1 0,-1 0,2-25,-5 40,0 0,0 0,-1-1,1 1,-1 0,0 0,1 0,-1-1,0 1,0 0,0 0,-1 0,1 1,0-1,-1 0,1 0,-1 1,0-1,1 1,-1-1,0 1,0 0,0 0,0 0,0 0,0 0,0 0,-1 0,-3 0,-4-1,-1 0,1 1,-1 0,1 1,-12 1,-25 4,1 1,-1 2,1 3,-51 18,-178 79,197-74,-115 43,-243 113,422-182,0 0,1 1,1 1,-1 0,1 1,1 1,0-1,1 2,0-1,1 1,0 1,-7 15,-91 136,-10 17,104-155,2 0,0 1,-11 51,13-43,-23 59,25-79,5-11,1 1,-1-1,-1 1,1-1,-1 0,0 0,0 0,0-1,-1 1,0-1,0 0,-5 4,8-8,1 0,-1 0,0 0,0 0,0 0,0 0,0-1,0 1,0 0,0-1,0 1,0-1,0 1,1-1,-1 1,0-1,0 0,1 1,-1-1,0 0,1 0,-1 1,1-1,-1 0,1 0,-1 0,1 0,0 0,-1 0,1-1,-16-37,14 32,-3-3,0 1,0-1,-1 1,0 0,-1 1,0 0,0 0,0 0,-1 1,0 0,-1 0,-11-6,14 9,-1-3,-1 1,1-1,0 0,0 0,1-1,0 0,0 0,1-1,0 1,0-1,-4-15,4 9,1-1,0 0,1 0,1 0,1-1,0-18,2-24,-2-103,-1 139,-2-1,0 1,-1 0,-15-42,7 27,11 31,0 0,0 0,0 0,-1 0,0 1,0-1,-1 1,0 0,0 0,0 0,-1 0,0 1,0 0,-7-6,4 5,1 0,0-1,0 0,1-1,0 1,0-1,1-1,0 1,1 0,-1-1,-3-12,0-4,0 0,-8-51,12 40,2 1,2-37,1 42,-1-1,-1 0,-8-40,-23-130,25 154,3-8,2-89,4 96,-2 0,-12-82,-2 18,12 83,-1 0,-1 0,-2 0,-18-53,19 68,-7-15,-24-43,-5-16,35 71,-1 0,-1 0,0 0,-2 1,-14-20,7 17,-1 1,0 0,-2 2,-36-26,35 26,-1-2,-22-26,2 3,19 21,-1 2,-1 0,0 2,-31-15,-113-44,156 70,0 1,0 0,-19-3,28 7,0-1,0 1,1-1,-1 1,0 0,0 0,0 1,1-1,-1 1,0 0,0 0,1 0,-1 1,1-1,-1 1,-4 3,8-5,0 0,-1 0,1 0,0 0,0 1,0-1,0 0,0 0,0 0,0 0,0 0,0 0,0 1,0-1,0 0,0 0,0 0,0 0,0 0,0 1,0-1,0 0,0 0,0 0,0 0,0 0,0 0,0 1,0-1,0 0,0 0,1 0,-1 0,0 0,0 0,0 0,0 0,0 1,0-1,0 0,0 0,1 0,-1 0,0 0,0 0,0 0,0 0,0 0,1 0,-1 0,0 0,0 0,0 0,0 0,1 0,14 4,16 0,2-3,0 0,0 2,53 9,-72-8,-1-2,1 0,0 0,0-1,0-1,0 0,-1-1,1-1,0 0,0-1,-1 0,0-1,19-8,-13 6,1 0,0 1,0 1,1 1,-1 1,1 0,29 3,35-4,1-12,-34 4,-33 7,-1 0,0-1,0-1,-1 0,0-2,0 0,-1 0,0-2,0 0,-1-1,0 0,-1-2,0 1,-1-2,14-18,2-11,22-30,-46 67,0 1,0 0,0 0,1 0,0 0,0 1,0 0,1 0,9-4,1 2,0-1,1 2,-1 0,1 2,0-1,0 2,1 1,32 1,29 5,113-8,-181 1,0-1,-1 0,1 0,-1-2,0 1,0-1,-1-1,1 0,15-12,-16 11,0 0,1 0,0 1,0 1,0 0,1 0,-1 1,22-4,75 0,-97 8,1 1,0 0,-1 0,1 1,-1 1,0 0,13 5,-16-3,0 0,0 0,-1 1,0 0,0 0,0 1,0 0,5 9,42 63,-52-74,1-1,0 1,0 0,0-1,1 1,-1-1,1 0,0 0,0-1,1 1,-1-1,1 0,-1 0,1 0,0-1,0 0,0 0,1 0,-1 0,0-1,1 0,-1 0,1-1,-1 1,1-1,-1 0,7-1,322-4,-329 5,0 0,0 0,0-1,0 0,0 0,0 0,-1 0,1-1,0 0,-1 0,1 0,-1-1,6-3,-1-2,0-1,0 0,14-18,0-1,2 3,0 1,35-24,24-23,-66 56,1 1,0 1,1 1,0 1,1 1,28-11,-22 10,0-1,-1-1,29-21,-46 27,1 1,0 0,0 0,1 1,14-5,-24 9,1 0,-1 1,1-1,-1 1,1-1,-1 1,1 0,0-1,-1 1,1 0,0 0,-1 0,1 0,-1 0,1 1,0-1,-1 0,1 1,-1-1,1 1,-1 0,1-1,-1 1,1 0,-1 0,0 0,1 0,-1 0,0 0,0 1,0-1,0 0,0 0,0 1,0-1,0 1,-1-1,1 1,0-1,-1 1,1-1,-1 1,0-1,1 1,-1 0,0 2,0 3,0-1,-1 1,0 0,0 0,0-1,-1 1,0-1,0 0,-1 1,0-1,0 0,0 0,-1-1,-6 9,-9 10,-42 40,38-42,-219 215,164-151,72-69,16-11,31-9,-37 2,526-114,-453 96,-59 15,210-60,-228 64,0 0,0 0,0 0,0 0,0 0,0 0,0 0,0 0,0-1,0 1,0 0,0 0,0 0,0 0,0 0,0 0,0 0,0 0,0 0,0-1,0 1,0 0,0 0,0 0,0 0,0 0,0 0,0 0,0 0,0 0,1 0,-1 0,0 0,0-1,0 1,0 0,0 0,0 0,0 0,0 0,0 0,1 0,-17 0,-23 4,-384 85,-36-5,447-82,0-1,1 2,-1 0,1 0,-1 1,1 0,0 1,1 1,-1-1,1 2,0-1,1 2,-1-1,1 1,1 0,-1 1,2 0,-1 0,-7 13,-2 2,0-1,-2-1,-1 0,-1-2,0 0,-2-1,0-2,-1 0,-1-1,-42 19,-24 5,-169 49,157-57,37-9,34-10,0-3,0 0,-1-2,-45 5,77-13,-1 1,1-1,-1 0,0 0,0 0,1 0,-1 0,0-1,1 1,-1 0,1-1,-1 1,0-1,1 1,-1-1,1 0,-1 0,1 0,0 0,-1 0,1 0,0 0,0 0,-2-2,2 1,0 0,1-1,-1 1,1 0,0 0,-1 0,1 0,0-1,0 1,1 0,-1 0,0 0,1 0,-1-1,2-3,4-7,0-1,0 1,2 1,10-16,4-1,1 1,1 1,1 1,2 2,0 0,1 2,2 1,0 1,51-24,-73 40,-1-1,0 1,0-1,-1 0,1 0,-1-1,0 0,-1 0,8-10,-12 14,1 0,-1 1,0-1,0 0,0 0,0 0,-1 0,1 0,0 0,-1 0,1 0,-1 0,0 0,0 0,0 0,0 0,0 0,0 0,0 0,-1-1,1 1,-1 0,0 0,1 0,-1 1,0-1,0 0,0 0,0 0,-1 1,1-1,0 0,-1 1,1-1,-1 1,1 0,-1 0,0-1,0 1,1 0,-1 0,-2 0,-21-11,0 1,-1 1,0 1,0 2,-1 0,0 2,-36-2,27 5,1 2,-1 2,0 1,1 2,-1 1,1 2,1 2,0 1,0 1,1 2,-50 29,51-27,-1-1,-1-1,-65 17,-38 15,107-30,0 1,1 2,0 1,2 1,1 2,-26 27,50-49,1 0,0 0,0 0,-1 0,1 0,0 1,0-1,0 0,0 1,0-1,0 1,1-1,-1 1,0-1,1 1,-1-1,1 1,0 0,0-1,-1 1,1 0,0-1,0 1,0 0,1-1,-1 3,2-3,-1 0,0 0,0 0,1 0,-1 0,1 0,-1 0,1-1,-1 1,1 0,-1-1,1 0,0 1,-1-1,1 0,0 0,-1 0,1 0,0 0,-1 0,1 0,0-1,-1 1,1 0,-1-1,1 0,1 0,16-6,0-1,-1 0,0-1,19-13,34-18,-21 19,1 2,86-19,114-9,-168 33,58-7,146-1,142 17,-325 5,-93 0,-6-1,0 1,1 0,-1 0,0 0,1 0,-1 1,0 0,1 1,-1-1,0 1,7 3,-12-5,0 0,0 1,0-1,0 0,0 1,0-1,0 0,0 0,0 1,0-1,0 0,0 0,0 1,0-1,-1 0,1 0,0 1,0-1,0 0,0 0,-1 0,1 0,0 1,0-1,0 0,-1 0,1 0,0 0,0 0,-1 1,1-1,0 0,0 0,-1 0,1 0,0 0,-1 0,1 0,0 0,0 0,-1 0,1 0,-18 4,-96 5,-164-9,130-2,-6 0,-209 4,289 4,0 4,0 3,1 4,-124 44,121-30,1 4,-91 57,157-87,6-5,7-8,12-28,-16 35,0 0,0 0,0-1,0 1,0 0,0 0,0 0,0 0,-1 0,1-1,0 1,-1 0,1 0,-1 0,1 0,-1 0,0 0,1 0,-1 0,0 1,0-1,0 0,0 0,1 1,-1-1,0 0,0 1,0-1,0 1,-1-1,1 1,0-1,0 1,0 0,0 0,-2-1,-14-2,0 0,0 1,0 1,0 1,0 0,0 1,1 1,-18 3,26 0,13-2,20 2,226 12,-26-4,-200-11,341 48,-361-48,4-1,-1 0,1 1,-1 0,0 1,0 0,0 0,0 1,0 0,-1 0,0 1,8 6,-14-10,0 0,0 1,0-1,-1 1,1-1,-1 0,1 1,-1 0,0-1,1 1,-1-1,0 1,0-1,0 1,0 0,0-1,0 1,-1-1,1 1,0-1,-1 1,0-1,1 1,-1-1,0 1,1-1,-1 0,0 1,0-1,0 0,0 0,0 0,-2 2,-46 38,44-36,-52 33,-1-2,-1-2,-76 30,-198 63,325-124,-40 15,34-9,19-3,29-1,-34-5,416 7,-270-9,374-2,-556 6,-1 1,-47 11,-15 1,-500 83,535-82,51-9,21-3,29-2,28-3,-1-3,-1-3,1-2,-1-3,104-35,-104 17,-60 28,0-1,1 1,-1-1,0 0,0 1,0-1,-1-1,1 1,-1 0,0-1,0 1,0-1,3-7,-5 10,1 0,-1 0,0-1,0 1,0 0,0-1,0 1,0 0,0-1,0 1,-1 0,1 0,0-1,-1 1,1 0,-1 0,1 0,-1-1,0 1,1 0,-1 0,0 0,0 0,0 0,0 0,0 0,0 1,0-1,0 0,0 1,0-1,0 0,-1 1,-1-1,-48-12,47 13,-36-5,-67 3,68 2,-75-8,112 8,0 0,-1 0,1 0,0 0,0-1,-1 1,1-1,0 0,0 1,0-1,0 0,0-1,0 1,0 0,0 0,0-1,0 1,1-1,-1 0,0 1,1-1,0 0,-1 0,1 0,0 0,0 0,0 0,-1-4,2 1,0 1,1-1,0 0,-1 1,2-1,-1 1,0-1,1 1,0-1,0 1,0 0,1 0,2-4,-1 3,-2 1,1 1,-1-1,0 1,0-1,-1 0,1 0,-1 0,2-6,-3 9,-1-1,1 1,0 0,0-1,-1 1,1-1,-1 1,0 0,1 0,-1-1,0 1,1 0,-1 0,0 0,0 0,0 0,0 0,0 0,0 0,-1 0,1 1,0-1,0 0,-1 1,1-1,0 1,-1-1,1 1,0 0,-2-1,-30-8,0 2,-1 1,1 2,-55-1,13 1,74 4,0 0,0 0,0 1,0-1,-1-1,1 1,0 0,0 0,0 0,0 0,0-1,0 1,-1-1,1 1,0-1,0 1,0-1,0 1,1-1,-1 0,0 0,0 1,0-1,0 0,1 0,-1 0,0 0,1 0,-1-1,1 0,0 0,1 0,-1 0,0 0,1 0,0 1,-1-1,1 0,0 0,0 1,0-1,0 1,1-1,-1 1,3-3,10-11,2 1,24-16,-33 24,99-71,-106 77,1 0,-1 0,0 0,1 0,-1 0,0 0,1-1,-1 1,0 0,0 0,1 0,-1 0,0-1,0 1,1 0,-1 0,0-1,0 1,0 0,0-1,1 1,-1 0,0 0,0-1,0 1,0 0,0-1,0 1,0 0,0-1,0 1,0 0,0-1,0 1,0 0,0-1,0 1,0 0,0-1,-12 2,3 6,10-6,-1-1,0 1,0-1,1 1,-1-1,0 1,1-1,-1 1,1-1,-1 1,1-1,-1 1,1-1,-1 0,1 1,-1-1,1 0,-1 0,1 1,-1-1,1 0,0 0,-1 0,1 0,-1 0,2 0,36 7,-1-1,1-2,0-2,47-3,-34 0,80 8,-124-6,0 1,1-1,-1 1,0 1,0-1,-1 1,13 7,-17-9,-1 0,0 0,0 0,0 0,1 0,-1 0,0 0,0 0,0 0,-1 1,1-1,0 0,0 1,-1-1,1 0,-1 1,1-1,-1 1,1-1,-1 1,0-1,0 1,0-1,0 1,0-1,0 1,0-1,-1 1,1 0,0-1,-1 0,1 1,-1-1,0 1,1-1,-1 0,0 1,0-1,0 0,0 0,0 0,0 0,-2 2,-18 16,-2 0,0-1,-1-2,0 0,-2-2,-37 16,32-14,-164 84,192-99,0 1,0 0,-1 0,1 0,0 0,0 1,1-1,-1 1,1-1,-1 1,1 0,-4 5,6-7,0 0,0-1,0 1,0 0,0-1,0 1,0-1,0 1,0 0,0-1,0 1,1 0,-1-1,0 1,0-1,1 1,-1-1,0 1,1 0,-1-1,0 1,1-1,-1 0,1 1,-1-1,1 1,-1-1,2 1,35 11,47-1,143-2,-103-7,5 1,-24-2,162 23,-266-24,0 0,0 0,0 0,0 0,0 0,0 0,-1 0,1 0,0 0,0 1,0-1,0 0,0 1,0-1,0 1,-1-1,1 1,0-1,0 1,-1 0,1-1,0 1,-1 0,1 0,0-1,-1 1,1 2,-1-2,-1 0,0 0,1 0,-1 0,0 1,0-1,0 0,0 0,0 0,0-1,0 1,0 0,0 0,0-1,0 1,-3 1,-69 27,64-26,-269 92,327-177,-43 64,0 0,-1-1,6-35,-10 39,2 0,0 0,1 0,0 0,1 1,1 0,11-20,10-1,-22 30,0 0,0-1,0 0,-1 0,0 0,0 0,-1 0,0-1,0 1,0-1,2-10,-5 16,-1 0,1 0,-1-1,1 1,-1 0,1 0,-1 0,1 0,-1 0,0 0,0 0,1 0,-1 0,0 0,0 0,0 0,0 0,0 1,0-1,-1 0,1 1,0-1,0 1,0-1,-1 1,1 0,-2-1,-43-8,33 7,-112-19,-182-6,312 27,1 0,0 1,-1-1,1 1,-1 0,1 1,-1 0,0 0,1 0,-1 0,0 1,5 3,-9-5,1 0,-1 0,0 1,0-1,0 0,0 1,0-1,0 0,0 1,0-1,0 1,-1 0,1-1,-1 1,1 0,-1-1,0 1,1 1,-1 0,-1 0,1 0,-1 0,0 0,1 0,-1 0,0 0,-1 0,1-1,0 1,-1 0,0-1,-3 5,-14 15,-1 0,-1-1,0-1,-28 18,-106 67,53-39,66-41,4-5,0 2,2 1,0 2,-49 54,77-77,0 0,1 0,-1 0,1 1,-1-1,1 1,0-1,0 1,0-1,0 1,0-1,1 1,-1 0,1-1,0 6,0-6,1-1,-1 1,1-1,-1 1,1 0,0-1,-1 1,1-1,0 0,0 1,0-1,1 0,-1 1,0-1,0 0,1 0,-1 0,3 1,6 3,0-1,1 0,-1-1,1 0,0-1,11 1,-22-3,168 14,-69-9,-98-5,1 0,-1 0,0 0,0 0,1 0,-1 0,0 0,0 1,0-1,1 0,-1 1,0-1,0 1,0 0,0-1,0 1,0 0,0-1,2 3,-3-2,0-1,0 1,0 0,0-1,0 1,0 0,0 0,0-1,-1 1,1 0,0-1,0 1,-1 0,1-1,0 1,-1 0,1-1,0 1,-1 0,1-1,-1 1,1-1,-2 1,-43 34,37-30,-16 10,-26 21,49-36,1 0,0 1,0-1,0 0,-1 0,1 0,0 1,0-1,0 0,-1 0,1 1,0-1,0 0,0 0,0 1,0-1,0 0,0 1,0-1,0 0,-1 0,1 1,0-1,0 0,0 1,1-1,-1 0,0 0,0 1,0-1,0 0,0 1,0-1,0 0,0 0,1 1,-1-1,0 0,0 0,1 1,13 5,21-4,-15-3,0-1,0-1,0-1,21-8,44-7,-150 54,39-23,13-7,0 1,1 0,-1 1,1 1,-14 12,25-20,1 0,0 1,-1-1,1 0,0 0,-1 0,1 1,0-1,0 0,-1 1,1-1,0 0,0 1,0-1,-1 0,1 1,0-1,0 0,0 1,0-1,0 0,0 1,0-1,0 1,0-1,0 0,0 1,0-1,0 1,0-1,0 0,0 1,0-1,0 0,0 1,1-1,-1 0,0 1,17 6,25-5,-25-4,0 0,0-1,-1 0,1-2,-1 0,0-1,0 0,0-1,15-10,-20 10,-1 0,0 0,0-1,-1-1,0 1,0-2,-1 1,0-1,-1 0,0-1,0 1,-1-1,4-12,-9 21,0 1,-1-1,1 1,-1-1,1 0,-1 1,0-1,1 1,-1-1,0 0,0 1,0-1,0 0,0 1,-1-1,0-2,1 4,-1-1,1 0,0 1,-1 0,1-1,-1 1,0-1,1 1,-1-1,1 1,-1 0,0 0,1-1,-1 1,0 0,1 0,-1 0,0 0,1-1,-1 1,0 0,1 0,-1 1,0-1,-1 0,-5 2,0 0,0 0,0 0,1 1,-12 7,-10 6,2 2,0 1,1 1,-38 39,46-42,2 0,0 2,2 0,0 0,0 2,-17 42,28-58,5-11,14-30,18-52,-55 107,-13 18,-12 25,4 1,2 1,3 3,-43 110,60-125,2 0,3 1,2 0,2 1,2 0,3 1,2 59,3-112,0-1,0 0,0 1,0-1,0 0,0 1,1-1,-1 0,0 1,1-1,-1 0,1 0,-1 1,1-1,-1 0,1 0,0 0,1 1,-2-2,1 0,-1 1,1-1,0 0,-1-1,1 1,-1 0,1 0,0 0,-1 0,1 0,-1-1,1 1,-1 0,1 0,-1-1,1 1,-1 0,1-1,-1 1,1-1,-1 1,1 0,-1-1,0 1,1-2,29-44,-29 44,23-46,-2-1,21-72,18-106,-58 218,20-108,6-20,-24 217,-7 666,2-742,4 51,-4-55,0 0,0 1,0-1,0 1,0-1,0 0,0 1,0-1,1 0,-1 1,0-1,0 0,0 1,1-1,-1 0,0 1,1-1,-1 0,0 0,0 1,1-1,-1 0,0 0,1 0,-1 1,0-1,1 0,-1 0,1 0,-1 0,0 0,1 0,-1 0,1 0,0 0,0-1,1 0,-1 0,1 0,0 0,-1-1,0 1,1 0,-1-1,0 1,0-1,0 0,2-2,69-132,-32 57,-4 1,-3-2,29-110,-15 45,-30 105,-8 31,-7 25,-40 216,18-126,-3 23,-5 0,-68 193,94-318,-15 33,7-31,4-23,0-61,6-136,2 155,17-285,64-344,-60 576,-15 96,-8 16,1 0,-1 0,1 1,-1-1,0 0,1 0,-1 1,0-1,0 0,1 1,-1-1,0 0,0 1,1-1,-1 0,0 1,0-1,0 0,0 1,1-1,-1 1,0-1,0 0,0 1,0-1,0 1,0-1,0 1,0-1,0 0,0 1,-1-1,1 1,0-1,0 0,0 1,0-1,-1 1,-1 32,-2-1,0 1,-16 51,-40 100,43-136,-254 709,188-530,-130 454,203-654,0 0,-2 0,-15 26,9-19,17-31,3-4,8-11,13-20,64-89,-57 83,41-71,-68 105,-1 1,1-1,0 1,1-1,-1 1,0 0,1 0,0 1,-1-1,1 1,0 0,0 0,1 0,5-2,-7 3,-1 0,1 1,-1-1,1 0,-1 1,1 0,0-1,-1 1,1 0,0 0,-1 1,1-1,-1 1,1-1,0 1,-1 0,1 0,-1 0,0 0,1 0,-1 0,0 1,0-1,1 1,2 3,-4-3,0 1,0-1,0 0,0 1,0-1,-1 1,1-1,-1 1,0-1,1 1,-1-1,0 1,-1-1,1 1,0-1,-1 1,1-1,-1 1,0-1,0 0,0 1,-2 2,-32 54,30-50,-15 23,14-21,-1 0,1 0,-2-1,1 0,-1-1,-1 0,-10 9,18-17,1 0,-1-1,0 1,0-1,0 1,1-1,-1 1,0-1,0 1,0-1,0 0,0 1,0-1,0 0,0 0,0 0,0 0,0 0,0 0,0 0,0 0,0 0,0 0,0-1,0 1,0 0,1-1,-1 1,0 0,-1-2,0 0,1 1,-1-1,1 0,0-1,-1 1,1 0,0 0,1 0,-1-1,0 1,1 0,-1-4,-2-11,2-1,1-30,0 42,4-63,-1 42,-2 0,0-1,-2 1,-8-47,5 63,-1 0,0 1,-1-1,0 1,-1 0,0 0,0 1,-1 0,0 0,-1 1,0 0,0 0,-1 1,0 0,0 1,-1 0,-18-7,14 9,-1 1,0 0,1 1,-1 1,0 1,0 0,0 1,0 0,1 2,-17 3,23-3,9-2,21-16,-8-1,0 0,0-1,-2 0,14-27,-21 34,0 1,-1-1,0 0,0 0,-1-1,-1 1,0 0,0-1,-1 1,-1-19,-1 16,1 11,1 1,-1-1,1 0,-1 1,1-1,0 0,0 1,0-1,0 0,0 1,0-1,0 0,0 1,1-1,-1 0,1 1,-1-1,1 1,0-1,0 1,-1-1,1 1,0-1,0 1,0 0,1 0,-1-1,0 1,0 0,1 0,-1 0,1 0,-1 1,0-1,1 0,3 0,4-4,0 1,-1-1,1-1,-1 1,0-1,0-1,0 0,7-8,-11 9,0 0,-1 1,1-1,-1 0,0-1,-1 1,0 0,0-1,0 0,-1 1,0-1,0 0,0-7,-5-292,-8 214,6 57,-3-59,12-55,-6-115,1 251,0-1,-2 1,0 0,0 0,-1 0,-1 0,0 1,0 0,-1 0,-1 1,0 0,-1 0,0 1,0 0,-1 1,-14-11,10 9,-1 0,-1 1,0 0,0 2,-1 0,0 0,-1 2,1 0,-1 1,-1 1,-21-3,40 7,37 10,-37-9,1-1,0 0,0 0,0 1,-1-1,1 0,0 1,-1-1,1 1,0-1,-1 1,1-1,-1 1,1-1,0 1,-1 0,1-1,-1 1,0 0,1-1,-1 1,0 0,1 0,-1-1,0 1,0 0,0 0,1 0,-1-1,0 1,0 0,0 0,0 0,-1-1,1 1,0 0,0 0,0 0,-1-1,1 1,0 0,-1 0,1-1,0 1,-1 0,1-1,-1 1,1 0,-1-1,0 1,1-1,-1 1,0 0,-5 4,-1 0,1 0,-1-1,1 0,-1 0,0 0,-1-1,-13 4,-68 13,49-13,72-12,-14 3,-1-2,29-8,-40 11,-1-1,0 0,1 0,-1 0,0-1,0 0,-1 0,1 0,0-1,-1 1,0-1,0 0,0-1,-1 1,1 0,-1-1,0 0,0 0,0 0,-1 0,0 0,0-1,0 1,-1-1,0 1,0-1,0 1,-1-1,1 0,-1 1,-1-9,-6-292,7 298,-1 1,0-1,-1 1,0-1,0 1,-1 0,0 0,0 0,0 0,-1 1,0-1,-1 1,1 0,-1 0,0 1,-10-10,-1 2,-1 0,0 1,0 0,-1 1,-20-8,2 3,23 11,0 0,0-2,1 1,-20-16,26 17,1 1,-1-1,0 1,0 1,0-1,0 1,-1 0,1 0,-1 1,-11-3,18 5,-1 0,1 0,-1 1,0-1,1 0,-1 0,1 1,-1-1,1 0,-1 1,1-1,-1 1,1-1,-1 0,1 1,-1-1,1 1,0 0,-1-1,1 1,0-1,-1 1,1-1,0 1,0 0,0-1,0 1,0-1,-1 1,1 0,0-1,0 1,0 0,1-1,-1 1,0 0,0-1,0 1,0-1,1 1,-1 0,0-1,1 2,10 27,-4-18,0 0,1 0,0-1,0 0,1 0,1-1,-1 0,2-1,16 11,14 7,56 24,-51-27,16 3,-49-22,0 1,0 1,23 14,-31-17,0 1,-1 0,1 1,-1-1,0 1,0 0,-1 0,1 0,-1 0,0 0,0 1,2 9,2 12,-1 1,-2 0,-1 0,-1 0,-1 0,-6 51,2 7,4-73,0 1,1-1,0 0,1 0,1 0,0 0,0-1,1 1,1-1,13 21,-8-12,-6-11,-1 0,0 1,-1 0,0 0,-1 0,0 0,1 19,-5 85,-1-49,2-31,2 1,1-1,12 63,-1-24,-11-56,1 1,1-1,0 1,14 32,-12-37,-1 0,-1 1,0 0,-1 0,-1 0,1 22,-5 98,-1-52,3-61,0 60,-16 134,9-113,0 4,6-97,-1 0,0 0,-1-1,0 1,-1-1,1 0,-2 0,-6 11,-15 3,13-14,215-148,39-32,-202 138,204-181,-190 162,-2-3,60-83,7-36,163-320,-223 366,-5-2,39-146,-90 269,81-246,-72 232,0 1,1 0,16-20,-13 19,0-1,11-24,118-204,-74 138,18-63,-63 118,3 2,37-54,-57 98,0-1,-1 0,0-1,-1 0,0 0,6-20,-11 28,0 0,0 0,-1 0,0 0,0 0,0 0,0 0,-1 0,0 0,0 0,0 0,-1 0,1 1,-1-1,0 1,-1-1,1 1,-1-1,0 1,0 0,-4-4,6 7,1 1,-1 0,1-1,0 1,-1-1,1 1,-1-1,1 1,0-1,0 1,-1-1,1 0,0 1,0-1,-1 1,1-1,0 0,0 1,0-1,0 1,0-1,0 0,0 1,0-1,0 0,0 1,1-1,-1 1,0-1,0 1,1-1,-1 0,0 1,0-1,1 1,-1-1,1 1,-1-1,0 1,1 0,0-1,35-14,46 5,-66 9,-1 0,1-1,0-1,18-6,-26 6,0 0,0-1,-1 0,0 0,0-1,0 0,0 0,-1-1,10-10,19-17,-28 28,0-1,-1 0,0 0,0 0,0-1,-1 0,0 0,4-8,-3 2,0 0,0 0,-2 0,0-1,3-15,-6 26,-1 1,1-1,-1 1,0-1,0 1,0 0,0-1,0 1,-1-1,1 1,-1 0,1-1,-1 1,0 0,0-1,0 1,0 0,-1 0,1 0,0 0,-1 0,0 0,1 1,-1-1,0 0,0 1,0-1,0 1,0 0,0 0,0-1,0 1,-1 1,1-1,0 0,-1 1,-3-1,1-1,0 2,0-1,0 0,0 1,0 0,0 0,0 1,0-1,0 1,0 0,0 1,0-1,-8 4,5 0,-1 1,1 0,0 0,1 1,-14 14,9-8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6:53.96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18,'5'9,"1"0,-2 1,0 0,0-1,0 1,-1 1,-1-1,0 0,1 13,1-2,-3-27,1 0,-1 0,1 0,0 1,1-1,5-9,6-16,15-38,-28 117,-1-45,1 0,-1 0,0-1,1 1,0 0,-1-1,1 1,0-1,1 1,-1-1,0 1,1-1,-1 0,1 1,0-1,2 2,-3-4,-1 0,1 0,0 0,-1 0,1-1,0 1,-1 0,1-1,-1 1,1 0,0-1,-1 1,1 0,-1-1,1 1,-1-1,1 1,-1-1,1 0,-1 1,0-1,1 1,-1-1,0 0,0 1,1-1,-1 0,0 1,0-1,0-1,10-27,-9 24,3-2,-3 17,-5 43,-1 21,6-10,-2 90,-10 1,22 11,-10-101,7 99,-6-128,-3 50,-1-49,4 42,-2-78,0 0,1 1,-1-1,0 0,0 1,1-1,-1 0,0 1,1-1,-1 0,1 0,0 1,0-1,-1 0,1 0,0 0,0 0,0 0,0 0,0 0,0 0,0 0,0-1,0 1,1 0,-1-1,2 1,38 1,-37-3,1 1,-1 0,1-1,0 2,-1-1,1 1,6 1,-10-1,1-1,-1 1,0 0,0 0,1 0,-1 0,0 0,0 0,0 0,0 0,0 0,0 1,0-1,-1 0,1 0,0 1,-1-1,1 1,-1-1,1 1,-1-1,0 1,0-1,1 1,-1-1,0 1,-1 2,0 22,0-12,1-1,0 1,1 0,3 17,-4-29,0-1,1 1,-1 0,1 0,-1 0,1 0,0-1,-1 1,1 0,0-1,0 1,0 0,1-1,-1 1,0-1,0 0,1 1,-1-1,1 0,-1 0,1 0,0 0,-1 0,1 0,0-1,0 1,0-1,-1 1,1-1,0 1,0-1,0 0,0 0,0 0,0 0,0 0,2-1,21-8,-24 8,-1 1,1-1,-1 1,1-1,-1 1,0-1,1 1,-1-1,0 0,1 1,-1-1,0 0,0 1,1-1,-1 0,0 1,0-1,0 0,0 1,0-1,0-1,-1-2,-1 0,1 0,-1 0,0 0,0 0,-1 1,1-1,-4-3,4 4,-1 0,1 1,0-1,1 0,-1 0,0 0,1 0,0 0,-1-1,1 1,0-5,1 7,1 0,0-1,0 1,0 0,0 0,0-1,0 1,0 0,0 0,0 0,0 0,1 0,-1 1,0-1,1 0,-1 1,1-1,-1 1,1-1,-1 1,1-1,-1 1,1 0,-1 0,1 0,-1 0,1 0,-1 0,1 0,1 1,50 6,-46-6,0 0,0 0,1 0,-1-1,10 0,-11-1,0 1,0 0,0 0,0 1,1 0,9 3,-15-3,0-1,0 1,1 1,-1-1,0 0,0 0,0 0,0 0,-1 1,1-1,0 1,0-1,-1 0,1 1,-1-1,1 1,-1-1,0 1,0-1,0 1,1 0,-2 2,-1 46,1-32,2-15,2-14,5-34,-4 21,-4 23,0 0,0 0,0 0,0 0,0 1,-1-1,1 0,0 0,-1 0,1 1,-1-1,1 0,-1 1,1-1,-1 0,1 1,-1-1,0 1,1-1,-1 1,0-1,1 1,-1-1,0 1,0 0,1-1,-1 1,0 0,0 0,0 0,1-1,-1 1,0 0,0 0,0 0,0 0,1 0,-2 1,-43 0,35-1,6 0,-6 1,0-1,0 0,0 0,0-1,0-1,0 1,-18-7,28 8,-1 0,1 0,0 0,0-1,0 1,0 0,0 0,0 0,0 0,-1 0,1 0,0 0,0 0,0 0,0 0,0-1,0 1,0 0,0 0,0 0,0 0,0 0,0 0,0 0,0-1,0 1,0 0,0 0,0 0,0 0,0 0,0 0,0-1,0 1,0 0,0 0,0 0,0 0,0 0,0 0,0 0,0-1,0 1,0 0,0 0,0 0,0 0,1 0,-1 0,0 0,0 0,0 0,0 0,0-1,0 1,0 0,0 0,1 0,-1 0,0 0,0 0,0 0,0 0,1 0,14-6,18-2,-17 8,3-2,-1 1,1 1,0 1,0 0,34 9,-122 3,47-12,0-1,0 0,0-2,0-1,0 0,1-2,-29-9,72 9,-15 4,-27 1,-1-4,20 4,1 0,0 0,0-1,0 1,-1 0,1 0,0 0,0 0,0-1,0 1,0 0,-1 0,1 0,0-1,0 1,0 0,0 0,0 0,0-1,0 1,0 0,0 0,0-1,0 1,0 0,0 0,0-1,0 1,0 0,0 0,0 0,0-1,0 1,0 0,0 0,0-1,0 1,1 0,-1 0,0-1,2 0,-1 0,0 0,1 0,-1 1,1-1,-1 0,1 1,0-1,-1 1,1-1,0 1,-1 0,1 0,0 0,-1-1,1 2,0-1,0 0,-1 0,4 1,13 2,1 0,29-1,-34-2,0 0,0 1,0 1,-1 0,1 1,16 5,-24-6,35 18,-40-19,-1-1,1 0,-1 1,1-1,-1 1,0-1,1 1,-1-1,1 1,-1-1,0 1,1-1,-1 1,0-1,0 1,0 0,1-1,-1 1,0-1,0 1,0 0,0-1,0 1,0 0,-1 0,1 0,-1 0,0 1,1-1,-1-1,0 1,0 0,0 0,0 0,0 0,0 0,0-1,0 1,0-1,0 1,0-1,-2 1,-17 5,10-4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6:59.69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62 1,'5'38,"-3"-33,-1 0,0 0,-1 0,1 0,-1 0,0 1,0-1,-1 0,1 0,-2 6,-15 58,-6 22,19-74,0 0,2 0,0 1,1-1,1 1,1-1,0 1,5 22,1 50,4 97,5-105,-1-9,-12-55,-1 1,-1 0,-1-1,-4 32,-20 106,24-151,-1 18,-1-1,-1 1,-1-1,-8 26,8-36,0 1,1-1,1 1,0 0,0 0,2 0,0 13,-2 27,-8 155,11-201,0 0,0 0,1 0,-1 0,5 8,-5-11,1 0,0 1,-1-1,0 1,0-1,0 1,0-1,-1 1,0 0,0-1,0 1,0 0,-2 7,-1-9,1-3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7:24.64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1753 65,'0'-2,"-1"0,1 0,-1 0,0 0,0 1,0-1,0 0,0 1,0-1,-1 0,1 1,0-1,-1 1,1 0,-1 0,-2-2,2 2,0-1,0 1,1-1,-1 1,0-1,1 0,-1 0,1 0,0 0,-1 0,1 0,0 0,-1-3,2 5,1-1,-1 1,0-1,0 1,0-1,1 1,-1 0,0-1,1 1,-1 0,0-1,1 1,-1 0,0-1,1 1,-1 0,0-1,1 1,-1 0,1 0,-1 0,1 0,-1-1,1 1,-1 0,1 0,-1 0,0 0,1 0,-1 0,1 0,-1 0,1 0,-1 0,1 0,-1 1,1-1,-1 0,1 0,-1 0,0 1,2-1,-1 1,1-1,-1 0,1 1,-1-1,1 1,-1 0,1-1,-1 1,1 0,-1 0,0 0,0 0,1 0,0 1,-1 1,0 0,0 1,-1-1,1 0,-1 0,1 0,-1 1,0-1,0 0,-1 0,1 1,-1-1,1 0,-1 0,0 0,0 0,-3 5,-33 56,15-28,-14 21,33-54,1 1,-1-1,0 0,0-1,0 1,0 0,0-1,0 0,-1 0,1 0,-1 0,0 0,1-1,-8 3,10-4,0-1,-1 1,1 0,-1 0,1-1,0 1,-1 0,1-1,0 0,0 1,-1-1,1 0,0 1,0-1,0 0,0 0,0 0,0 0,0 0,0 0,0-1,0 1,1 0,-1 0,0 0,1-1,-1-1,-13-45,10 32,5 28,0 0,-1 0,-2 24,0 3,4 17,-1-35,0 1,-1 0,-1 0,-8 42,5-54,0 0,-1 0,0-1,0 1,-9 11,8-14,1 1,0-1,1 1,0 0,0 0,0 1,1-1,-2 13,2-10,0 0,-1-1,0 0,0 0,-1 0,0 0,-7 8,-3 4,-31 36,43-55,0 0,0 0,0-1,0 1,0 0,-1-1,-5 4,8-6,1 0,-1 0,1 0,0 0,-1 0,1 0,0 0,-1 0,1 0,0 0,-1 0,1 0,0 0,-1 0,1 0,-1 0,1 0,0 0,-1 0,1 0,0-1,-1 1,1 0,0 0,0 0,-1-1,1 1,0 0,-1 0,1-1,0 1,-3-23,5 16,0 1,1-1,-1 0,1 1,1-1,-1 1,1 0,0 0,0 0,1 1,0 0,0 0,0 0,0 0,10-5,-8 4,1 0,-1-1,0 0,-1 0,0-1,0 1,8-15,-11 19,-4 14,-7 17,-6-7,1 0,1 1,2 0,0 1,1 0,-6 29,11-39,0 0,0 0,-1 0,0-1,-13 21,15-28,0 0,0 0,-1 0,0 0,0-1,0 1,0-1,-1 0,0-1,1 1,-1-1,-1 1,1-2,0 1,-7 2,9-4,0-1,0 1,0-1,0 0,0 0,0 0,1 0,-1 0,0-1,0 0,0 1,0-1,1 0,-1 0,0 0,1-1,-1 1,1-1,-3-1,4 2,0 0,0 0,0 0,0 0,1 0,-1 0,0-1,1 1,-1 0,1 0,-1 0,1-1,0 1,0 0,-1-1,1 1,0 0,0-1,0 1,0 0,1 0,-1-1,0 1,0 0,1-1,-1 1,1 0,-1 0,1 0,-1-1,1 1,0 0,0 0,0 0,-1 0,1 0,0 0,0 1,0-1,0 0,3-1,5-8,-11 7,-21 9,0 0,19-6,1 1,-1 0,1 0,0 0,0 0,-1 1,1-1,0 1,0 0,1 0,-1 0,0 0,0 0,1 1,0-1,-1 1,1-1,0 1,0 0,1 0,-1 0,-2 6,2-5,0 0,-1 1,1-1,-1-1,0 1,0 0,-1-1,1 1,-1-1,1 0,-1 0,-6 3,-36 13,-16 9,57-25,1 0,1 0,-1 1,0 0,1-1,0 1,-4 6,6-8,0-1,0 1,-1 0,1 0,1 0,-1 0,0 0,0 0,1 0,-1 0,1 0,0 1,-1-1,1 0,0 0,0 0,1 0,-1 1,1 1,-1-4,1 0,-1 0,1 0,-1 0,0 0,1 0,-1 0,1 0,-1 0,1 0,-1 0,1 0,-1 0,1 0,-1-1,1 1,-1 0,1 0,-1-1,0 1,1 0,-1 0,0-1,1 1,-1 0,0-1,1 1,-1-1,0 1,1 0,-1-1,0 1,0-1,0 1,1-1,18-23,-14 16,-2 4,0 0,0-1,0 1,-1-1,1 0,1-6,-3 6,1 1,-1 0,1 0,0 0,1 1,-1-1,0 0,1 1,0 0,5-6,19-25,-2-1,-24 34,1 0,-1-1,0 1,1 0,-1 0,1 0,-1 0,1 0,-1 0,1 1,0-1,0 0,-1 1,1 0,0-1,0 1,0 0,2 0,-4 0,0 0,1 0,-1 0,0 0,0 0,1 0,-1 0,0 0,0 0,1 0,-1 0,0 1,0-1,0 0,1 0,-1 0,0 0,0 1,0-1,0 0,1 0,-1 0,0 1,0-1,0 0,0 0,0 1,0-1,0 0,0 0,0 1,0-1,0 0,0 0,0 1,0-1,0 0,0 0,0 1,-5 15,-15 20,16-31,-3 7,-1 0,2 0,0 1,0 0,1 0,1 0,0 1,0-1,2 1,0 0,0 0,1 19,3-20,-2-1,0 1,0 0,-1-1,-1 1,0 0,0-1,-2 0,1 1,-2-1,1-1,-2 1,-8 14,11-20,-1 0,1 0,-1-1,-1 0,1 0,-1 0,1 0,-1-1,-1 1,1-1,-1-1,1 1,-1-1,0 0,0 0,0-1,-1 0,1 0,-1 0,1-1,-1 0,0 0,1 0,-1-1,-13-1,11 1,-1 1,1 1,-1-1,1 2,-17 5,17-4,0-1,0-1,-1 0,1 0,-17 1,20-3,0 1,0 0,0 0,0 1,0 0,0 0,-8 4,8-3,0 0,0-1,0 0,-1 0,1-1,-1 0,-7 1,9-2,0 1,0-1,0 1,0 0,0 0,0 1,0-1,0 1,0 0,1 1,-1-1,1 1,0 0,-8 6,11-8,-3 1,0 0,0 0,-1 0,1 0,-1-1,1 1,-1-1,1 0,-8 0,8-1,1 0,-1 1,1-1,-1 1,1 0,-1 0,1 0,0 1,0-1,-1 1,1-1,0 1,0 0,0 0,1 1,-1-1,0 0,-3 6,-37 47,33-39,10-14,0-1,-1 0,0 0,1 1,-1-1,0 0,0 0,1 0,-1 0,0 0,0 0,0 0,0 0,0 0,0-1,-1 1,1 0,0-1,0 1,-1-1,1 1,-2 0,-31 12,26-9,-1 0,0 0,0-1,-1-1,-12 3,20-5,-1 0,1 0,0 0,0 0,-1 0,1-1,0 1,0-1,-1 1,1-1,0 0,0 0,0 0,0 0,0 0,0-1,0 1,1 0,-1-1,0 0,1 1,-1-1,1 0,0 0,-1 0,1 1,-1-4,-4-7,-35-58,39 66,-1 0,0 0,0 0,-1 1,1-1,-1 1,0 0,1 0,-1 0,-1 0,1 1,0 0,-7-3,18 20,9 4,-6-13,0-2,0 1,0-1,0-1,1 1,0-2,-1 0,20 2,9-2,44-4,-16-1,-36 2,-1-3,0 0,50-15,-15 3,-55 14,0-2,-1 1,0-1,0 0,0-1,0 0,11-9,-15 10,1 0,-1 0,-1-1,1 1,-1-1,0 0,0 0,0-1,0 1,-1-1,0 0,3-9,-6 12,0 1,0-1,-1 1,1-1,-1 0,1 1,-1-1,0 1,0 0,0-1,0 1,-1 0,1-1,-1 1,1 0,-1 0,-2-2,2 2,1 0,-1 0,0-1,1 1,-1-1,1 1,0-1,0 1,0-1,-1-3,2 5,0 0,1-1,-1 1,1 0,-1 0,1 0,-1 0,1 0,0 0,0 0,-1 0,1 0,0 0,0 1,0-1,0 0,0 1,0-1,0 0,0 1,0-1,0 1,0-1,1 1,-1 0,0 0,0-1,0 1,0 0,3 0,23-5,-20 4,0 0,0-1,0 0,0 0,0-1,-1 1,7-5,19-4,-30 10,0 1,0 0,0-1,0 1,0-1,-1 1,1-1,0 0,0 0,-1 0,1 0,-1 0,1 0,-1 0,1 0,-1-1,1 1,-1-1,0 1,0-1,0 1,0-1,0 0,0 1,0-1,-1 0,1 0,-1 0,1-2,5-21,-1 0,2-29,-6 46,-1 0,1 0,-2 0,1 0,-1 1,-1-1,1 0,-1 0,0 1,-1-1,-3-7,5 14,0 0,0-1,0 1,0 0,-1 0,1 0,0 0,0 0,-1 0,1 0,-1 1,1-1,-3-1,-2 0,0-1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7:36.31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262 1,'-2'20,"4"4,-1-23,0 0,0 0,0 0,1 0,-1-1,0 1,1 0,-1-1,0 1,1-1,-1 1,1-1,-1 0,0 0,1 0,-1 1,1-1,-1-1,3 1,0 0,0 0,0 0,0 0,0 0,0 1,0 0,0 0,0 0,0 0,5 3,-7-2,0 0,1 0,-1 0,0 1,-1-1,1 0,0 1,-1-1,1 1,-1 0,0-1,0 1,0 0,0 0,0 3,0-4,0 0,0 0,1 1,-1-1,0 0,1 0,-1 0,1-1,0 1,0 0,0-1,0 1,0-1,0 0,0 1,0-1,5 1,50 17,-13-6,-9 7,-30-16,0-1,0 0,1 0,0 0,0 0,-1-1,1 0,1-1,-1 1,0-1,10 1,173 8,-197-10,0 1,1 1,-1-1,1 1,-10 4,-24 5,23-8,0-1,-1-1,1 0,-1-2,1 0,0-1,0 0,0-2,0 0,0-1,1-1,-1-1,-18-10,-4-5,30 15,0 1,-1 1,0 0,-18-6,22 8,0 2,0-1,-1 1,1 0,-1 1,1-1,0 2,-1-1,1 1,-1 0,1 0,-11 4,13-3,0 1,0-1,0 1,1 0,-1 0,1 0,-1 1,1-1,0 1,1 0,-1 0,1 1,-1-1,1 1,0-1,1 1,-3 7,2-7,1 1,0-1,0 1,0 0,0 0,1 0,0 0,1 0,-1 1,1-1,1 0,-1 0,1 0,0 0,0 0,0 0,1 0,3 6,-3-5,-1 0,1 0,-1 0,-1 1,1-1,-1 0,0 0,-3 13,-15 62,6-36,-1 7,8-39,1 0,1 0,1 0,0 1,0 16,1-16,0 1,-1-1,0 1,-1-1,-1 0,-1 0,0 0,-1-1,0 0,-1 0,-12 17,1 10,18-38,2-7,8-22,-7 19,4-13,0 0,-2 0,7-42,-12 61,0-1,0 1,0-1,0 0,-1 1,1-1,0 1,-1-1,1 1,-1-1,1 1,-1-1,0 1,0 0,1-1,-2 0,-5 2,3 16,3 2,0 1,-1 0,-2-1,1 1,-12 31,13-43,0 0,1 0,0 0,0 1,1-1,0 0,1 11,0 1,-1-10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02.59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2521 0,'-14'9,"1"0,-1-2,0 0,0 0,-1-1,-27 7,38-12,-41 2,40-3,0-1,-1 1,1 1,-1-1,1 1,-9 2,13-2,0-1,-1 1,1 0,0 0,0 0,-1-1,1 1,0 0,0 1,0-1,0 0,0 0,0 0,1 1,-1-1,0 0,1 1,-1-1,1 0,-1 1,1-1,0 1,-1-1,1 1,0-1,0 1,0-1,0 3,1 14,-2 1,0 0,-6 26,5-38,0-1,0 1,0-1,-1 0,0 0,0 0,-1-1,1 1,-1-1,-1 0,1 0,-1 0,-6 5,-4 4,1 1,0 1,1 0,-19 30,17-23,-34 38,34-45,1 0,0 1,1 1,1 0,0 0,1 1,2 1,0 0,1 0,1 1,-5 22,-2 13,9-41,1-1,1 1,1 0,-2 26,-6 115,0-1,10-120,1-5,-1-1,-2 1,-1 0,-12 56,14-84,0-1,0 1,0-1,0 1,0-1,0 0,0 1,0-1,-1 0,1 0,-1 0,1 0,0 0,-1 0,0-1,1 1,-1 0,1-1,-1 1,0-1,1 1,-1-1,0 0,0 0,1 0,-1 0,0 0,0 0,1 0,-1-1,-2 0,-63-16,54 13,-3-1,4 0,-1 1,0 1,-1 0,1 1,-16-1,23 4,1-1,0 1,-1 0,1 0,0 1,0-1,0 1,0 1,0-1,0 0,0 1,1 0,0 0,-1 1,1-1,-5 6,-13 16,0 2,-29 46,7-10,36-51,2-1,-1 1,2 1,-8 21,-15 30,26-62,0-1,0 1,0-1,0 1,-1-1,1 0,0 0,-1 0,1 0,-1 0,1-1,-1 1,0-1,1 1,-1-1,0 0,1 0,-1 0,-4-1,-52-7,57 7,0 1,0-1,0 1,0 0,0 0,0 0,0 0,0 0,0 0,0 1,0-1,0 0,0 1,0 0,0-1,0 1,0 0,0 0,1 0,-1 0,0 1,1-1,-1 0,1 1,-1-1,-1 3,-1 4,-1-1,2 1,-1 0,1 0,-3 10,4-11,0 0,1 0,-2-1,1 1,-1-1,0 1,0-1,-1 0,1 0,-1 0,-1-1,1 0,-1 1,0-2,0 1,0 0,-1-1,0 0,0 0,0-1,0 0,0 0,-8 2,7-2,0-1,0 0,0 0,-1-1,1 0,0-1,-13 0,17 0,0 0,0-1,0 1,0-1,0 0,0 0,0 0,1 0,-1-1,0 1,1-1,-1 1,1-1,-1 0,1 0,0 0,0-1,0 1,0 0,-2-4,1 1,1 0,-1 0,1 0,1 0,-1 0,1-1,0 1,0-1,0 1,1-1,0-5,-5-32,3 38,1 1,-2-1,1 0,-1 1,1-1,-1 1,-5-6,5 8,1-1,0 1,0 0,0-1,0 0,0 1,1-1,-1 0,1 0,-1 0,1 0,0 0,1 0,-1 0,0 0,1 0,0-1,-1 1,1 0,1 0,-1 0,1-5,2 5,0-1,1 1,-1 0,1 0,0 0,0 1,0-1,0 1,0 0,5-2,-9 5,0-1,0 1,0-1,0 1,0 0,0-1,-1 1,1-1,0 1,0-1,-1 1,1-1,0 1,-1-1,1 1,0-1,-1 1,1-1,-1 0,1 1,0-1,-1 0,1 1,-1-1,1 0,-1 1,0-1,1 0,-1 0,-18 13,13-10,0 0,0-1,-1 0,1 0,-1 0,0-1,1 0,-1-1,0 1,-12-2,0-1,0-2,-26-7,-14-3,37 10,1 1,-30 0,42 3,1 1,-1 0,0 1,0-1,1 2,-1-1,1 1,-12 6,-20 8,28-12,0 0,1 1,-20 12,27-17,0 0,0 0,-1 0,1-1,0 0,0 1,-1-1,1-1,0 1,0-1,-1 1,1-1,0-1,0 1,-5-3,-34-5,-92 1,132 8,0-1,0 1,0 0,1 0,-1 1,0-1,0 0,0 1,1 0,-1 0,0 0,1 0,-1 0,1 0,-1 0,1 1,0 0,-1-1,1 1,0 0,0 0,0 0,0 0,1 1,-1-1,0 0,1 1,0-1,0 1,0-1,0 1,0 0,-1 2,-1 10,0-1,2 0,-1 1,2 27,0-39,0 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27.47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1628 53,'-21'1,"1"1,-27 6,31-5,-1 0,1-1,-1-1,-26-1,42 0,0 0,0 0,0-1,-1 1,1 0,0-1,0 1,0-1,0 1,0-1,0 0,0 1,0-1,1 0,-1 0,0 0,0 0,1 1,-1-1,0 0,1 0,-1 0,1-1,-1 1,1 0,-1 0,1 0,0 0,0 0,0 0,0-1,-1 1,1 0,1 0,-1 0,0 0,0-1,0 1,1 0,0-2,-1 2,0 0,1 0,-1 0,0 0,0 0,1 0,-1 0,0-1,0 1,0 0,-1 0,1 0,0 0,0 0,0 0,-1 0,1-1,-1 1,1 0,-1 0,1 0,-1 0,0 1,1-1,-1 0,0 0,0 0,1 0,-1 1,0-1,0 0,0 1,0-1,0 1,0-1,0 1,0-1,0 1,-2 0,-5 0,-1 0,1 1,0 0,-1 1,1 0,0 0,0 1,0 0,1 0,-1 1,1 0,0 0,0 1,0 0,-7 7,-23 12,36-23,0-1,0 1,0-1,0 1,0-1,0 1,0-1,0 1,1 0,-1-1,0 1,0 0,1 0,-1 0,0 0,1 0,-1 0,1 0,-1 0,1 0,-1 0,1 0,0 0,-1 0,1 0,0 0,0 0,0 0,0 0,0 0,0 1,0-1,0 0,1 0,-1 0,0 0,1 0,-1 0,1 0,-1 0,1 0,0 2,1-1,0-1,0 1,0 0,0 0,1-1,-1 0,0 1,0-1,1 0,-1 0,1 0,-1 0,1-1,0 1,-1-1,6 1,29-13,-34 10,-1 1,1-1,0 1,0 0,0 0,0 0,0 0,0 0,0 1,0 0,0-1,0 1,0 0,0 0,5 1,-8-1,0 1,0-1,1 0,-1 0,0 1,1-1,-1 0,0 0,0 1,0-1,1 0,-1 1,0-1,0 0,0 1,0-1,0 0,0 1,0-1,1 0,-1 1,0-1,0 1,0-1,-1 0,1 1,0-1,0 0,0 1,0-1,0 0,0 1,0-1,-1 0,1 1,0-1,-13 18,-18 9,-57 56,83-78,-1-1,0 0,0 0,0 0,0-1,-10 4,9-4,1 0,0 0,0 0,0 1,0-1,1 1,-8 8,-101 81,106-85,0-1,-1 0,0 0,0-1,-1 0,0 0,-12 4,16-7,0-1,1 0,-1-1,0 1,0-1,0 0,0-1,0 1,0-1,0 0,-1-1,1 0,0 0,-9-2,-5-2,1 1,-1 1,0 1,0 1,0 0,-36 5,-8-2,48-1,1 1,-29 6,28-5,1 0,-1-1,-17 1,-133-14,138 10,22 0,0 0,0 1,0 0,0 0,0 0,0 1,0-1,0 2,1-1,-1 1,0-1,0 2,1-1,0 1,-1-1,-6 6,-1 4,-8 8,0-2,-25 16,45-34,0 0,1 0,-1 1,0-1,1 0,-1 0,0 1,1-1,-1 0,1 1,-1-1,0 0,1 1,-1-1,1 1,-1-1,1 1,0-1,-1 1,1 0,-1-1,1 1,0 0,0-1,-1 1,1 0,0-1,0 1,0 0,0-1,-1 1,1 0,0-1,0 1,1 0,-1 0,0-1,0 1,0 0,0-1,1 1,-1 0,0-1,0 1,1-1,-1 1,1 0,-1-1,0 1,1-1,-1 1,1-1,-1 1,1-1,0 1,-1-1,1 0,-1 1,1-1,0 0,-1 0,1 1,0-1,-1 0,1 0,1 0,66 19,-34-10,-30-8,1 1,-1-1,0 1,0 1,0-1,0 0,0 1,0 0,0 0,-1 0,1 0,-1 1,0-1,0 1,-1 0,1 0,-1 0,1 0,-1 0,-1 0,1 1,0-1,-1 1,0-1,0 1,-1 0,1-1,-1 1,0 8,-1-5,-1-1,1 1,-1-1,0 0,-1 0,0 0,0 0,-6 10,4-9,1 1,0 0,0 0,1 0,0 0,-2 11,5-18,0 1,0-1,0 0,0 1,1-1,-1 1,1-1,-1 0,1 1,0-1,0 0,0 0,0 0,0 1,1-1,-1 0,0-1,1 1,0 0,-1 0,1-1,0 1,0-1,0 1,0-1,0 0,0 0,5 2,34 18,67 47,-103-64,-1 1,0-1,0 1,0 0,-1 0,1 0,-1 1,0-1,-1 1,1 0,-1-1,0 1,-1 0,1 1,0 5,-1-5,0 0,1 0,0 0,0 0,1 0,0 0,0-1,1 0,0 1,0-1,8 9,-8-11,0-1,1 0,-1 0,1 0,0 0,0-1,0 0,0 0,0 0,1-1,4 2,21 6,-25-7,-2 1,1-1,0 1,0 0,-1 1,0-1,1 1,-1 0,-1 0,1 0,-1 1,1-1,-1 1,0 0,-1 0,1 0,1 5,0 1,-1-1,0 1,0 0,-1 0,0 0,-1 0,0 17,-2-24,0-1,0 0,-1 0,1 0,-1 0,1-1,-1 1,0 0,0-1,0 1,0-1,-1 0,1 1,-1-1,1 0,-7 3,5-3,0 1,1 0,-1 0,1 1,-1-1,1 1,0-1,-4 9,1 0,1 1,0-1,1 1,0 0,-1 14,5-23,0 1,0-1,0 0,0 0,1 0,-1 0,1 0,0 0,1 0,-1 0,1 0,0-1,-1 1,2 0,-1-1,0 0,1 1,-1-1,1 0,5 4,7 6,1-1,1-1,0 0,0-1,1-1,0 0,0-2,1 0,0-1,1-1,21 3,-37-7,1 0,-1 1,0 0,0 0,1 0,-2 0,1 0,7 6,-10-7,1 1,0-1,-1 1,1-1,-1 1,1 0,-1-1,0 1,0 0,0 0,0 0,0 0,0 0,0 0,-1 1,1-1,-1 0,0 0,1 5,-2-7,1 1,-1 0,1-1,-1 1,1-1,-1 1,1-1,-1 1,0-1,1 1,-1-1,0 0,1 1,-1-1,0 0,1 1,-1-1,0 0,0 0,1 0,-1 0,0 0,0 0,1 0,-1 0,0 0,0 0,1 0,-1 0,-1-1,-30-4,27 4,-17-4,19 4,0 0,0 0,0 0,0 0,0 1,0 0,0 0,-1 0,-3 0,0 10,12 14,12 30,-12-37,0-1,0 0,2-1,16 30,-20-40,-1-1,1 1,-1 0,0-1,-1 1,1 0,-1 0,0 0,0 0,0 0,-1 0,0 10,-1 0,-1-1,-1 1,-5 15,4-17,0 0,2 1,-1-1,0 20,3-11,1-1,0 1,2 0,9 36,-11-54,-1-2,0 0,1 0,-1 0,1 0,-1 0,1 0,0 0,0 0,0 0,0 0,0-1,1 1,-1 0,0-1,1 1,-1-1,1 1,0-1,-1 0,1 0,0 0,0 0,0 0,2 1,2 2,0 1,0 0,-1 0,0 1,6 6,9 10,-17-18,1 0,-1 0,0 0,-1 0,1 1,-1-1,0 1,0-1,0 1,0 0,1 9,-1-1,0 1,-1-1,-1 20,-1-28,0 1,-1 0,0 0,-1-1,1 1,-1-1,0 1,0-1,0 0,-1-1,0 1,-5 5,-4 5,9-9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31.08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140 1,'-1'3,"0"-1,0 1,0 0,-1 0,1-1,-1 1,0-1,0 1,0-1,0 0,0 1,-4 2,-29 24,14-20,11-2,17 15,1-8,-2 0,0 1,0-1,-2 1,0 0,3 19,-6-24,0-1,-1 1,-1-1,1 1,-1-1,-1 0,0 1,0-1,-1 0,0 0,-6 13,5-11,0 0,0 0,1 0,-2 16,4-17,-1 1,-1-1,0 0,0 0,-1 0,-6 11,-9 30,11-26,6-18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5:47.7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44.92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1734 269,'-54'1,"-59"-2,112 1,-1-1,1 1,0 0,0-1,0 1,-1-1,1 0,0 1,0-1,0 0,0 1,0-1,0 0,0 0,1 0,-1 0,0 0,0 0,1 0,-1 0,1 0,-1 0,1-1,-1 1,1 0,0 0,-1-1,1 1,0 0,0 0,0-1,0 1,0 0,0 0,1-2,8-56,-5 37,-4 20,0-1,0 1,0 0,0-1,-1 1,1-1,-1 1,1-1,-1 1,0 0,-2-4,-3-12,59 63,-44-37,0-1,1 0,0 0,0-1,0 0,1-1,-1 0,1 0,0-1,1-1,18 4,-37-10,-1 1,0-1,1 0,-1-1,1 0,0 0,-12-11,-34-17,35 24,5 2,1 1,-1 0,-25-5,33 9,1 1,-1-1,1 1,0 0,-1 1,1-1,-1 1,1-1,0 2,-1-1,1 0,0 1,0-1,0 1,0 1,-5 2,-4 2,0 0,0-1,-1 0,0-1,0-1,0 0,-16 1,-12-2,-79-4,74-2,-54 5,97-2,-1 1,1-1,-1 1,1 0,0 0,-1 0,1 1,0-1,0 1,0 0,0 0,1 1,-1-1,0 1,1-1,0 1,-1 1,1-1,-4 6,7-9,0 1,0-1,1 1,-1-1,0 1,0-1,1 1,-1-1,0 1,0-1,1 1,-1-1,0 0,1 1,-1-1,1 0,-1 1,1-1,-1 0,0 1,1-1,-1 0,1 0,-1 1,1-1,-1 0,1 0,0 0,-1 0,1 0,-1 0,1 0,-1 0,1 0,-1 0,1 0,-1 0,2-1,28 2,-27-1,61-2,264 3,-307 2,0 0,24 8,3-1,-338-66,210 42,53 10,-1 0,1-2,0-1,-45-19,68 24,0 0,0 0,1-1,-1 1,0-1,1 0,0 0,0 0,0 0,0 0,0-1,0 0,1 1,-2-5,3 6,0 0,1 0,-1 0,1 0,0 0,-1 0,1 1,0-1,0 0,0 0,1 0,-1 0,0 0,1 0,-1 0,1 0,0 0,-1 0,1 1,0-1,0 0,0 1,1-1,-1 1,0-1,0 1,1-1,-1 1,1 0,-1 0,1-1,2 0,25-22,-28 17,-22 9,-43 14,-95 28,99-13,51-25,-1 0,1-1,-1 0,0-1,0 0,-21 5,-35-2,0-3,-99-5,-75 3,239-2,0 0,0 0,0 0,1 0,-1 0,0 0,0 1,0-1,0 0,0 1,0-1,1 0,-1 1,0-1,0 1,1 0,-1-1,0 1,1-1,-1 1,0 0,1 0,-1-1,1 1,-1 0,1 0,0-1,-1 1,1 0,0 0,-1 0,1 0,0 0,0 0,0 0,0-1,0 1,0 0,0 0,0 0,0 0,0 0,1 0,-1 0,0 0,1-1,-1 1,0 0,1 1,1 1,-1 0,1 0,0 0,-1 0,1 0,1 0,-1-1,0 1,1-1,-1 0,1 1,3 1,7 2,0-1,0-1,0-1,0 0,0 0,1-1,13 0,102-4,-51-1,502 3,-639-1,-83 4,124-2,1 1,-1 1,1 1,0 1,-32 12,41-13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2:23.20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143 35,'2'288,"-5"312,-3-518,-18 79,-4 56,58-322,-17 66,1 0,3 1,35-61,8-17,-16 11,38-137,12-116,-69 254,-12 67,-10 31,-1 0,1 1,-1-1,0 0,-1 0,0-1,0 1,0 0,-1 0,0-13,-1 18,0-1,0 1,0-1,0 1,0 0,0-1,-1 1,1 0,0 0,-1 0,1 0,-1 0,1 0,-1 1,1-1,-1 0,0 1,1-1,-1 1,0 0,1-1,-1 1,0 0,0 0,-3 0,-45 5,24 0,1 2,1 1,-1 1,1 1,-42 24,-103 81,160-109,1 1,0 1,0-1,1 1,0 1,1-1,0 1,0 0,1 1,0 0,0-1,1 1,-4 17,8-27,-1 1,1 0,0-1,0 1,0 0,0-1,0 1,0 0,0-1,0 1,0 0,0 0,0-1,0 1,0 0,0-1,0 1,1-1,-1 1,0 0,1-1,-1 1,0 0,1-1,-1 1,1-1,-1 1,1-1,-1 1,1-1,-1 0,1 1,0 0,1-1,0 0,0 0,-1 0,1-1,0 1,-1 0,1-1,0 1,-1-1,1 0,-1 1,1-1,1-1,43-31,-33 21,1 1,0 0,1 1,1 1,-1 0,18-7,-31 16,1-1,-1 1,0 0,0 0,1 0,-1 0,0 0,1 1,-1-1,0 1,0-1,1 1,-1 0,0 0,0 0,0 0,0 0,0 1,0-1,-1 0,1 1,0-1,-1 1,1 0,-1 0,1 0,-1-1,0 1,2 3,5 9,-1 0,0 0,5 18,-8-23,98 351,-109-392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11.43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5308 7243,'5'-7,"1"-1,-1 0,-1 0,1 0,-1-1,-1 0,0 0,3-10,9-23,56-105,7 3,105-144,-8 13,6-39,244-581,-325 607,-98 283,-1 0,0 0,0-1,0 1,0 0,-1-8,0 13,0 0,0 0,0-1,0 1,0 0,0 0,0-1,0 1,0 0,0 0,0-1,0 1,-1 0,1 0,0 0,0-1,0 1,0 0,-1 0,1 0,0-1,0 1,0 0,-1 0,1 0,0 0,0 0,0 0,-1 0,1 0,0-1,0 1,-1 0,1 0,0 0,0 0,-1 0,1 0,0 0,0 0,-1 0,1 1,0-1,-1 0,-20 17,-485 526,54 61,290-325,136-233,25-45,1 0,0-1,0 1,-1-1,1 1,-1 0,1-1,0 1,-1-1,1 1,-1-1,1 1,-1-1,0 1,1-1,-1 1,1-1,-1 0,0 1,1-1,-1 0,0 0,1 0,-1 1,-1-1,1-19,9-13,2 1,2 0,0 0,21-33,-10 17,559-1014,-497 915,86-134,36-63,-151 241,59-153,-107 235,-19 52,-14 37,-92 241,79-223,-70 119,90-182,18-24,0 1,-1-1,1 0,0 0,0 0,0 0,0 0,-1 0,1 1,0-1,0 0,0 0,0 0,-1 0,1 0,0 0,0 0,0 0,-1 0,1 0,0 0,0 0,0 0,-1 0,1 0,0 0,0 0,0 0,-1 0,1 0,0 0,0-1,0 1,0 0,-1 0,1 0,0 0,0 0,0 0,0-1,-1 1,1 0,0 0,0 0,0 0,0-1,0 1,0 0,0 0,0 0,0-1,0 1,0 0,-1-6,1 0,0 0,1 0,-1 0,1 0,1 1,1-7,22-75,66-153,64-80,-16 35,-80 159,-44 107,-14 34,-12 37,-13 33,15-69,3-23,-3-37,7 30,-144-598,35 179,50 204,47 188,-2 1,-2 1,-31-53,44 86,-1 0,1 0,-1 0,0 1,0 0,0 1,-1-1,1 1,-1 0,0 1,-1-1,1 2,-1-1,1 1,-1 0,0 0,1 1,-1 0,-13 1,3-1,0 1,0 1,1 1,-1 0,0 2,1 0,-32 11,-8 12,0 2,2 2,-61 46,-143 128,195-153,3 2,2 3,-101 128,146-162,25-33,31-40,201-234,-133 162,116-167,-172 194,-44 74,1 0,1 1,0 1,2 0,0 0,31-30,-17 28,1 1,0 1,2 2,0 1,1 1,0 2,43-12,-41 14,1-2,0 2,1 1,0 2,46-4,-62 10,1 0,-1-1,0-1,28-10,-38 10,-1 0,0 0,0-1,0 0,0 0,-1-1,0 0,0-1,-1 0,12-14,-18 21,0 0,-1-1,1 1,-1-1,1 0,-1 1,1-1,-1 1,1-1,-1 0,0 1,1-1,-1 0,0 0,0 1,1-1,-1 0,0 0,0 1,0-1,0 0,0-1,-19 11,-143 111,-63 49,197-144,0 2,-40 51,-13 14,8-24,-4-3,-106 70,159-116,0 0,2 2,1 0,0 1,1 1,-18 30,38-52,-1 1,0-1,0 1,1-1,-1 0,0 1,0-1,-1 0,1 0,0 0,0 1,0-1,-1 0,1-1,-1 1,1 0,-1 0,1-1,-1 1,-1 0,2-2,0 0,0 0,1 0,-1 0,1 0,-1 0,1 0,0 0,-1 0,1 0,0-1,0 1,0 0,0 0,0 0,0 0,0-1,0 1,0 0,1-2,13-74,-6 47,55-250,-62 272,0 0,-1 1,0-1,0 0,0 1,-1-1,0 1,-1-1,0 1,0-1,0 1,-1 0,-5-9,5 11,0 1,-1-1,1 1,-1 0,0 0,0 1,0-1,0 1,0 0,-1 0,0 0,1 1,-1 0,0 0,0 0,-1 0,1 1,0 0,-9-1,-44-2,-111 6,55 2,74 0,0 1,1 2,-1 1,-42 17,82-25,-28 10,1 1,0 2,1 0,1 2,0 1,1 1,1 0,1 2,-38 40,-5 23,42-54,13-15,-1 0,-1 0,0-1,0 0,-23 15,-141 71,111-63,1 2,-116 92,161-111,1 2,1 0,0 1,2 0,-15 28,-19 22,29-45,-22 42,-69 130,96-172,2 1,1 0,-11 36,14-37,0 0,-2-1,-1 0,-17 27,-64 109,69-115,-82 177,84-168,-20 76,27-78,-40 91,-56 55,94-171,-2-1,-1-1,0-1,-27 24,37-40,-1 1,0-2,-1 0,0 0,-1-1,1 0,-1-1,0-1,-1 0,1-1,-29 5,13-3,0 1,-30 11,30-8,-60 12,-6-9,-160 2,218-16,-3-1,-1 2,0 2,0 1,1 2,-73 19,85-16,-1-1,0-1,0-2,-34 1,-122-6,72-2,5 2,-123 3,200 3,0 1,-49 16,-10 2,65-17,1 1,-41 18,25-9,7 0,1 1,1 1,1 2,0 1,2 1,-43 46,57-55,-1 0,0-1,0 0,-2-2,-34 20,45-28,0 1,1 0,-1 0,1 1,0-1,0 1,0 0,1 0,0 1,0-1,0 1,0 0,1 0,0 0,1 1,-1-1,1 1,0-1,1 1,0 0,0-1,0 1,1 0,0 7,0-7,0 0,1 0,-1-1,2 1,-1 0,1-1,0 1,0-1,0 1,1-1,0 0,0 0,1 0,0-1,0 1,0-1,1 0,-1 0,1 0,1-1,-1 0,0 0,13 6,65 19,-64-24,1 1,-1 1,0 1,25 15,-38-19,0 1,-1 0,1 0,-1 1,0-1,-1 1,1 0,-1 0,0 1,5 12,25 78,-18-45,1-6,-3 1,-1 0,-3 1,-1 0,-3 1,0 75,-7 548,0-656,-1-1,0 1,-2-1,0 0,0 0,-11 23,-10 37,-34 100,51-145,-23 52,21-59,1 0,1 0,-9 46,13-34,5-29,-1 1,0-1,-1 1,0-1,0 0,0 1,-1-1,0 0,0 0,0 0,-1 0,0 0,0-1,0 1,-1-1,0 0,-6 8,3-7,1 0,0 1,1 0,0 0,0 1,0-1,1 1,0 0,1 0,0 1,0-1,0 1,0 9,-1-4,0-1,0 1,-2-1,-8 17,-16 24,21-35,-1-2,-23 33,12-24,7-7,0-1,-2 0,0-2,-1 0,-31 23,40-31,0-1,0 1,1 0,0 1,0 0,1 0,0 0,1 1,-5 11,-2 2,-29 72,41-95,-1 1,1-1,0 1,-1 0,1-1,0 1,0-1,0 1,-1 0,1-1,0 1,0-1,0 1,0 0,0-1,0 1,0 0,0-1,0 1,1-1,-1 1,0 0,0-1,0 1,1-1,-1 1,0-1,1 1,-1-1,0 1,1-1,0 2,24 7,41-7,-56-3,990-1,-957 0,60-11,-58 6,56-1,569 9,-647-2,-1-1,38-9,-36 6,0 0,27 0,253 4,-140 3,-147-1,1 1,-1 1,0 0,0 1,30 12,-30-9,1-2,0 1,0-2,0-1,22 2,-14-3,49 10,-48-7,49 5,-40-9,250-4,-188-11,-63 7,66-2,-77 7,0 0,32-8,-31 5,50-4,560 7,-306 4,-312-3,1-2,-1 0,0-2,0 1,0-2,-1 0,17-10,14-3,-26 11,8-4,0 2,48-11,-67 20,0-1,0 1,0 1,0 0,0 0,0 1,0 1,-1-1,1 2,0-1,-1 1,11 5,-14-5,0 1,0-1,-1 1,1 1,6 6,-8-7,0 0,1 0,-1-1,0 0,1 1,0-2,0 1,0-1,9 4,148 28,-67-16,-63-12,-1 2,1 1,40 17,-60-21,1-1,0-1,-1 0,1 0,1-2,20 1,-149-1,-80-4,116-11,57 9,0 1,-30-2,42 6,-20 0,1-1,-1-2,1-1,0-1,-31-9,-116-52,93 37,66 24,2 1,-1-2,0 0,1-1,0 0,-15-11,29 18,1-1,-1 1,0 0,1-1,-1 1,0-1,1 1,-1-1,0 1,1-1,-1 1,1-1,-1 1,1-1,-1 0,1 1,-1-1,1 0,0 0,-1 1,1-1,0 0,0 0,-1 1,1-1,0 0,0 0,0 0,0 0,0 0,1 0,0 0,0 0,0 1,1-1,-1 0,0 1,0-1,0 1,1-1,-1 1,0 0,0-1,1 1,-1 0,3 0,54 2,160 30,5 1,78 18,-276-46,-1 0,34 13,-37-11,-1-1,1-1,42 6,199-12,31 2,-196 13,-62-8,66 4,-68-9,-16 0,0 0,0-1,-1-1,1-1,0 0,0-1,-1-1,1 0,15-7,-2-1,0 2,1 1,1 2,-1 1,49-3,-34 3,67 1,-22 3,-85 1,-1 0,0 0,0 0,0-1,0 0,0 0,0 0,0-1,0 0,-1 0,1 0,-1 0,0-1,0 0,0 1,-1-2,1 1,-1 0,0-1,0 1,-1-1,1 0,2-7,4-13,0 0,-2-1,7-41,-6 25,15-45,10-57,-24 86,-1 5,4-97,-11 34,-4-119,-11 145,8 59,-4-52,8 53,-2 0,-2 0,-12-38,8 30,-6-45,6 16,0-7,-1-87,-4-43,0-12,18-2981,-5 1679,5 1480,1 0,2 1,1-1,18-50,-13 50,-2 0,-2 0,-1-1,1-42,-3-5,17-85,-22 166,14-64,-10 54,-1 1,0-1,-1 0,0 1,-1-1,-1 0,0 0,-1 0,-1 0,-5-20,-5-23,11 46,-1 1,0-1,-1 1,0 0,-8-17,9 25,0 0,0 0,0 0,-1 0,1 0,-1 0,0 1,1-1,-1 1,0 0,-1 0,1 0,0 0,0 1,-1-1,1 1,-1 0,0 0,1 0,-1 0,-6 0,-2 0,0 1,1 0,-1 1,0 0,0 1,0 0,1 1,-1 0,1 1,0 0,0 1,0 0,1 1,-1 0,-12 10,16-11,0-1,0 0,0-1,0 0,-1 0,1 0,-1-1,0 0,0 0,0-1,0 0,0-1,-12 0,6-2,0 0,0-1,1-1,0 0,0-1,-25-12,26 12,0 0,-1 1,0 1,0 0,0 0,-1 1,-14 0,-6 2,-55 5,80-3,0-1,0 2,1-1,-1 1,0 1,1 0,0 0,0 0,0 1,0 0,1 1,0-1,0 1,1 1,-1 0,1-1,1 2,-1-1,1 1,1 0,-1 0,1 0,1 0,-4 13,-32 77,30-79,0 0,1 0,2 1,0 0,1 1,1-1,-3 32,7-40,-2-1,0 0,0 0,-1 0,0 0,-1-1,0 1,-1-1,0 0,-7 11,-17 38,21-35,0 1,-5 35,11-45,0 0,-1 0,-1 0,-1 0,0-1,-1 0,0 0,-1 0,-14 20,18-32,0 1,1-1,-1 0,-1 0,1 0,0 0,0-1,-1 0,1 1,0-1,-1 0,1 0,-1-1,0 1,1-1,-5 0,3 1,-1-1,1 1,-1 0,1 0,0 1,-8 3,9-3,1 0,-1 0,1 1,0-1,0 1,0 0,0 0,0 0,1 0,-1 1,1-1,0 1,0-1,-3 7,1 3,0-1,1 1,-2 17,5-22,-1-1,0 1,-1-1,0 1,0-1,0 1,-1-1,0 0,0 0,-1 0,0 0,0-1,-1 0,-10 12,-73 67,83-81,1 0,-1-1,0 1,0-1,0-1,-1 1,1-1,-1 0,1 0,-1 0,1-1,-1 0,0 0,-6 0,-16 0,-48-4,34 1,26 2,-164 1,154 2,-1 0,1 2,0 1,-43 15,-51 20,117-40,0-1,-1 1,1-1,0 0,-1 1,1-2,0 1,0 0,-1-1,-5-1,-21-1,-68 22,72-12,0-2,-51 5,58-9,1-1,-1-1,1-1,-1 0,-30-9,42 9,0-1,0 0,1 0,-1 0,1-1,0 0,0 0,0-1,1 0,0 0,-1 0,2 0,-1-1,1 0,0 0,0 0,-5-11,-11-30,15 31,-1 1,0 0,-1 1,-1-1,-1 1,-16-21,22 33,0-1,0 1,-1 0,1 0,-1 0,1 0,-1 1,0 0,0-1,0 1,1 1,-1-1,0 1,0-1,0 1,0 0,0 0,0 1,0-1,0 1,0 0,-5 2,4-2,1 0,0 1,0 0,0-1,0 1,1 1,-1-1,0 1,1-1,0 1,-1 0,1 0,1 0,-1 1,0-1,1 1,-1 0,1-1,0 1,-1 5,-1 9,1 1,1-1,1 1,0-1,4 30,-1-29,-1 0,-1 0,-1 1,-1-1,-5 25,4-32,-1 0,0 1,-1-1,0-1,-1 1,0-1,-1 0,0 0,-10 12,-84 105,-283 260,323-328,24-27,-17 18,42-39,0-1,0 1,-21 13,-15 13,-13 21,37-34,-1-1,-1-1,-31 21,49-37,1-1,-1 1,2 0,-1 0,1 1,0 0,0 0,1 0,0 1,1 0,0 0,0 0,1 0,0 1,1-1,0 1,0 0,1 0,0 0,1 11,0-3,0-1,2 1,0-1,0 0,2 0,0 0,1 0,1 0,0-1,15 26,-16-34,0 0,-1 1,0-1,0 1,-1 0,0 0,-1 0,0 0,0 0,-1 1,-1-1,1 0,-1 1,-1-1,0 0,0 1,0-1,-2 0,-3 11,0 6,-2 0,-1-1,-2 0,-14 27,18-40,0-1,-1 1,-1-1,0-1,0 0,-1 0,-1 0,1-2,-23 15,-32 19,35-22,0-2,-35 17,55-31,0 2,1-1,0 1,0 0,1 1,0 0,0 1,0 0,1 0,0 0,1 1,0 0,-8 15,2 1,1 2,1-1,-12 53,15-59,0 0,-1 0,-1 0,-1-1,-1 0,-25 33,-14 24,42-64,-1 0,0-1,-1 0,-13 11,-17 19,10-5,-2-2,-2-1,-47 36,69-61,0 0,-1-1,1-1,-2 0,1-1,-1 0,0-1,0 0,0-1,-18 1,-18-1,-82-5,40-1,-82 3,149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15.8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1110 1,'-4'1,"-1"1,1 0,0 0,-1 0,1 1,0-1,0 1,1 0,-7 6,-10 7,5-8,0-1,-1 0,1-1,-22 5,3-1,-51 26,62-24,0-2,-32 10,8-9,0-3,-1-1,0-2,-79-3,84-3,9-1,-42 5,64-1,1-1,0 2,0-1,1 2,-1-1,1 1,-19 10,10-2,-13 7,-47 21,59-33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20.98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515 201,'-40'-14,"19"5,10 4,0 0,1-1,0-1,0 1,1-2,-1 1,-12-15,-31-22,34 30,9 6,-1 1,0 0,0 0,-1 1,1 0,-18-5,26 11,0-1,0 1,0-1,0 1,0 0,0 1,0-1,0 0,0 1,0-1,0 1,0 0,0 0,0 0,1 1,-1-1,0 1,1-1,-1 1,1 0,0 0,-1 0,1 0,0 0,0 1,0-1,1 0,-1 1,1 0,-1-1,1 1,0 0,-2 4,-5 16,0 1,1 0,2 0,-5 42,-5 24,7-54,-2 4,2 0,2 0,-2 53,7-69,-8 46,3-35,6-32,0-1,0 1,0-1,0 1,1 0,-1-1,1 1,-1-1,1 1,0-1,0 1,0-1,1 0,-1 0,1 1,-1-1,1 0,-1 0,4 2,39 30,-43-33,14 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32.2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357 36,'6'-1,"1"0,-1 0,0 0,1-1,9-4,20-5,79-1,-104 11,1 2,-1-1,1 1,-1 1,1 0,-1 0,20 8,-27-8,-1 0,0 1,0-1,0 1,0-1,0 1,0 0,-1 0,0 1,1-1,-1 0,0 1,-1-1,1 1,-1-1,1 1,-1 0,0 0,0 0,-1 0,1 7,1 12,-2 0,-3 38,0-24,4-21,1 1,1 0,0-1,1 1,0-1,2 0,0-1,10 20,-4-9,13 45,-14-26,-3 1,-1 0,-2 0,-1 65,-3-92,1 0,1 0,0 0,2 0,0-1,2 0,14 32,4 13,-18-37,-2 1,-1 0,-1 0,-2 0,0 0,-2 0,-6 36,2-37,-1 0,-1 0,-1-1,-2 0,0 0,-2-1,-1-1,-19 29,7-11,-23 52,-43 74,84-152,-1 1,0-1,-1 0,-1 0,0-1,-1 0,-1-1,0-1,-17 15,-75 64,97-84,-1 0,1 0,1 1,-1 0,2 0,-1 0,1 1,0 0,1 0,0 0,0 0,-4 19,1 6,1 1,-1 46,4-47,1-25,0 1,-1-1,0 1,0-1,-1 0,-1-1,1 1,-1-1,-1 0,1 0,-11 11,5-6,2 0,0 0,-9 19,8-14,0 1,-1-2,0 1,-2-2,0 1,-1-2,0 0,-1-1,-1 0,-30 20,45-33,0-1,0 1,0-1,1 1,-1-1,0 1,0-1,0 0,0 1,0-1,0 0,0 0,1 0,-1 0,0 1,0-1,0-1,0 1,0 0,0 0,0 0,0 0,0-1,0 1,0 0,0-1,1 1,-1-1,-1 0,0-1,1 0,0 1,-1-1,1 0,0 0,0 0,0-1,1 1,-1 0,0 0,1 0,-1-3,-1-12,1 1,1-30,0 37,0-40,-1 33,0 0,1 0,1 0,0 0,2 1,-1-1,9-24,-8 35,1 1,-1-1,1 1,0 0,1 0,-1 0,0 1,1-1,0 1,0 0,0 0,0 1,1 0,7-3,39-23,-45 22,0-1,0 0,0 0,0-1,-1 0,-1 0,1 0,3-10,28-30,-31 41,0 1,-1-1,1-1,-1 1,-1-1,1 1,3-11,9-36,-8 25,0 1,2 1,18-32,7-22,-28 62,0 0,17-28,-21 41,1 0,0-1,0 2,0-1,1 1,0-1,0 1,0 1,0-1,11-4,-8 4,-1 0,0-1,0 1,-1-2,0 1,0-1,0 0,-1 0,11-17,0-5,21-47,-10 17,92-128,-44 75,-63 87,-1 0,0 0,9-34,6-16,19-28,-36 78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44.04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671 0,'0'10,"-1"-1,0 0,-1 0,0 1,0-1,-1-1,0 1,-9 16,-45 63,23-39,21-30,-2-1,0-1,-25 23,20-21,-30 37,48-54,0 1,0-1,0 0,1 1,-1-1,1 1,-1-1,1 1,0 0,0 0,0 0,0-1,1 1,-1 0,1 0,0 0,0 0,0 0,0 0,0 0,1 0,-1 0,1 0,0 0,0-1,0 1,0 0,0 0,1-1,-1 1,1-1,0 1,0-1,-1 0,2 0,-1 0,0 0,5 3,3 2,0-1,1 0,-1 0,1-2,1 1,-1-1,1-1,14 3,-20-5,0 0,0 1,-1-1,1 1,0 1,-1-1,1 1,-1 0,0 0,0 0,0 1,-1 0,1 0,-1 0,0 0,0 1,0 0,-1 0,1 0,-1 0,0 0,-1 1,1-1,-1 1,0-1,-1 1,2 8,-1-3,-2 0,1 1,-1-1,-1 0,0 0,0 0,-1 0,0 0,-1 0,-1 0,0-1,0 0,-11 19,3-11,2 1,0 0,0 0,2 1,0 0,2 1,0-1,1 1,1 0,1 1,0 25,3-32,1 0,0 0,1 0,1 0,0 0,1-1,1 1,0-1,11 21,-12-24,1 0,-2 0,0 0,0 0,-1 1,0-1,-1 1,0 0,-1-1,0 1,-1 0,-1-1,-3 16,-5 10,-1 0,-26 56,35-90,1 2,1-1,-1 0,0 1,1-1,0 1,0 0,0-1,1 1,-1-1,1 0,0 1,1-1,-1 0,1 1,-1-1,1 0,4 5,11 39,-15-38,-1 1,0 0,0 0,-1 1,-1-1,-2 20,2-27,0 0,-1-1,1 1,0 0,-1-1,0 1,0-1,0 1,0-1,-1 0,1 0,-1 0,0 0,0-1,0 1,0-1,0 0,-1 0,1 0,0 0,-1 0,-6 2,-4 0,1 1,0 0,0 1,0 0,-18 14,24-15,1 1,0 0,0 0,0 1,1 0,0 0,0 0,1 0,0 1,-5 13,-16 52,17-49,-1 1,-22 43,-41 86,27-51,27-61,3 1,1 1,-8 49,-25 76,30-111,12-33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07.3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5 346,'-2'-74,"0"44,1 0,1-1,2 1,6-33,-7 59,0-1,0 1,0 0,1-1,0 1,-1 0,1 0,1 0,-1 1,0-1,1 0,0 1,0-1,0 1,0 0,1 0,-1 1,1-1,-1 0,1 1,0 0,0 0,0 0,0 1,1-1,-1 1,8-1,-2 1,1 1,-1 0,0 1,0 0,0 1,0 0,0 1,-1 0,1 0,-1 1,11 5,-5 0,1 0,-2 1,23 20,6 4,-32-28,0-1,1 1,-1-2,1 0,0 0,1-1,20 3,30 8,-38-6,-3 0,1-1,0-1,0-1,33 3,-50-8,0-1,0 0,-1 0,1-1,0 0,-1 0,1 0,-1-1,0 1,0-1,0 0,0-1,5-4,-4 3,0 1,0 0,0 0,0 0,1 1,-1 0,1 0,0 1,8-2,-7 3,0 1,1 0,-1 1,0-1,1 2,-1-1,0 1,0 1,0-1,0 1,0 1,-1-1,1 1,-1 1,10 7,30 15,-35-23,-1 0,0-1,1 0,0 0,19 1,31 7,-43-6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5:09.71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204 67,'-4'1,"1"0,0 0,-1 0,1 0,0 1,0-1,0 1,0 0,0 0,0 0,0 0,0 0,1 1,-1-1,1 1,0 0,0 0,0-1,-3 7,3-5,-1 0,1-1,-1 1,0-1,0 1,0-1,-1 0,1 0,-1 0,0-1,-7 4,8-5,-1 0,0-1,1 1,-1 1,1-1,0 0,-1 1,1 0,0-1,0 1,0 1,0-1,1 0,-1 1,0-1,1 1,0 0,-1 0,1 0,0 0,1 0,-1 0,1 1,-1-1,1 0,0 1,0-1,0 1,1 0,-1-1,1 1,0 4,-1 37,2 1,2 0,2-1,16 67,-15-91,0 0,11 24,-10-31,-2 1,0 0,0 0,-2 0,4 28,-7 56,-2-64,2 0,5 39,-4-64,1 0,0 0,1 0,0-1,0 1,1-1,0 1,1-1,0-1,1 1,10 13,-62-117,23 57,2-1,1 0,2-2,2 0,-14-57,33 120,-2-14,0 1,1-1,-1 1,2-1,-1 0,1 0,4 8,26 36,44 53,-48-65,32 62,20 28,60 86,-86-106,-24-57,34 81,-44-86,3 0,48 73,-31-64,82 84,-96-115,1-1,1-1,1-2,61 36,-55-38,44 36,8 5,-33-26,-25-15,1-2,55 25,-39-23,-25-9,2-2,33 9,161 46,-59-15,-128-40,0 1,-1 2,-1 1,0 1,42 29,-71-43,1 0,-1 0,1 0,-1 0,1 0,-1 1,1-1,-1 0,0 0,1 1,-1-1,1 0,-1 1,0-1,1 0,-1 1,0-1,1 0,-1 1,0-1,1 1,-1-1,0 1,0-1,0 1,0-1,1 0,-1 1,0-1,0 1,0-1,0 1,0-1,0 1,0-1,0 1,0-1,-1 1,1 0,-22 6,-32-7,-102-32,98 21,27 4,0 2,-52-2,56 8,-28 1,52-2,0 0,0-1,0 1,1 0,-1-1,0 0,0 0,0 0,1 0,-1 0,1 0,-1-1,-3-1,6 2,1 0,-1 0,0 0,1 0,-1 0,0 1,1-1,-1 0,1 0,0 1,-1-1,1 0,-1 1,1-1,0 1,0-1,-1 1,1-1,0 1,0-1,0 1,-1 0,1-1,0 1,1 0,26-13,-14 8,1 1,0 0,-1 1,1 0,0 1,1 1,-1 1,16 1,-22-1,0 1,0 1,0 0,0 0,0 1,0 0,-1 0,1 1,-1 0,0 1,0-1,-1 2,0-1,10 10,-5-3,0-1,1 0,0 0,0-2,1 0,1 0,-1-1,1-1,1 0,-1-1,1-1,26 5,-38-10,0 0,0 0,0 0,0-1,0 0,0 1,-1-2,1 1,0 0,0-1,-1 0,1 1,-1-2,6-3,43-44,-45 41,1 1,0 0,1 0,-1 1,18-12,51-13,-60 26,1-1,-1-1,0 0,0-1,18-14,-26 16,0 0,0 1,0 1,1 0,0 0,0 0,0 2,1-1,-1 1,1 1,20-3,-30 5,-1 0,1 0,-1 0,1 0,-1 0,1 0,-1 0,1 0,-1 1,1-1,-1 0,1 0,-1 0,1 1,-1-1,1 0,-1 1,0-1,1 0,-1 1,0-1,1 0,-1 1,0-1,1 1,-1-1,0 1,0-1,0 0,1 1,-1-1,0 1,0-1,0 1,0-1,0 2,-9 20,-22 14,17-26,0-1,0-1,-1 0,0 0,-1-2,1 0,-30 7,21-6,-7 0,23-6,23-5,4 0,1 0,0 2,0 0,24 2,-29 0,0 0,0 0,0-1,1-1,-2-1,1 0,0-1,-1 0,15-7,-2 0,1 1,1 1,-1 2,1 1,48-4,-65 9,-8 0,0 0,-1 1,1-1,0 1,-1 0,1 1,0-1,-1 0,1 1,0 0,-1 0,1 0,-1 0,0 1,1-1,-1 1,4 3,-4-3,-1 1,0 0,1 0,-1 1,0-1,-1 0,1 1,0-1,-1 1,0-1,0 1,0 0,0 0,-1-1,1 1,-1 7,-8 91,8-100,0-1,1 0,-1 1,1-1,-1 0,1 0,-1 1,1-1,0 0,0 0,0 0,0 0,-1 0,1 0,0 0,1 0,-1 0,0 0,0-1,0 1,0 0,1-1,-1 1,0-1,1 1,-1-1,0 0,1 1,-1-1,0 0,1 0,-1 0,1 0,-1 0,0-1,1 1,-1 0,3-1,1 0,1 0,0 0,-1 0,1-1,-1 0,0 0,0 0,7-5,23-20,-22 15,2 1,-1 0,2 1,19-10,-28 17,-1 1,1 0,0 0,-1 1,1-1,0 2,0-1,0 1,0 0,0 0,0 1,0 0,-1 0,1 0,7 3,50 15,88 13,-150-32,0 0,-1 1,1-1,0 0,0 0,-1 1,1-1,0 1,-1 0,1-1,-1 1,1 0,-1 0,1 0,-1 0,1 0,0 2,-2-2,-1 0,1 0,-1 0,1 0,-1 0,0-1,1 1,-1 0,0 0,0 0,0-1,0 1,0-1,0 1,0-1,0 1,0-1,0 1,0-1,0 0,0 0,0 1,0-1,0 0,0 0,0 0,-3 0,-191 30,195-30,0 0,-1 0,1-1,0 1,-1 0,1 0,0 0,-1 0,1-1,0 1,-1 0,1 0,0 0,0-1,-1 1,1 0,0-1,0 1,0 0,-1-1,1 1,0 0,0-1,0 1,0 0,0-1,0 1,-1 0,1-1,0 1,0 0,0-1,0 1,0-1,0 1,1 0,-1-1,0 1,0 0,0-1,0 1,0 0,0-1,1 1,-1 0,0-1,0 1,1 0,-1 0,0-1,0 1,1 0,-1 0,0-1,1 1,18-32,-8 14,-5-1,-1 0,0 0,-2-1,-1 1,0-1,-1 1,-1-1,-4-29,3-62,1 108,1-1,0 0,-1 1,1-1,1 1,-1-1,0 1,1 0,0-1,0 1,0 0,0 0,5-5,40-29,-39 31,1 1,-1-1,0-1,-1 0,8-9,-8 6,0 0,-2-1,1 1,-1-1,-1 0,0-1,0 1,-1-1,-1 0,2-16,-3 20,0 0,-1 0,0 0,-1 0,1 0,-1 0,-1 1,0-1,0 0,0 0,-1 1,0 0,-1-1,0 1,0 0,-7-8,-8-8,0 0,2-1,-29-52,39 61,0-1,1 0,1 0,0 0,1-1,1 1,1-1,-1-24,5-31,0 54,0 0,-2 0,0 0,-1 0,-1 0,-1 0,0 0,-1 0,-10-24,3 18,-1 2,-1 0,-1 0,-19-23,0 1,27 34,-1 1,0 0,0 0,-1 1,0 0,-16-12,3 5,0 0,-29-28,44 37,1 1,0-1,0 0,1-1,0 1,0-1,0 1,1-1,0 0,1-1,-1 1,1 0,-1-10,1 3,-2 1,1-1,-1 1,-1-1,-1 1,1 1,-2-1,-13-19,-3 0,-52-54,61 74,-1 1,1 0,-2 1,0 1,-32-14,-2-2,-27-11,57 28,1 0,0-2,0 0,1-1,-34-27,36 23,-1 1,-1 1,0 0,-1 1,0 2,-30-13,23 11,-41-23,20 9,36 20,0-1,0 0,0-1,1-1,0 1,1-1,0-1,1 0,-1 0,2-1,0 0,0 0,-7-17,13 27,1-1,0 1,-1 0,1 0,0-1,0 1,0 0,0-1,0 1,0 0,0-1,0 1,0 0,1 0,-1-1,0 1,1 0,-1 0,1-1,0 1,-1 0,1 0,0 0,0 0,0 0,-1 0,1 0,0 0,0 1,0-1,1 0,-1 0,0 1,0-1,0 1,0-1,1 1,-1-1,0 1,0 0,3-1,-1 1,0-1,-1 0,1-1,-1 1,1 0,-1-1,1 1,-1-1,0 0,0 0,0 0,4-4,10-19,2 0,1 1,1 1,1 1,1 1,41-32,-56 49,1-1,1 1,-1 0,1 1,-1 0,1 1,0-1,0 2,0-1,0 1,0 1,14 0,12 2,69 15,-12-2,-19-11,-34-2,72 13,-36 0,1-4,0-3,94-1,-128-10,1-2,-1-1,43-13,-13 4,-34 9,1 2,75 3,-76 2,-1-1,0-2,47-9,-10 0,1 3,0 4,111 7,-42 0,528-3,-650 1,1 1,37 9,-36-5,0-2,27 1,292-4,-160-3,-159 4,-1 1,47 10,-12-1,-17-1,-39-11,-1 1,1-1,0 1,-1 0,1 0,-1-1,1 1,-1 0,1 0,-1 1,1-1,-1 0,0 0,0 1,0-1,0 1,0-1,0 1,2 2,-4-3,1 0,0 0,0 0,-1 0,1 0,0 0,-1 0,1 0,-1 0,1-1,-1 1,1 0,-1 0,0-1,1 1,-1 0,0-1,0 1,0-1,1 1,-1-1,0 1,0-1,0 1,0-1,0 0,0 0,0 1,0-1,0 0,0 0,-2 0,-38 4,37-4,-54 4,1-3,-1-2,0-3,1-2,-93-23,118 21,-1 2,-55-4,61 7,-49-10,54 8,-1 1,-29-1,-711 3,370 4,-425-2,768-2,-58-10,-38-3,-914 13,514 5,-563-3,1093 0,-1 2,1 0,-1 0,1 2,0 0,0 1,-24 11,34-14,-1 1,1 1,-1-1,1 1,0 0,1 0,-1 1,1 0,-1 0,1 0,1 1,-1-1,1 1,0 0,1 1,-1-1,1 0,0 1,-3 10,6-14,-1-1,1 0,0 1,0-1,0 0,0 0,0 1,0-1,1 0,-1 1,1-1,0 0,-1 0,1 0,0 0,0 0,1 0,-1 0,0 0,1 0,1 2,1-1,0 0,0 0,0 0,0 0,0-1,1 0,-1 0,1 0,7 2,7 0,1 0,-1-1,37 0,518-4,-227-1,36 20,38 4,-409-21,0-1,1-1,20-4,-25 4,-1-1,1 1,0 0,0 1,0 0,-1 0,1 1,0 0,12 3,-18-4,-1 1,0-1,0 1,1-1,-1 1,0 0,0-1,0 1,0 0,0 0,0 0,0 0,0 0,0 0,0 0,1 2,-2-3,0 1,0-1,0 1,0 0,0-1,0 1,0-1,0 1,0 0,0-1,0 1,0-1,-1 1,1-1,0 1,0 0,-1-1,1 1,0-1,-1 1,1-1,0 1,-1-1,0 1,-2 1,0 1,1-1,-1-1,-1 1,1 0,0-1,0 1,-1-1,1 0,-6 1,-62 5,1-3,-101-7,38-1,-1059 4,1178 0,0 1,-1 0,1 1,0 1,0 0,0 1,-21 9,27-9,0 0,0 0,0 1,1 0,-1 1,1-1,0 2,1-1,0 1,0-1,0 2,-8 13,13-20,1 0,-1 0,1 0,-1 0,1 0,-1 0,1 0,0 0,-1 0,1 0,0 0,0 1,0-1,0 0,0 0,0 0,0 0,0 0,1 0,-1 1,0-1,1 0,-1 0,1 0,-1 0,1 0,1 1,0 0,0 0,0 0,0 0,1-1,-1 1,1-1,-1 1,1-1,0 0,5 1,6 2,1-1,1-1,15 0,-30-2,132 2,142-18,55-1,45 15,242 6,-576-2,-1 1,1 2,-1 2,-1 2,1 1,-1 2,-1 2,37 18,-73-31,0 0,0 0,-1 0,1 0,0 0,0 1,-1-1,1 0,0 1,-1-1,0 1,1 0,-1-1,0 1,0 0,0 0,0 0,0 0,0 0,1 4,-3-5,1 1,-1 0,1 0,-1-1,0 1,1-1,-1 1,0-1,0 1,0-1,0 1,-1-1,1 0,0 1,-1-1,1 0,0 0,-1 0,1 0,-1 0,0-1,1 1,-1 0,0-1,1 1,-4 0,-20 5,-1-1,0-1,0-1,0-1,0-2,-46-4,0 1,-136 3,-365-19,318-11,154 20,0 4,-112 8,54 2,127-5,12 0,0 2,-36 4,49-4,0 1,1 0,-1 0,0 1,1 0,0 0,-1 0,1 1,1 0,-1 0,-9 9,-29 24,37-33,1 0,-1 1,1 0,0 0,1 0,-1 1,1 0,0 0,1 0,-1 0,1 1,0 0,1 0,-5 13,7-18,1-1,0 0,0 0,0 1,0-1,0 0,0 1,0-1,0 0,0 0,0 1,1-1,-1 0,1 0,-1 1,1-1,-1 0,1 0,-1 0,1 0,0 0,0 0,1 2,1-1,0 0,0-1,0 1,-1 0,1-1,1 0,-1 1,0-1,4 0,9 2,0-1,0 0,16-2,-27 0,214-4,130 5,-151 27,-126-15,116 5,461-19,-610 3,67 12,-23-1,-35-5,49 13,5 3,-78-21,0-1,48-3,-51 0,1 0,0 2,42 6,-60-6,-1 0,0 0,0 0,0 0,0 0,0 1,0-1,0 1,0 0,-1 0,1 0,-1 0,1 0,-1 1,0-1,0 1,0-1,0 1,0 0,-1 0,1 0,-1 0,0 0,0 0,0 0,0 0,0 0,-1 1,1-1,-1 4,0-3,0 0,-1-1,1 1,-1 0,0 0,0 0,0 0,-1-1,0 1,1 0,-1-1,0 0,-1 1,1-1,0 0,-1 0,0 0,0 0,0-1,0 1,0-1,0 0,-1 0,-6 3,0-1,-1-1,1 0,-1 0,0-1,0-1,0 0,0 0,-14-2,-91-13,75 8,-47-11,-94-31,101 25,-131-21,46 18,-69-7,146 25,-261-12,-176 21,502 0,0 2,0 0,0 2,0 1,-24 9,40-12,0 1,0 0,0 1,1-1,0 1,0 1,0-1,1 1,0 0,-8 10,11-12,0 0,0 0,0 1,0-1,1 0,0 1,0 0,0 0,0-1,1 1,0 0,0 0,0 0,0 0,1 1,0-1,0 0,2 9,-1-11,0-1,0 0,0 0,1 1,-1-1,1 0,-1 0,1 0,0-1,0 1,0 0,0-1,0 1,0-1,0 0,0 1,1-1,-1 0,1 0,-1-1,0 1,1-1,4 1,63 5,-62-6,643-5,-574 9,0 4,103 24,-88-15,-10-5,97 0,-92-8,-48 0,0 2,45 12,16 4,-37-15,1-2,110-8,-46 0,-68 3,-1 2,85 14,-78-1,-48-9,0-1,0-1,1-1,-1 0,1-2,32-1,-50 0,1 0,0 0,-1 0,1 0,0 1,-1-1,1 0,0 1,-1-1,1 1,-1-1,1 1,-1 0,1 0,-1 0,1-1,-1 2,0-1,0 0,1 0,-1 0,0 0,0 1,0-1,0 0,-1 1,1-1,0 1,0-1,-1 1,1 0,-1-1,0 1,1-1,-1 1,0 0,0-1,0 1,0 3,0-2,0 0,0 0,0 0,0 0,-1-1,1 1,-1 0,0 0,1 0,-1 0,-1-1,1 1,0 0,-1-1,1 1,-1-1,0 0,0 1,0-1,0 0,0 0,-4 3,-5-1,0 0,0-1,0 0,0-1,0 0,-23 0,-75-5,45 0,-596 2,354 2,269-3,-62-11,-20-2,-532 12,334 6,311-3,0 0,1 0,-1 0,0 1,1 0,-1 1,1-1,-1 1,1 0,-1 0,1 0,0 1,0 0,-6 5,8-5,0 0,0 1,0-1,0 1,1 0,0 0,0 0,0 0,0 0,0 0,1 0,0 1,0-1,0 1,0-1,1 0,0 1,0 8,1-9,-1-1,0 0,1 0,-1 0,1 0,0 1,0-1,0 0,1 0,-1-1,1 1,0 0,-1 0,1-1,0 1,1-1,3 5,0-4,-1 1,1 0,-1-1,1 0,0-1,0 1,0-1,10 2,10 0,-1 0,1-2,38-2,-56 0,79-1,0 4,102 15,-93-2,1-5,126-1,-161-8,73 12,-25-2,9 1,112 4,645-18,-841-1,61-11,-60 7,61-3,-50 13,-35-3,-1 0,1 0,20-2,-31 1,-1-1,0 0,1 1,-1-1,0 1,0-1,1 1,-1-1,0 0,0 1,0-1,0 1,0-1,0 0,0 1,0-1,0 0,0 1,0-1,0 0,0 1,0-1,-1 1,1-1,0 0,0 1,-1-1,1 1,0-1,-1 1,1-1,-1 0,-12-22,13 23,-66-124,66 124,0-1,0 1,0 0,0 0,0 0,0 0,0-1,-1 1,1 0,0 0,0 0,0 0,0-1,0 1,0 0,0 0,-1 0,1 0,0 0,0 0,0 0,0-1,-1 1,1 0,0 0,0 0,0 0,0 0,-1 0,1 0,0 0,0 0,0 0,0 0,-1 0,1 0,0 0,0 0,0 0,-1 0,1 0,0 0,0 0,0 0,0 0,-1 1,1-1,0 0,0 0,0 0,0 0,0 0,0 0,-1 1,1-1,0 0,0 0,0 0,0 0,0 1,0-1,0 0,0 0,-5 21,3 24,3-15,0-16,0-1,-1 1,0 0,-1-1,-1 1,0-1,-1 1,0-1,-1 0,0 0,-11 20,9-21,-1-1,0 0,-1-1,0 0,-1 0,-13 12,16-17,0-1,0 0,-1-1,1 0,-1 0,1 0,-1-1,0 0,0 0,0 0,0-1,0 0,-9 0,-391-1,179-3,-745 3,947-1,1-2,-35-7,-34-4,-23-1,77 8,-65-2,55 8,20-1,-1 2,-41 5,65-4,0 0,0 0,0 1,0 0,0 0,1 1,-1 0,1 0,0 1,-1-1,2 1,-1 0,0 1,1 0,-7 7,12-12,-1 1,1-1,-1 1,0-1,1 1,0-1,-1 1,1 0,-1-1,1 1,0 0,-1-1,1 1,0 0,0-1,0 1,-1 0,1 0,0-1,0 1,0 0,0 0,0-1,0 1,0 0,1 0,-1-1,0 1,0 0,1-1,-1 1,0 0,1-1,-1 1,0 0,1-1,-1 1,1-1,-1 1,1-1,0 1,-1-1,1 1,-1-1,1 1,0-1,-1 0,1 0,0 1,-1-1,1 0,0 0,0 0,-1 1,1-1,1 0,54 5,-43-5,6 3,1 0,-1 2,32 11,-34-9,1-2,-1 0,1-1,28 3,0-5,-1 2,0 1,51 15,-17-2,2-3,155 9,169-23,-195-3,-166 2,-1 2,76 14,-77-10,66 2,-66-6,66 11,70 17,-141-24,0-1,0-3,1 0,48-6,-33 2,56 5,-107-4,-1 1,1 0,0 0,-1 1,1-1,0 0,-1 0,1 1,0-1,-1 1,1 0,-1-1,1 1,-1 0,1 0,-1 0,0 0,1 0,-1 0,0 0,0 1,0-1,2 2,-3-2,0 1,0-1,0 1,0 0,0-1,0 1,0-1,0 1,-1-1,1 1,-1-1,1 1,-1-1,1 0,-1 1,0-1,0 0,0 1,-1 1,-4 4,1-1,-1 0,0-1,0 1,-1-1,1 0,-1-1,-11 6,-4-1,-1-2,1 0,-1-1,-41 4,-95-6,-730-5,849-1,-65-11,-28-2,-406 14,259 3,210-9,70 8,0-1,0 0,1 0,-1 0,0 0,0 0,0 0,0 0,0 0,0 0,0 0,0 0,0 0,0 0,0 1,0-1,0 0,0 0,0 0,0 0,0 0,0 0,0 0,0 0,0 0,0 0,0 0,0 0,-1 0,1 1,0-1,0 0,0 0,0 0,0 0,0 0,0 0,0 0,0 0,0 0,0 0,0 0,0 0,0 0,0 0,0 0,-1 0,1 0,0 0,0 0,0 0,0 0,0 0,0 0,0 0,0 0,10 7,17 5,32 3,0-3,91 7,-119-15,-1 2,0 2,0 0,49 23,-51-19,1-1,1-1,0-2,51 8,70-14,-109-3,1 1,75 11,164 25,-240-29,54 0,13 2,-57-1,1-3,-1-1,1-3,0-3,100-15,-107 11,0 1,1 3,67 4,69-3,-179 0,0 0,0 0,0 0,0-1,0 1,0-1,-1 0,1 0,-1 0,1-1,-1 1,0-1,0 0,0 0,0 0,-1 0,1 0,-1-1,0 1,0-1,0 1,0-1,0 0,-1 0,0 0,0 0,0 0,1-6,2-14,-1 0,-1-1,-2-37,-1 49,-2-19,-2-1,-1 0,-2 1,-2 0,0 1,-23-46,5 9,1 2,-4 1,-50-78,-94-110,157 227,1-2,1 1,2-2,-12-30,-35-126,40 116,4 6,4-1,-6-71,18 127,0 0,1 0,0 0,1 0,0-1,0 1,0 0,1 0,1 1,-1-1,1 0,0 1,5-8,1 1,1 0,0 1,1 0,0 1,18-16,13-20,-37 40,1 1,0 0,0 0,0 0,1 1,0 0,0 0,1 1,8-5,15-5,1 1,0 2,1 1,0 2,51-8,-16 7,-19 2,68-2,-41 10,-36 1,-1-1,0-2,71-14,51-31,-121 34,0 2,0 1,1 3,0 1,1 2,66 1,-67 2,-22 0,0 1,30 3,-45-2,0-1,1 1,-1 0,0 1,0-1,0 1,0-1,0 1,0 1,0-1,-1 0,1 1,-1 0,1 0,-1 0,3 4,-1 10,-5-16,0-1,0 1,0-1,0 0,0 1,0-1,0 1,0-1,0 1,0-1,1 1,-1-1,0 1,0-1,0 0,1 1,-1-1,0 1,0-1,1 0,-1 1,0-1,1 0,-1 1,1-1,-1 0,0 0,1 1,-1-1,1 0,-1 0,0 0,1 0,-1 1,1-1,-1 0,1 0,-1 0,1 0,-1 0,1 0,-1 0,1 0,-1 0,0-1,1 1,-1 0,1 0,-1 0,1-1,20 0,0-1,0-2,-1 0,0 0,0-2,0-1,19-9,-25 11,-1 0,1 1,1 0,-1 1,0 1,23-1,94 5,-52 1,-23-4,-37-1,1 2,-1 0,0 1,0 0,0 2,30 7,-35-2,-22-5,-25-7,-9-5,-56-6,13 2,31 6,-1 3,-103 5,-43-2,125-10,62 8,0 0,0 1,0 0,0 1,-1 1,1 0,0 1,-1 1,-27 6,-120 28,106-26,-61 20,35-1,32-10,-53 11,87-25,-1 0,1 2,0-1,1 2,0 0,-19 14,34-22,-23 13,0-2,-27 10,-5 2,42-18,0 0,-1-1,-15 3,17-5,0 1,1 0,-1 1,-18 9,13-3,-1-1,0 0,0-2,-1 0,0-1,0-1,-1-1,1-1,-1 0,-39-1,53-2,-26 1,0-2,-1-2,1 0,-55-15,80 16,0 0,0 0,0-1,0 0,0-1,1 1,0-1,0-1,0 1,0-1,1 0,0 0,0-1,0 1,0-1,1 0,0-1,1 1,-1 0,1-1,0 0,1 0,-1 0,2 0,-1 0,-1-14,2 9,0 0,1 0,0-1,1 1,1 0,-1 0,2 0,0 0,0 0,10-21,-10 28,1-1,-1 1,1-1,0 1,0 0,0 0,1 1,0-1,0 1,0 0,0 0,0 1,1 0,0 0,0 0,0 0,0 1,0 0,0 1,1-1,-1 1,8-1,17 1,-21 1,-19 1,-618 3,353-6,344 26,27-3,0-4,151 6,206-19,-250-6,-190 2,1 0,-1 1,0 1,0 0,0 1,0 0,22 9,-36-12,0-1,0 1,-1 0,1 0,0 0,0 0,0 0,0 0,-1 0,1 0,0 0,0 0,0 0,-1 0,1 0,0 0,0 0,0 0,0 0,-1 0,1 0,0 0,0 0,0 0,0 0,-1 0,1 0,0 0,0 0,0 0,0 1,0-1,-1 0,1 0,0 0,0 0,0 0,0 1,0-1,0 0,0 0,0 0,-1 0,1 0,0 1,0-1,0 0,0 0,0 0,0 1,0-1,0 0,0 0,0 0,0 0,0 1,0-1,0 0,0 0,0 0,1 0,-1 1,0-1,0 0,0 0,0 0,0 0,-13 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5:50.5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62,'152'-3,"165"7,-223 10,-61-8,56 3,-24-8,-29-2,0 2,0 2,55 10,-52-6,44 4,15 1,-30-3,0-4,128-5,-73-3,676 3,-763 2,-1 2,0 1,46 13,-43-8,1-3,57 5,505-10,-293-4,335 2,-579 3,122 22,-142-16,1-1,0-3,0-1,0-3,91-8,-9-8,1 7,170 9,-100 2,443-3,-634 0,-1-1,0 1,1-2,-1 1,0-1,0 0,0 0,0 0,0-1,-1 0,1 0,-1-1,6-4,-9 6,0 1,-1 0,1-1,-1 0,1 1,-1-1,0 0,0 0,0 1,0-1,0 0,0 0,0 0,0-1,-1 1,1 0,-1 0,0 0,0 0,1 0,-1-1,-1 1,1 0,0 0,0 0,-1 0,1 0,-1-1,0 1,0 0,0 0,0 1,0-1,0 0,0 0,0 0,-1 1,1-1,-1 1,0-1,-2-1,-10-8,-1 0,-1 1,0 1,0 0,-1 1,0 1,-22-6,17 8,-1 1,0 1,0 1,0 0,0 2,0 1,-1 1,1 1,1 1,-1 1,1 1,-43 17,49-17,0-2,0 0,0 0,-1-2,-24 2,-89-6,50-1,-48 5,45 1,-84-9,167 6,-1 0,0 0,0 1,1-1,-1 0,0 0,0 0,1 0,-1 0,0 0,0 0,1-1,-1 1,0 0,0 0,1-1,-1 1,0 0,1-1,-1 1,0-1,1 1,-1 0,1-1,-1 0,0 1,1-1,-1 1,1-1,0 0,-1 1,0-2,22-13,42-7,-21 15,0 1,1 3,-1 1,63 6,-1-1,579-3,-2158 0,1453 2,0 0,-39 9,37-6,0-1,-27 2,-272-6,150-1,143-1,1 0,-34-9,31 5,-48-2,-400 6,230 4,222-3,-1-2,-35-8,33 5,-51-3,-611 7,335 4,-897-2,1251 0,0 0,0 0,-1 0,1 1,0-1,0 1,0 0,0 0,0 1,0-1,0 1,0 0,1 0,-8 5,9-5,-1 2,1-1,0 0,0 0,0 1,0-1,0 1,1 0,-1-1,1 1,0 0,0 0,1 0,-1 0,1 0,0 4,-1 3,1 1,0-1,0 0,1 1,1-1,0 0,4 13,-3-17,0 1,1-1,0 0,0 0,1-1,0 1,0-1,1 0,-1 0,12 8,-9-7,-1-2,1 1,1-1,-1-1,1 1,0-1,0-1,0 0,18 4,-2-3,0-2,41-2,25-1,153 17,-126-4,223-9,-166-6,376 21,158-4,-442-17,223 21,142-3,-392-18,1195 3,-1430 0,0-1,-1 2,1-1,0 0,0 1,-1 0,1 0,-1 1,1-1,-1 1,1 0,-1 0,0 0,0 1,0-1,0 1,4 4,-4-2,0 1,0 0,0 0,-1 0,0 1,0-1,-1 0,1 1,-2 0,3 13,6 35,-2 0,0 104,-10-129,-11 59,7-57,-3 51,7-58,-1 0,-7 26,5-26,1 0,-2 28,6 47,0-44,-1 0,-14 84,0-21,13-86,-2 0,-1-1,-13 45,1-19,-17 114,27-92,6 148,4-97,-1-109,0 1,2-1,0 0,2 1,8 20,-4-11,8 44,27 139,-4-23,-32-156,-2-24,-6-13,-1 1,1 0,-1 0,1-1,-1 1,1 0,-1-1,1 1,-1 0,0-1,1 1,-1 0,1-1,-1 1,0-1,1 1,-1-1,0 1,0-1,0 1,1-1,-1 1,0-1,0 1,0-1,0 0,0 0,13-50,-3 0,7-98,-4 32,-9 74,-1 0,-2 0,-3 1,-11-82,2 18,4 0,9-120,1 63,13-25,-1-3,-14 120,-5-125,1 165,-1-1,-2 0,-1 1,-12-33,0 7,9 25,-1 0,-26-49,11 28,22 44,0-1,0 1,-1 0,0 0,-1 0,0 0,0 1,-1 0,0 1,0-1,-1 1,-12-8,2 4,-1 1,-1 0,0 2,0 0,-1 2,1 0,-2 1,1 1,0 1,-1 1,1 0,-1 2,0 1,1 0,-1 2,-39 10,17-6,-1-1,1-2,-1-2,-67-6,4 1,-505 3,584-2,0-1,0-2,-51-14,46 10,0 2,-43-5,-80 8,104 5,0-2,0-3,1-2,-57-13,66 9,-1 2,0 3,0 1,-72 3,84 0,1-2,-36-7,-42-4,-56 14,98 2,1-3,-83-12,32 0,0 5,-144 9,93 1,-353-2,493-1,0-2,-36-8,34 5,-52-3,60 8,-74 2,88 0,1 0,0 0,-1 0,1 1,0 0,0 1,0 0,1 0,-1 0,-9 7,14-8,-1 0,0 1,1-1,-1 1,1 0,0-1,0 1,0 0,0 0,0 0,1 1,-1-1,1 0,0 1,0-1,0 5,1-6,0 0,0 0,0 1,0-1,0 0,1 1,-1-1,1 0,-1 0,1 1,0-1,0 0,0 0,0 0,1 0,-1 0,0 0,1-1,-1 1,1 0,0-1,-1 1,1-1,0 1,3 1,6 2,0 1,1-1,-1-1,1 0,0-1,0 0,17 1,93 2,-89-5,852 0,-385-4,-235 18,-21 1,112-2,68 1,-90 1,-145-3,134 18,-85-5,-138-18,307 15,-332-26,-45 1,1 1,0 1,41 6,-68-5,1 0,-1 1,0-1,1 1,-1 0,0 0,0 1,0-1,-1 1,1 0,-1 0,1 0,-1 0,0 0,0 1,0 0,-1-1,1 1,-1 0,0 0,0 1,0-1,-1 0,1 1,-1-1,1 7,-1-7,-1 0,0 0,0 0,0 0,0 0,0-1,-1 1,1 0,-1 0,0 0,0-1,-1 1,1 0,-1-1,0 1,0-1,0 0,0 0,-1 0,1 0,-1 0,1 0,-1 0,0-1,0 0,-1 1,1-1,0 0,-1-1,1 1,-5 1,-19 3,-1 0,0-2,0-2,0 0,0-2,-47-5,-3 2,-108 1,-306-15,-38-13,-146 17,420 15,-1226-2,1451-2,0-1,0-2,-53-15,52 12,0 0,-1 2,-42-2,71 8,-5 0,0-1,-1 2,1-1,0 1,-17 4,24-4,-1 0,1 1,-1-1,1 0,0 1,0-1,-1 1,1 0,0 0,0 0,1 0,-1 0,0 0,1 0,-1 0,1 1,0-1,-1 1,1-1,1 1,-1-1,0 1,0 0,1 3,-2 3,0 1,1 0,1-1,0 1,0 0,1-1,0 1,4 15,-4-20,1 1,1-1,-1 1,1-1,0 0,0 0,0 0,1-1,0 1,0-1,0 0,0 0,1 0,-1-1,8 5,20 9,0-1,39 12,-42-17,0 1,-1 1,40 25,-23-10,-32-20,0 0,0 0,-1 1,0 1,15 16,-16-13,0 1,0 0,-2 1,0 0,0 0,-1 1,-1 0,-1 1,0-1,-2 1,0 0,4 29,3 21,-5-40,-2 0,1 28,-5-44,1 0,1 0,0 0,0-1,1 1,0 0,1-1,0 0,0 0,1 0,1-1,0 0,0 0,1 0,8 9,-5-8,1-1,-1 0,2 0,-1-1,1-1,0 0,1-1,0 0,0 0,0-2,18 5,-2-4,-1 2,0 1,0 2,-1 0,0 2,45 26,-58-25,-1 1,0 0,-1 0,0 1,-1 1,-1 0,14 29,9 14,-32-58,1 1,-1 0,0 0,0 0,0 0,-1 0,1 0,0 0,-1 0,0 0,1 0,-1 1,0-1,0 4,0-6,0 1,0-1,0 0,0 0,-1 0,1 0,0 1,0-1,0 0,0 0,0 0,0 0,-1 0,1 1,0-1,0 0,0 0,0 0,-1 0,1 0,0 0,0 0,0 0,-1 0,1 0,0 0,0 0,0 0,-1 0,1 0,0 0,0 0,0 0,-1 0,1 0,0 0,0 0,0 0,-1 0,1 0,0 0,0 0,0 0,-1-1,-14-16,9 9,-1 0,1 1,-1-1,0 1,-1 0,1 1,-15-9,21 14,-1 0,0 0,1 0,-1 1,1-1,-1 0,0 1,0 0,1-1,-1 1,0 0,0 0,1 0,-1 0,0 0,0 0,1 1,-1-1,0 1,-1 0,1 0,0 1,0 0,0 0,0 0,0 0,1 0,-1 0,1 0,-1 0,1 1,0-1,0 0,0 1,0-1,1 1,-1-1,0 1,1 3,-1-3,0 0,1 0,-1 0,1 0,-1 0,1 0,0 0,1 0,-1 0,0 0,1 0,0 0,-1 0,1 0,0 0,1 0,-1-1,0 1,1 0,0-1,-1 1,1-1,0 0,0 1,1-1,-1 0,0 0,1 0,-1-1,1 1,0-1,-1 1,1-1,0 0,0 0,0 0,0 0,4 0,14 2,-1 0,1-2,0-1,36-3,-22 1,16 0,19-1,72 7,-139-4,-1 0,0 0,1 0,-1 1,0-1,1 1,-1 0,0-1,1 1,-1 0,0 0,0 1,0-1,0 0,0 1,0-1,-1 1,4 2,-4-2,-1 0,1 0,0 0,-1-1,1 1,-1 0,1 0,-1 0,0 0,0 0,0 0,0 0,0 0,-1 0,1 0,0 0,-2 3,-4 8,0 0,0 0,-1-1,-1 0,-9 11,6-8,5-7,0 1,-1-2,0 1,-1-1,0 0,0 0,-1-1,1 0,-1 0,-1-1,1-1,-1 1,1-1,-1-1,0 0,-1 0,1-1,0-1,-17 1,21-2,1 0,-1 0,1-1,-1 0,1 0,-1-1,1 1,-1-1,1 0,0-1,0 1,0-1,1 0,-1 0,0-1,1 1,0-1,0 0,0 0,1 0,-1-1,1 1,0-1,-3-6,-8-15,2 1,0-2,-11-41,19 53,-2-8,1 0,1 0,2-1,0 0,2-34,-1-30,-2 72,-1 0,0 0,-1 1,-1-1,0 1,-1 1,-1-1,0 1,-11-14,-21-41,29 48,1-1,1 0,1 0,1-1,1 0,1 0,1 0,1-1,0-42,5-8,-2-81,-3 140,-1 0,0 0,-2 0,1 1,-2 0,0 0,-17-26,13 25,0 1,0 0,-1 0,-1 1,-1 1,1 0,-2 1,0 0,-24-12,1 1,31 17,0 0,0 1,0 0,0 1,-1 0,0 0,-10-2,16 4,-1 1,0 0,0 1,1-1,-1 0,0 1,0-1,1 1,-1 0,1 0,-1 0,1 0,-1 1,1-1,0 1,-1-1,1 1,0 0,0 0,0 0,0 0,1 0,-1 0,1 1,-1-1,-1 5,-2 3,0 0,1 1,0-1,1 1,0 0,0 0,2 0,-2 22,2-2,2-1,4 34,-4-58,0 0,1 0,-1 0,1 0,1 0,-1 0,1-1,0 1,0-1,0 0,1 0,0 0,0 0,0 0,0-1,1 0,0 0,0 0,7 4,7 2,2 0,-1-1,1-1,24 5,22 9,-64-20,1-1,-1 1,0 0,1 0,-1 0,0 0,0 0,0 1,0 0,-1-1,1 1,-1 0,1 0,-1 0,0 1,0-1,-1 0,1 1,-1-1,0 1,1 0,-2-1,1 1,0 0,-1 0,1 5,-2 3,0 0,0 1,-1-1,-1-1,0 1,-9 22,6-89,6 10,11-83,-7 108,0 0,1 0,1 1,1-1,1 1,15-27,-17 37,1 1,0-1,1 1,-1 1,1 0,1 0,0 0,0 1,0 0,12-5,-7 4,0 1,1 0,0 0,1 2,-1 0,21-2,562-27,2 34,-242 1,839-2,-1163 2,65 11,-61-6,48 1,-79-8,0 1,1 0,-1 0,0 0,0 1,0 0,0 0,0 1,0 0,-1 0,1 0,-1 1,0 0,0 1,0-1,0 1,-1 0,0 0,0 1,-1-1,1 1,-1 0,0 1,-1-1,1 1,-1-1,-1 1,1 0,-1 0,0 0,-1 0,0 1,0-1,0 12,-1-17,0 1,0-1,0 1,-1-1,1 1,-1-1,1 1,-1-1,0 1,0-1,0 0,0 1,0-1,0 0,-1 0,1 0,-1 0,1 0,-3 1,0 1,-1-1,0 1,1-2,-1 1,0 0,0-1,0 0,-8 2,-8 1,0-1,-1-1,-29 1,3-4,0-3,0-1,1-3,0-1,0-3,1-2,-66-27,86 31,-1 2,0 0,0 2,-52-3,-114 10,91 1,-369-20,278 4,-194 12,164 4,-541-3,758-1,1 1,-1 1,0-1,1 1,0 0,-1 0,1 1,0-1,-1 1,1 1,0-1,0 1,1-1,-1 1,-7 7,6-4,0 1,1 0,-1 1,1-1,1 1,0 0,0 0,0 0,-2 10,-17 32,18-42,0 0,1-1,0 1,1 1,0-1,0 0,1 1,0 0,0-1,1 1,0 0,0 11,2-18,0 0,0 0,0 0,0 0,0 0,0-1,0 1,0 0,1-1,-1 1,1-1,-1 1,1-1,0 0,-1 0,1 0,0 0,0 0,0 0,0 0,0 0,0-1,0 1,0-1,0 1,0-1,0 0,0 0,0 0,0 0,0 0,3-1,11-1,0 0,1 0,15-6,-19 5,182-59,-8 3,-143 48,0 2,1 1,76-2,988 12,-879 13,-8 0,-132-16,-38-1,-1 2,94 14,-104-7,43 9,132 41,-208-53,0 0,1 1,-1 0,-1 0,1 1,-1 0,0 0,-1 0,1 1,-1 0,0 1,-1-1,0 1,0 0,5 12,22 32,-31-51,0 0,-1 0,1 0,0 0,0 0,0 0,0 0,0 0,0-1,0 1,0 0,0-1,0 1,1-1,-1 1,0-1,0 1,1-1,-1 0,0 0,0 1,1-1,-1 0,0 0,0 0,3-1,-1 0,-1 0,1 0,0-1,0 1,-1-1,1 1,-1-1,1 0,-1 0,0 0,2-3,3-2,-1-1,0 0,0 0,-1-1,0 0,4-10,-3-5,1-1,-5 44,-18 125,1-11,12 327,5-236,-2-210,-1 0,-1 0,0 0,0 0,-2-1,0 1,-6 12,9-22,-1-1,0 1,0-1,0 0,0 0,0 0,-1 0,1 0,-1 0,0-1,0 1,-7 3,8-5,-1 0,1 0,-1 0,1-1,-1 1,1-1,-1 0,0 1,1-1,-1-1,0 1,1 0,-1-1,0 1,1-1,-1 0,1 1,-1-1,1-1,0 1,-3-2,-2-1,1-1,0-1,0 1,0-1,0 0,1 0,0-1,1 1,-1-1,-4-12,-24-30,15 27,8 10,0-1,-1 2,0 0,-1 0,-14-10,5 9,0 0,-1 1,0 1,0 1,-1 1,0 2,-35-7,-36-14,73 20,0 0,0 1,-1 2,-30-4,18 7,1-2,0-1,0-1,-43-13,11-1,-129-20,129 27,40 6,1 2,-38-2,-114-9,-28 0,-613 16,793-3,1-2,-1-1,1 0,0-2,0-1,0 0,1-2,-22-13,-30-11,65 30,-1 0,1-1,0 0,0-1,0 0,1 0,-14-13,20 17,0-1,0 1,0-1,0 0,1 1,-1-1,1 0,0 0,0 0,0 0,0 0,0 0,1 0,-1 0,1 0,0-1,0 1,0 0,0 0,0 0,1 0,0 0,-1 0,1 0,0 0,1 0,-1 0,0 0,1 0,2-3,1-1,0 1,0 0,0 0,1 1,0-1,0 1,1 0,-1 1,1 0,0 0,0 0,1 1,-1 0,10-3,15-2,1 1,38-4,-12 2,304-77,-316 77,0 2,1 2,0 3,87 5,-23 0,610-3,-678 3,0 2,-1 1,48 14,42 6,-64-14,-37-6,-1-1,43 1,-52-5,0 2,-1 1,1 0,33 12,-36-9,0-1,1-2,-1 0,1-1,33 1,-48-4,0-1,-1 0,1 0,0-1,0 0,-1 1,1-1,-1-1,1 1,-1-1,0 0,0 0,0 0,-1 0,1-1,-1 1,0-1,0 0,0 0,0 0,-1-1,1 1,2-8,4-11,0-1,-2 1,7-35,-12 46,-1 10,0 0,-1-1,1 1,-1 0,1-1,-1 1,0 0,0-1,0 1,0-1,-1 1,1 0,-1-1,1 1,-1 0,0 0,0-1,0 1,0 0,0 0,0 0,-1 0,1 0,0 0,-1 1,0-1,0 0,-2-1,-2 0,0 0,0 1,0 0,0 0,-1 1,1 0,-1 0,1 0,-10 1,-49 0,-106 16,1 0,65-16,-148-17,-317 3,362 17,95-2,-16 0,-195-21,226 10,-169 7,150 4,107-1,1 0,-1 1,1 1,0-1,-1 1,1 1,0 0,0 0,0 1,1 0,-1 0,1 1,-8 6,6-3,1 0,0 1,0 1,1-1,0 1,1 1,0-1,1 1,-8 16,-38 62,52-88,0 0,-1 1,1-1,0 0,0 0,0 1,0-1,0 0,0 0,0 1,0-1,1 0,-1 0,0 0,1 1,-1-1,1 0,-1 0,1 0,0 0,-1 0,1 0,0 0,0 0,0 0,-1 0,1 0,0 0,0-1,0 1,1 0,-1-1,0 1,0-1,0 1,0-1,1 0,-1 1,2-1,55 10,-54-10,430 3,-218-7,107 19,-15 0,-85 1,-79-3,282 18,-243-4,-71-8,89 28,-152-32,2-3,-1-1,88 6,-124-17,-4-1,0 1,1 1,-1-1,0 1,0 1,-1 0,1 1,15 5,-25-8,0 0,1 0,-1 1,0-1,0 0,0 0,0 0,1 1,-1-1,0 0,0 0,0 1,0-1,0 0,0 0,0 1,0-1,0 0,0 0,0 1,0-1,0 0,0 0,0 1,0-1,0 0,0 0,0 1,0-1,0 0,0 0,0 1,0-1,-1 0,1 0,0 0,0 1,0-1,0 0,-1 0,1 0,0 0,0 1,0-1,-1 0,1 0,0 0,0 0,-1 0,1 0,0 0,-1 1,-15 6,-11 0,1-2,-1 0,-49 2,-90-8,89-1,-98 2,-114-2,226-4,-77-17,33 4,2 2,-1 5,-132 2,259 12,1 0,-1 2,30 9,8 1,116 19,0-9,281 5,-408-27,0 2,-1 2,61 16,136 49,-126-34,-116-37,-1 1,1-1,-1 1,1-1,0 1,-1-1,1 0,-1 0,1 1,0-1,-1 0,1-1,0 1,-1 0,4-1,-5 0,0 1,0-1,1 1,-1-1,0 1,0-1,0 1,0-1,0 1,0-1,0 1,0-1,0 0,0 1,0-1,0 1,0-1,-1 1,1-1,0 1,0-1,0 1,-1-1,1 1,0-1,-1 1,1 0,0-1,-1 0,-43-45,-14-4,-2 2,-2 2,-92-50,36 34,-142-53,-45 10,223 78,-16-11,-180-98,83 36,-61-43,176 95,-2 2,-99-38,-233-55,280 96,109 35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5:50.5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0,'1406'1406,"-1397"-1397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13.12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3371 142,'-36'4,"30"-3,0 0,0 0,1-1,-1 0,0 0,0 0,-11-2,-19-9,-52-22,46 17,9 3,4 0,-1 2,0 1,-1 1,0 2,-55-6,-519 3,488 10,109 0,-1 1,0 0,1 1,-1-1,1 2,0-1,-1 1,1 0,0 1,1 0,-1 0,1 1,-13 10,6-3,1 1,1 0,0 1,0 0,-15 27,-28 75,27-68,-71 138,-14 40,61-128,-53 116,80-167,-57 77,68-105,-35 36,39-45,0 0,0 1,1 1,-15 23,2 11,-22 69,-62 146,-67 93,171-349,0 0,0 0,0 0,1 1,0-1,-1 7,-2 8,0-8,0 0,-1 0,-1-1,1 0,-2 0,-11 15,-18 33,-12 39,-37 85,51-101,-75 126,65-143,32-50,1 0,1 1,0 0,1 0,-8 22,12-27,-1 0,0 0,-1-1,-1 0,1-1,-2 1,1-1,-17 13,-20 23,9-1,19-21,-2-1,0-1,-32 27,50-47,0 0,-1 0,1 0,0-1,0 1,-1 0,1-1,0 1,-1-1,1 0,0 1,-1-1,1 0,-1 0,1 0,0 0,-1 0,1 0,-1 0,1-1,0 1,-1 0,1-1,-2 0,0-1,-1 0,1 0,0 0,-1-1,1 1,0-1,1 0,-5-5,-2-4,0-1,1 0,-9-21,16 33,1 1,0-1,-1 1,1-1,0 1,-1-1,1 1,0-1,0 1,-1-1,1 0,0 1,0-1,0 1,0-1,0 0,0 1,0-1,0 1,0-1,0 0,0 1,0-1,1 1,-1-1,0 1,0-1,0 1,1-1,-1 1,0-1,1 0,5-2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55.30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877 36,'9'-3,"0"1,0 0,1 0,-1 1,0 0,0 1,18 1,0-1,106-2,317-16,-435 16,-10 1,-1 0,1 1,-1-1,0 1,1 0,-1 0,1 0,-1 1,1-1,7 3,-12-2,1 0,-1-1,0 1,0 0,0 0,1-1,-1 1,0 0,0 0,0-1,0 1,0 0,0 0,-1 0,1-1,0 1,0 0,-1-1,1 1,0 0,-1 0,1-1,0 1,-1-1,1 1,-1 0,1-1,-1 1,1-1,-1 1,0-1,0 1,-23 22,23-22,-21 18,2 0,0 2,-31 42,44-52,0 0,1 0,0 1,1 0,0 0,1 1,0-1,1 1,0 0,-1 21,-15 107,5-55,-34 257,21-88,20-139,12 180,-1-199,5 46,7 0,35 141,-41-229,-3 0,-2 1,-2 0,-8 90,5-140,-1 1,0-1,0 0,0 1,-1-1,0 0,-3 8,4-12,0-1,0 1,-1-1,1 1,0-1,0 1,-1-1,1 0,-1 0,1 0,-1 0,1 0,-1 0,0 0,1 0,-1-1,0 1,0 0,0-1,1 0,-1 1,0-1,0 0,0 0,0 0,0 0,0-1,-1 1,-37-5,0-2,-46-14,-106-33,177 51,-1 0,1 1,0 1,-1 0,1 2,0-1,-1 2,-23 5,-11 5,-60 24,24-7,85-29,-54 18,0-2,-2-3,-99 10,146-24,0 0,1-1,-1 0,1 0,0-1,0-1,0 1,0-1,0-1,1 1,-12-10,8 6,-1 1,0 0,0 1,-22-7,-24-9,58 22,0 0,-1-1,1 1,0-1,0 0,-1 1,1-1,0 0,0 0,0 0,0 0,0 1,0-2,0 1,0 0,0 0,1 0,-1 0,0 0,1-1,-1 1,1 0,-1-1,1 1,0 0,-1-1,1 1,0 0,0-1,0 1,0-1,0 1,0 0,1-1,-1 1,0 0,1-1,-1 1,1 0,0-3,4-1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7:02.9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2346,'131'-12,"-84"12,0-2,-1-2,1-2,53-15,-72 15,47-5,-2 0,-14-2,1 3,116-3,-145 11,51-7,-51 4,57-1,-87 6,1 0,0 0,0 0,0 0,0 0,-1 0,1-1,0 1,0-1,0 1,-1-1,1 1,0-1,-1 0,1 0,-1 0,1 0,-1 0,1 0,-1-1,0 1,1 0,-1-1,0 1,0-1,1-1,0-2,0-1,-1 0,0 0,0 1,0-1,0 0,-1-8,1-36,-2-1,-3 0,-18-93,15 103,3-1,0-72,1 10,-8-91,0 76,0-35,22-106,0-23,-13 159,4-142,0 259,-1 0,1 0,1 0,-1 0,4-7,-3 9,-1 0,0 0,0 0,0 0,-1-1,0 1,0-1,0 1,0-7,-2 10,0 0,1 1,-1-1,0 1,0 0,0-1,0 1,0 0,-1 0,1-1,0 1,0 0,-1 0,1 0,-1 1,1-1,-1 0,1 0,-1 1,0-1,1 1,-1 0,0-1,1 1,-3 0,-47-6,46 6,-277-1,281 1,-1 0,0 0,1 0,-1 0,0 0,1 0,-1 0,1 0,-1 1,0-1,1 0,-1 1,1 0,-1-1,1 1,-1 0,1 0,-1 0,1 0,0 0,0 0,0 0,-1 0,0 3,2-2,-1 1,1-1,1 1,-1-1,0 1,0 0,1-1,0 1,-1-1,1 0,0 1,0-1,0 0,3 4,0 4,-1 0,0 0,-1 0,0 0,0 0,-1 1,0 17,-9 74,3-77,-15 46,14-54,0 0,2 0,0 0,1 1,-2 32,7 20,-4 173,-1-222,-1 0,-1 0,-1-1,-11 25,4-8,-5 12,-3 0,-2-1,-54 84,43-80,2 2,3 0,-25 65,6 34,32-108,3 1,1 0,-5 51,16-93,0 1,0 0,1-1,-1 1,1 0,0 0,1-1,-1 1,1 0,1 4,-1-7,0-1,0 0,0 1,0-1,1 0,-1 0,0 0,0 0,1 0,-1 0,1 0,-1 0,1-1,-1 1,1-1,-1 1,1-1,0 1,-1-1,1 0,-1 0,1 0,0 0,-1 0,1 0,0 0,-1-1,1 1,0 0,-1-1,3 0,126-37,-99 27,0 1,1 2,0 0,37-2,-47 10,0 1,1 0,-1 2,0 1,0 0,-1 2,1 1,-1 0,21 11,-41-18,0 1,-1-1,1 0,0 0,-1 1,1-1,0 0,-1 1,1-1,0 1,-1-1,1 1,-1-1,1 1,-1-1,1 1,-1-1,0 1,1 0,-1-1,1 1,-1 0,0-1,0 1,1 0,-1-1,0 1,0 0,0 0,0-1,0 1,0 0,0 1,-1 0,0-1,0 1,-1-1,1 1,0-1,0 0,-1 1,1-1,-1 0,1 0,-1 0,-3 2,-52 19,57-21,-107 26,-28 11,148-46,1 0,-1-1,21-19,-16 12,34-24,7-6,81-81,-134 119,0 0,0 0,-1 0,0-1,-1 0,0 0,0 0,-1 0,0-1,0 1,-1-1,1-13,0-17,-4-73,0 2,21-329,-16 369,3-1,27-122,-25 135,-2 0,-3-1,-4-60,-2 103,-1 1,-1-1,-1 0,0 1,-1 0,-1 0,-1 0,-17-27,24 42,1 0,0 1,0-1,-1 0,1 1,-1-1,1 0,0 1,-1-1,1 0,-1 1,1-1,-1 1,1-1,-1 1,0 0,1-1,-1 1,0-1,1 1,-1 0,0 0,1-1,-1 1,0 0,0 0,1 0,-1 0,0 0,0 0,1 0,-1 0,0 0,0 0,1 0,-1 0,0 1,0-1,-1 2,0 0,0 0,0 0,1 1,-1-1,1 0,-1 1,1-1,0 1,0-1,-1 3,-17 77,19-79,-12 100,1 163,9-143,-2-70,-3 1,-2-1,-23 82,8-28,18-70,-2-1,-1-1,-22 53,16-52,-14 54,19-54,-26 59,21-54,11-31,0 0,0 0,-1 0,-6 10,7-14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7:28.40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3078 1,'-74'4,"2"5,-1 2,-98 29,84-19,-200 39,130-24,110-23,-2-1,0-3,-64 4,-529-14,258-9,361 9,1 2,0 1,-1 1,1 1,-25 7,31-7,1-2,-1 0,0-1,1 0,-19-2,-33 2,48 2,-1 0,-24 9,26-7,-1 0,-29 3,-46 7,69-9,-1-2,-50 3,58-6,1 1,0 0,-1 1,1 1,-27 10,41-13,3-1,-1 0,1 0,-1 1,0-1,1 0,-1 0,1 0,-1 1,1-1,-1 0,1 1,-1-1,1 0,-1 1,1-1,0 0,-1 1,1-1,0 1,-1-1,1 1,0-1,-1 1,1-1,0 1,0-1,0 1,0 0,-1-1,1 1,0-1,0 1,0 1,13 19,38 21,-41-34,11 9,10 8,48 30,-70-49,1-1,-1 0,1 0,0-1,0-1,0 0,1 0,-1-1,1 0,14 0,-18-3,0-1,0 1,0-1,0 0,0-1,-1 0,1 0,7-5,21-8,-11 10,0 1,1 1,0 1,0 1,0 2,41 3,3 0,364-14,-194 13,516-20,-621 1,-67 7,105-2,-23 13,-149-1,1 0,0 0,-1 0,1 0,-1 0,1 0,-1 0,1 0,-1 0,1 1,-1-1,1 0,-1 0,1 0,-1 1,1-1,-1 0,1 1,-1-1,0 0,1 1,-1-1,0 1,1-1,-1 0,0 1,1-1,-1 1,0-1,0 1,0-1,1 1,-1-1,0 1,0-1,0 1,0 0,0-1,0 1,0 0,-13 26,-29 21,6-15,8-5,-2-2,0-1,-2-2,-48 29,69-48,-1-1,1 0,-1-1,1 0,-1-1,0 0,-15-1,-24 3,-81 7,-176-9,138-3,-96 13,216-11,25-1,0 1,-1 2,-49 9,-184 40,197-46,-118-6,69-1,86 6,25-4,-1 1,1-1,0 0,-1 1,1-1,-1 1,1-1,0 0,-1 1,1-1,0 1,-1-1,1 1,0-1,0 1,-1-1,1 1,0-1,0 1,0 0,0-1,0 1,0-1,0 2,1 2,0 0,1 1,-1-1,1 0,0 0,0 0,5 7,-6-9,21 35,-3 2,17 44,-35-80,1-1,-1 0,0 1,1-1,0 0,0 0,-1 0,1 0,1 0,-1-1,0 1,0-1,0 1,1-1,-1 0,1 0,-1 0,1 0,0 0,-1-1,1 1,0-1,3 1,10 0,-1-1,1 0,16-2,2-1,25 2,1 1,-1 4,69 13,-31-4,0-3,0-5,114-8,-52 0,30 6,196-6,-373 2,-1 0,1 0,-1-2,0 1,0-2,0 1,0-1,0-1,-1 0,14-9,-23 13,0 0,0 1,0-1,0 0,0 0,0 0,0 0,-1 0,1 0,0 0,-1 0,1 0,-1 0,1 0,-1-1,1 1,-1 0,0 0,0-1,1 1,-1 0,0 0,0-1,-1-1,1 1,-1 0,0 0,0 0,0 0,-1 0,1 0,0 1,-1-1,1 1,-1-1,1 1,-1-1,-2-1,-8-4,0 0,0 1,-22-8,27 12,-128-51,123 49,-1 1,1 1,-1-1,0 2,0 0,0 0,0 2,0-1,-13 4,-23-2,-137-4,-155 5,106 7,227-10,-1 1,1 0,0 0,-1 1,1 0,0 0,0 1,0 0,1 0,-1 1,1 0,-1 1,1-1,0 1,1 1,-9 7,-4 9,0 0,2 1,-22 37,-22 29,39-62,13-13,-1-1,-1 0,0-1,-1 0,0-1,-1 0,0-1,-22 13,31-20,0-1,0 1,0 0,1 0,-1 1,1-1,0 1,0 0,0-1,1 1,-1 0,-2 6,5-9,-1 0,1 1,-1-1,1 0,0 0,-1 0,1 0,0 1,0-1,0 0,0 0,0 1,0-1,0 0,0 0,1 0,-1 1,0-1,1 0,0 1,0-1,0 0,0 0,0 0,0 0,0-1,1 1,-1 0,0-1,0 1,1-1,-1 1,0-1,1 0,-1 1,1-1,-1 0,0 0,1 0,-1 0,1 0,-1 0,2-1,42-5,46-13,-49 10,62-7,-37 11,115 8,-102 2,75 9,284 13,-260-29,80 4,-257-2,0 0,0 0,0 1,0-1,0 0,0 1,0 0,0-1,-1 1,1 0,0 0,0 0,-1 0,1 0,-1 0,1 1,-1-1,1 0,-1 1,0-1,1 1,-1 0,0-1,1 3,-1 1,1-1,-1 1,0-1,0 1,0 0,-1 0,1 0,-1-1,-1 10,-1 0,0-1,-1 1,-1-1,0 0,-1 0,-8 17,10-24,-1 1,0-1,-1 0,1 0,-1 0,0 0,0-1,-1 0,0 0,0 0,0-1,0 0,-1 0,0-1,0 0,0 0,0 0,-8 1,5-2,-1-1,1-1,-1 0,1 0,-1-1,1 0,-1-1,1 0,0 0,0-1,0-1,-12-5,6 1,-1 1,0 0,0 1,0 1,-1 1,0 1,0 0,-31-1,-150 16,-15 0,-566-13,776 1,1 0,0 1,-1-1,1 0,0 1,-1 0,1 0,0 0,0 0,0 0,0 1,0 0,0-1,0 1,0 0,1 0,-1 1,1-1,-1 0,1 1,0-1,0 1,0 0,0 0,1 0,-1 0,1 0,-2 5,2-3,-1 0,1 1,1-1,-1 0,1 0,0 1,0-1,0 0,1 1,0-1,0 0,0 0,1 0,-1 0,1 0,1 0,3 7,-2-6,0 0,0 0,0 0,1 0,0-1,0 0,1 0,0 0,-1-1,2 1,7 3,-5-4,1-1,-1 0,0-1,1 0,0-1,-1 0,1 0,12-1,559 10,-339 2,-96-1,122-1,-246-11,0 2,1 0,-1 1,0 2,0 0,28 10,-45-11,1 1,-1-1,0 1,-1 0,1 0,-1 1,1-1,-1 1,-1 0,1 0,-1 0,0 1,0-1,0 1,-1 0,0-1,2 10,-2-9,0 0,-1 0,0 0,0 1,0-1,-1 0,0 1,0-1,0 0,-1 1,0-1,0 0,-1 0,0 0,0 0,-5 11,4-14,0 0,0 0,0 0,0-1,-1 1,1-1,-1 0,1 0,-1 0,0 0,0-1,0 1,0-1,0 0,0 0,-7 0,-73 2,65-3,-44-1,1-3,1-2,-99-23,110 19,0 3,-66-1,1 0,-211-3,98 7,174-3,43 5,0 0,-1 0,1 1,0 1,-1 0,-19 3,27-2,1 0,0 0,0 1,-1-1,1 1,0 0,0 0,0 0,1 0,-1 0,1 1,-1-1,1 1,0 0,-1-1,2 1,-1 0,0 0,0 1,1-1,0 0,0 0,0 1,0-1,0 1,1-1,-1 4,0 9,0-1,1 0,0 0,2 0,-1 0,2 0,0-1,1 1,0-1,1 0,1 0,0 0,16 24,-20-35,1 0,-1-1,1 1,0-1,0 1,0-1,0 0,0 0,1-1,-1 1,1-1,-1 1,1-1,-1 0,1 0,0-1,6 1,73 2,-62-4,366-10,-208 13,211-4,-372 1,253-10,-220 11,-20-2,0 2,51 7,-80-6,-1-1,0 0,1 1,-1-1,0 1,0-1,1 1,-1-1,0 1,0 0,0 0,0 0,0 0,0 0,0 0,0 0,0 0,0 0,0 0,-1 0,1 0,0 1,-1-1,1 0,0 2,-1 1,1-1,-1 1,1 0,-1 0,0 0,-1 0,1-1,-1 1,0 5,-1-1,-1 0,1-1,-1 1,-1-1,1 1,-1-1,0 0,-9 10,2-8,1-2,-1 1,-1-2,1 1,-1-2,-20 8,-25 12,-47 33,101-57,0 0,0-1,0 1,0-1,0 0,0 1,0-2,0 1,0 0,0 0,0-1,0 0,0 1,-4-3,-49-20,24 8,-17-2,-39-16,-1 4,-1 3,-130-18,212 43,-285-19,10 9,115 22,133-10,-1-2,-44-5,79 6,0 0,0 0,0 0,1 0,-1 0,0 0,0 0,0 0,0 1,0-1,0 0,0 1,1-1,-1 1,0-1,0 1,0-1,1 1,-1-1,0 1,1 0,-1-1,1 1,-1 0,0 1,-9 29,9-22,0 0,1 1,0-1,2 16,0-16,0-1,1 0,-1 0,2 0,-1 0,1 0,0-1,8 11,-9-15,-1 0,1 1,0-1,0-1,0 1,1 0,-1-1,1 0,-1 0,1 0,0 0,0 0,-1-1,1 0,0 0,1 0,-1 0,0 0,5-1,-9 0,666-15,-607 13,1 4,75 10,-31-2,110-3,-22-2,-107-4,-63-2,1 1,-1 1,1 1,-1 1,0 0,32 11,-45-9,-1 0,1 1,-1 0,-1 1,1-1,-1 2,0-1,-1 1,0 0,0 0,0 0,-1 1,-1 0,1 0,-2 0,6 19,-9-27,0 1,0-1,0 1,0-1,0 1,-1-1,1 1,0-1,-1 0,0 1,1-1,-1 1,0-1,1 0,-1 0,0 0,0 1,0-1,0 0,0 0,0 0,-1 0,1-1,0 1,0 0,-1 0,1-1,0 1,-1-1,1 1,-1-1,1 0,-1 1,1-1,-1 0,-2 0,-61 3,58-3,-612-22,284 11,229 8,-102-9,-60-20,14 2,218 26,12 0,1 2,-1 1,-30 2,48 0,1-1,-1 1,1 0,-1 0,1 1,0 0,-1 0,1 0,0 1,0-1,0 1,1 0,-1 1,1-1,0 1,0 0,0 0,0 0,-4 6,5-3,0-1,0 1,1 0,0-1,0 1,1 0,-1 0,2 1,-1-1,1 0,0 0,0 0,2 8,-1-13,0 0,1 0,-1-1,1 1,-1 0,1-1,-1 1,1-1,0 0,0 0,0 1,0-1,0 0,0-1,0 1,4 1,43 10,-28-8,-9 0,8 2,-1 0,1-1,0-1,0 0,0-2,1-1,-1 0,0-1,35-6,40-9,0 4,1 4,124 6,-115 2,102 10,-112-13,-31 0,94 8,-122-1,23 2,74 1,-105-7,0 2,46 9,-46-6,0-2,48 2,-73-6,1 0,0 1,0-1,-1 1,1-1,0 1,-1 0,1 1,-1-1,0 1,1-1,-1 1,0 0,0 0,0 0,4 4,0 2,0 0,0 0,-1 1,6 11,6 8,-15-23,0-1,-1 1,1 0,-1 0,0 0,-1 0,1 0,-1 1,0-1,0 0,0 8,-1-11,0-1,0 1,0 0,-1 0,1 0,0-1,-1 1,1 0,-1 0,0-1,1 1,-1 0,0-1,0 1,0-1,0 1,0-1,-1 1,1-1,0 0,-1 1,1-1,0 0,-1 0,0 0,1 0,-1-1,0 1,1 0,-1-1,0 1,0-1,1 1,-1-1,-2 0,-74 5,0-4,-131-15,0 6,127 8,-86-13,23-6,-230-40,324 51,-101-3,101 10,0-3,-55-11,83 10,-38-9,-1 2,-1 3,-82-2,72 4,61 5,-1 0,1 0,0 1,0 1,-1 0,1 1,0 0,-13 3,22-2,1-1,-1 1,1 0,-1 0,1 0,0 0,0 0,0 0,0 1,0-1,1 1,-1-1,1 1,0 0,-1 0,1-1,0 1,1 0,-1 0,0 6,-8 17,9-26,0 0,-1 1,1-1,0 0,-1 0,1 0,0 0,0 0,-1 0,1 1,0-1,-1 0,1 0,0 0,-1 0,1 0,0 0,-1 0,1 0,0 0,0 0,-1 0,1-1,0 1,-1 0,1 0,0 0,-1 0,1 0,0-1,0 1,-1 0,1 0,0 0,0-1,0 1,-1 0,1 0,0-1,0 1,0 0,0-1,-1 1,1 0,0 0,0-1,-10-15,10 16,-5-7,1-1,0 1,0-1,0 0,1 0,1 0,0-1,0 1,0-1,1 1,0-1,1 1,0-1,0 0,1 1,0-1,0 1,1-1,0 1,1 0,0-1,7-14,-7 16,-1 0,0 0,0 0,0-1,0-12,0 3,18 78,41 190,-56-235,0 0,1 0,1 0,0-1,1 0,1 0,0-1,1 0,18 18,-18-25,1 0,1-2,-1 1,1-1,0-1,0 0,0-1,1 0,-1-1,1-1,24 1,212-4,100 3,-301 5,0 2,-1 1,0 3,47 19,5 0,-61-21,1-3,0 0,0-3,48 0,-86-5,1 1,0 0,-1-1,1 1,0-1,-1 1,1-1,-1 0,1 0,-1 1,0-1,1 0,-1 0,0-1,0 1,1 0,-1 0,0-1,0 1,0 0,-1-1,1 1,0-1,0 1,-1-1,1 1,-1-1,1 0,-1 1,0-1,0 0,0 1,0-1,0-2,1-11,-1-1,-3-28,1 21,2 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7:50.44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693 2975,'-14'-2,"1"1,-1-2,0 0,1 0,-17-7,-47-11,45 16,29 3,-1 1,0 0,0 0,0 0,-1 0,1 1,0 0,0-1,0 2,0-1,-1 0,1 1,0 0,0 0,0 0,0 0,0 1,1 0,-1-1,0 1,1 1,-1-1,1 0,-6 6,7-5,-1 0,0 0,0 0,0-1,0 1,0-1,-1 1,1-1,-1 0,1-1,-1 1,0-1,0 1,0-1,0 0,1-1,-1 1,0-1,-1 0,1 1,0-2,0 1,0 0,0-1,0 0,1 0,-9-3,2-1,0-1,0 0,1-1,0 0,0-1,1 1,-1-2,-9-13,-25-15,10 10,17 12,5 5,1 0,0-1,-9-13,16 19,0 1,1-1,0 1,0-1,0 0,0 0,1 0,0 0,0 0,0 0,0-1,1-7,0 12,0 0,0 0,0 0,0-1,0 1,0 0,0 0,-1 0,1 0,0 0,-1 0,1 0,-1 0,1 0,-1 0,0 0,1 0,-1 0,0 0,-1-1,-8-12,10 13,0-1,0 1,0 0,1-1,-1 1,0-1,0 1,1 0,-1-1,1 1,0 0,-1-1,1 1,0 0,0 0,-1 0,3-2,21-25,-16 20,-6 5,2 0,-1 1,0-1,1 0,-1 1,1 0,6-3,-7 4,-1 0,1 0,-1 0,0-1,1 1,-1-1,0 1,0-1,0 0,0 0,0 1,-1-2,1 1,0 0,-1 0,0 0,1-1,-1 1,0-1,0 1,1-5,7-70,-6 36,-3 40,1 0,-1 0,0 0,0-1,1 1,-1 0,0 0,0-1,0 1,-1 0,1 0,0 0,0-1,-1 1,1 0,0 0,-1 0,1 0,-1 0,0 0,1 0,-1 0,0 0,0 0,1 0,-1 0,0 0,0 1,0-1,0 0,-2 0,2 1,0 0,0 0,-1 0,1 1,0-1,0 1,0-1,0 1,0-1,0 1,0 0,0-1,0 1,0 0,0 0,0 0,1 0,-1-1,0 1,1 0,-1 0,0 1,1-1,-1 0,1 0,0 0,-1 0,1 0,0 0,0 1,-1 1,1-3,0 1,0-1,0 1,0-1,-1 1,1-1,0 1,0-1,0 1,0-1,0 1,0-1,0 1,0-1,1 1,-1-1,0 1,0-1,0 0,0 1,1-1,-1 1,0-1,0 1,1-1,-1 0,0 1,1-1,-1 0,0 1,1-1,-1 0,0 1,1-1,-1 0,1 0,-1 1,1-1,-1 0,1 0,-1 0,1 0,-1 0,1 0,-1 0,1 0,-1 0,0 0,1 0,-1 0,1 0,-1 0,1 0,-1 0,1-1,-1 1,1 0,-1 0,1 0,-1-1,1 1,2-1,-1 0,1-1,0 1,-1 0,1-1,-1 0,1 1,-1-1,3-3,-4 4,0 0,-1-1,1 1,-1 0,1 0,-1 0,0 0,1-1,-1 1,0 0,0 0,0-1,0 1,0 0,0 0,0 0,0-1,-1 1,1 0,-1-2,1 2,-1-1,1 1,-1-1,1 1,0-1,0 1,0-1,0 1,0-1,0 1,0-1,1 1,-1-1,0 1,1-1,-1 1,2-3,0 1,0-1,0 1,0 0,1 0,-1 0,1 0,0 0,0 1,0-1,0 1,0 0,0 0,1 0,-1 0,1 1,-1-1,1 1,0 0,-1 0,1 0,0 0,0 1,4 0,20-5,-24 2,1 1,-1-1,0 1,0-1,0 0,0-1,0 1,-1-1,1 0,-1 1,0-1,0-1,-1 1,1 0,-1-1,3-6,18-27,-13 23,0 0,-1-1,-1 0,-1 0,0-1,7-26,-14 39,0 1,0-1,0 0,-1 0,1 1,-1-1,0 0,-2-6,-4-27,7 36,1 0,-1 0,0-1,1 1,-1 0,0 0,1 0,-1-1,1 1,0 0,0 0,-1 0,1 0,0 0,0 0,0 0,0 0,0 1,0-1,0 0,0 0,0 1,0-1,0 1,1-1,1 0,16-5,-15 5,-1 1,0-1,1 0,-1 0,0-1,0 1,1-1,-1 1,0-1,-1 0,1 0,0 0,0 0,-1-1,0 1,1-1,-1 0,0 1,0-1,0 0,-1 0,3-7,0 0,-1 0,1 0,1 1,-1-1,2 1,-1 0,1 0,13-14,-14 19,0 0,-1 0,1 1,1 0,-1-1,0 2,1-1,0 1,-1 0,1 0,0 0,0 1,0 0,0 0,0 1,10 0,8 0,-20 1,1 0,0-1,0 1,0-1,0 0,0-1,0 1,0-1,0 0,0 0,0-1,0 1,-1-1,1 0,-1-1,1 1,-1-1,0 1,0-1,0-1,5-4,2-4,-2-1,1-1,-2 1,0-1,0-1,-1 1,-1-1,0 0,5-26,-4 17,-2-1,0 0,-1 0,0-46,-4 70,0-1,-1 0,1 1,0-1,-1 0,1 1,-1-1,0 1,1-1,-1 1,0-1,0 1,0 0,0-1,0 1,0 0,-1 0,1 0,0 0,0 0,-1 0,1 0,-1 0,1 0,-1 1,1-1,-1 0,0 1,1 0,-1-1,1 1,-3 0,1 0,1-1,0 1,-1 0,1 1,0-1,0 0,-1 1,1-1,0 1,0 0,0 0,-1 0,1 0,0 0,0 0,1 0,-1 1,0-1,0 1,1-1,-1 1,-2 3,4-4,0-1,1 0,-1 1,0-1,1 1,-1-1,0 0,1 0,-1 1,1-1,-1 0,1 0,-1 1,0-1,1 0,-1 0,1 0,-1 0,1 0,-1 1,1-1,-1 0,1 0,-1 0,1-1,-1 1,1 0,-1 0,1 0,-1 0,1 0,-1 0,1-1,-1 1,0 0,1 0,0-1,23-4,-20 3,13-4,0 0,0-1,0-1,-1-1,-1 0,27-21,-38 26,-1 0,1-1,-1 1,0-1,-1 0,1 0,-1 0,0 0,0 0,0 0,-1-1,0 1,0 0,0-1,-1 1,0-1,0 1,0-1,-2-9,-2-2,-2-1,1 1,-2 0,-13-25,13 28,-1-8,0 0,2-1,0 1,1-1,2-1,0 1,2 0,2-41,-2 52,0 0,-1 1,-1-1,-6-20,5 19,0 0,1 0,-2-21,5 31,0 1,0 0,0-1,-1 1,1 0,-1-1,1 1,-1 0,0-1,0 1,0 0,0 0,0 0,0 0,0 0,-1 0,1 0,-1 0,0 0,1 1,-1-1,0 1,0-1,0 1,0 0,0 0,0 0,-1 0,1 0,0 0,0 0,-1 1,1-1,-4 1,-25-11,30 10,-1 0,1 0,0-1,-1 1,1 0,0-1,0 1,0-1,0 1,0-1,0 0,0 1,0-1,1 0,-1 1,1-1,-1 0,1 0,0 0,0 0,0-3,1-50,1 33,-2 16,0 1,0-1,-1 0,1 0,-1 0,-1 0,1 1,-1-1,0 0,0 1,-1 0,0-1,0 1,0 0,0 0,-1 1,0-1,0 1,0 0,0 0,-1 0,1 0,-1 1,0 0,0 0,-1 0,1 1,0-1,-1 1,-10-2,14 3,1 1,0 0,-1-1,1 0,0 1,0-1,-1 0,1 0,0 0,0 0,0 0,0 0,0 0,0 0,0 0,1 0,-1 0,0 0,1-1,-1 1,0-2,-12-38,3 7,6 25,-1 1,0-1,0 1,-1 0,0 1,0-1,-10-8,11 13,1 0,-1 0,0 0,0 1,0 0,-1 0,1 0,0 0,-1 1,1 0,-1 0,1 1,-1 0,-7 0,-41-2,37 0,0 1,0 1,0 0,1 2,-1-1,-28 8,6 14,35-19,23-19,-13 11,1-1,-1-1,-1 1,1-1,-1 0,6-9,-10 13,1-1,-1 0,0 1,0-1,0 0,-1 0,1 0,-1 1,0-1,1 0,-1 0,0 0,-1 0,1 0,0 1,-1-1,0 0,1 0,-1 0,-1 1,-1-5,-22-23,22 24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39.79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1445 12,'-5'4,"-1"-1,1 0,-1 0,0 0,0-1,0 0,0 0,-1-1,-10 2,-19 5,28-6,1 0,0-1,-1-1,1 1,-1-1,1 0,-1 0,1-1,-1 0,1-1,0 0,0 0,-1 0,2-1,-1 0,-11-6,7 4,0 0,-1 0,0 2,-22-5,36 8,-1 1,1 0,0 0,-1 0,1 1,0-1,-1 0,0 1,1-1,-1 1,0-1,0 1,1-1,-1 1,-1 0,1 0,0-1,0 1,-1 0,1 0,-1 0,1 0,-1 0,0 0,0 0,0 0,0 0,0 0,-1 3,1-1,0-1,0 0,0 1,-1-1,1 0,-1 1,0-1,0 0,0 0,0 0,-1 0,1 0,-1 0,0 0,0 0,0-1,0 1,0-1,-3 3,-19 6,-11 7,34-17,0 0,0 0,0 1,0-1,1 0,-1 0,0 1,1-1,-1 0,0 1,1-1,0 0,-1 1,1-1,0 1,0-1,0 1,0-1,0 1,0-1,0 0,0 1,0-1,1 1,0 1,0 3,0 0,0 0,-1 0,1 0,-1 0,-1 0,1 0,-1 0,0-1,0 1,-1 0,0 0,0-1,0 1,-1-1,1 1,-5 5,-8 10,0-2,-33 36,4-7,37-41,0 0,0 0,-1-1,0 0,0-1,0 1,-1-2,0 1,-16 5,-18 10,37-15,0 1,0 0,0 0,1 1,-1 0,2 0,-1 0,1 0,0 1,-4 11,-6 9,5-16,1-1,-2 0,0-1,0 0,-1 0,-17 12,-11 10,-9 8,-55 33,73-52,-9 5,25-19,1 2,1 0,-1 0,1 1,-12 14,-20 24,28-33,1 2,0-1,1 2,-15 26,24-37,0 0,-1 0,0 0,0-1,0 0,-10 7,-28 30,33-28,8-11,0-1,0 1,0 0,1 0,-1 0,1 1,0-1,0 1,1-1,-1 1,1-1,0 1,0 0,0 5,1-1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05.18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3495 109,'-18'0,"-19"0,0-1,-37-6,71 6,0 1,0 1,0-1,0 0,0 1,0-1,0 1,1 0,-1 0,0 0,-4 3,-27 6,14-9,6 0,0 0,0-1,0 0,0-1,-16-4,28 3,-1 1,1-1,0-1,0 1,0 0,0 0,0-1,0 1,1-1,-1 0,1 1,0-1,-1 0,1 0,1 0,-1 0,0 0,1 0,-1 0,1 0,0 0,0 0,0 0,1 0,0-5,-1 5,1 1,-1-1,1 1,-1-1,1 1,0-1,0 1,0 0,0 0,0-1,0 1,1 0,-1 0,3-2,-3 3,0 1,0-1,0 0,0 1,0-1,1 1,-1 0,0-1,0 1,0 0,1 0,-1-1,0 1,0 0,1 0,-1 0,0 1,0-1,0 0,1 0,-1 1,0-1,0 1,0-1,0 1,1-1,-1 1,0 0,1 1,9 5,1-1,0 0,0 0,1-1,-1 0,1-2,0 1,0-1,1-1,-1 0,0-1,1-1,-1 0,1-1,21-3,28-17,-324 33,258-12,-69 4,68-4,1 1,0 0,-1 0,1 0,-1 0,1 0,0 0,0 1,0 0,0-1,0 1,0 1,0-1,1 0,-1 0,1 1,-5 5,7-8,0 1,0 0,0-1,0 1,0-1,1 1,-1 0,0-1,0 1,0-1,0 1,1 0,-1-1,0 1,1-1,-1 1,0-1,1 1,-1-1,1 1,-1-1,0 0,1 1,-1-1,1 0,-1 1,1-1,0 0,-1 1,1-1,-1 0,1 0,-1 0,1 0,0 1,-1-1,1 0,0 0,-1 0,1 0,-1 0,1-1,0 1,0 0,35 2,-35-2,9 0,9 0,0 1,-1 0,1 1,27 7,-43-8,1 0,-1 0,1 0,-1 1,0-1,1 1,-1-1,0 1,0 0,0 1,0-1,0 0,-1 1,1-1,-1 1,0 0,1 0,-1 0,-1 0,1 1,0-1,-1 0,1 1,-1-1,0 1,0-1,-1 1,1-1,-1 1,1 5,-4-1,1 1,-1 0,0-1,0 1,-1-1,0 0,-10 13,1 2,-1 7,1 0,-14 56,21-66,-1 1,-1-1,-12 23,16-37,0 1,0-1,0 0,-1 0,0 0,0 0,-9 8,12-13,0 1,0-1,0 0,0 0,0 0,0 0,0 0,0 0,0 0,0-1,0 1,0-1,-1 1,1-1,0 0,0 0,-1 0,1 0,0 0,0-1,-1 1,1-1,0 1,0-1,0 0,0 0,0 0,0 0,0 0,-3-2,-7-9,13 5,1 7,-1-1,0 1,1 0,-1 0,0 0,1 0,-1 0,0 1,1-1,-1 0,0 1,0-1,1 0,-1 1,0 0,0-1,0 1,2 1,1 0,-1 0,0 1,0-1,0 1,0 0,0-1,0 1,-1 1,1-1,-1 0,0 1,0-1,0 1,0-1,-1 1,0 0,1 0,-1 4,0-5,-1-1,0 1,0-1,0 1,-1-1,1 1,-1-1,1 1,-1-1,0 1,0-1,0 1,0-1,0 0,0 0,-1 0,1 1,-1-1,0-1,1 1,-1 0,0 0,0-1,0 1,0-1,-1 1,1-1,-4 2,-3 2,0 0,1 1,0 0,-12 11,15-12,-1 0,0 0,-1 0,1 0,-1-1,0 0,0-1,0 1,-8 1,-1 0,12-3,-1-1,-1 1,1-1,0 0,0-1,0 1,0-1,-6 0,8-1,1 0,-1 0,1 0,0 0,-1 0,1-1,0 1,0-1,0 1,0-1,0 0,0 0,1 0,-1 0,0 0,1 0,0 0,-1-1,-1-4,1 4,4 8,13 44,-14-47,0-1,-1 1,1 0,-1 0,0-1,1 1,-1 0,0 0,0-1,0 1,0 0,0 0,-1 0,1-1,0 1,-1 0,0-1,1 1,-1 0,0-1,0 1,0-1,-1 3,-3-2,1 0,0-1,-1 0,1 0,-1 0,1-1,-1 1,-5-1,4 0,1 0,-1 1,1-1,-1 1,1 1,-7 1,8-2,1 1,0-1,0 1,0-1,0 1,0 0,1 0,-1 0,0 0,1 1,-1-1,1 1,-3 4,3-3,1 0,0 1,0-1,0 1,0-1,1 1,-1 0,1-1,1 9,0-9,-1 0,0 0,0 1,0-1,0 0,-1 0,0 0,0 0,0 0,0 0,-1 0,1 0,-1 0,0-1,0 1,0-1,-1 1,1-1,-1 0,0 0,0 0,0 0,0 0,0-1,-1 1,1-1,-1 0,0 0,1 0,-1-1,0 0,0 1,0-1,0 0,0-1,0 1,-9-1,5 1,-1 0,1 1,0 0,-1 0,1 1,-8 3,-10 4,22-11,14-8,17-8,58-23,78-34,-148 69,1 1,-1 0,27-2,19-5,-60 11,-1 0,0 0,0 0,1-1,-1 1,0 0,0 0,1 0,-1 0,0-1,1 1,-1 0,0 0,1 0,-1 0,0 0,0 0,1 0,-1 0,0 0,1 0,-1 0,0 0,1 0,-1 0,0 1,1-1,-1 0,0 0,0 0,1 0,-1 0,0 1,0-1,1 0,-1 0,0 0,0 1,0-1,1 0,-1 0,0 1,-9 12,-22 13,-46 23,-124 55,131-70,62-30,0-1,-1-1,1 1,-1-1,1-1,-1 0,0 0,0-1,1 0,-1 0,0-1,0 0,1 0,-1-1,1-1,-1 1,1-1,0-1,0 1,0-1,1-1,-10-6,5 5,1 0,-2 0,1 2,-1-1,1 2,-1 0,0 0,-18-1,14 2,-1-1,1-1,-28-10,44 14,1 0,-1 0,0 0,0-1,1 1,-1 0,1-1,-1 1,0-1,1 1,-1 0,1-1,-1 1,1-1,-1 0,1 1,-1-1,1 1,-1-1,1 0,0 1,0-1,-1 0,1 1,0-1,0 0,0 0,-1 1,1-1,0 0,0 1,0-1,0 0,1 0,-1 0,1-2,0 1,0-1,1 1,-1-1,1 1,0 0,-1 0,1 0,0 0,3-2,1-1,1 0,-1 0,1 0,0 1,1 1,12-6,-16 8,0 0,0 1,-1 0,1 0,0 0,0 0,-1 1,1-1,0 1,0 0,-1 0,1 0,-1 0,4 3,-5-3,-1-1,0 1,1 0,-1 0,0 0,0 1,0-1,0 0,0 0,0 1,0-1,0 0,0 1,0-1,-1 1,1-1,-1 1,1-1,-1 1,0-1,1 1,-1 0,0-1,0 1,0 0,0-1,-1 1,1-1,0 1,-1 0,1-1,-1 1,1-1,-1 1,-1 1,2-3,-1 1,1 0,-1-1,0 1,0 0,1-1,-1 1,0-1,0 0,0 1,1-1,-1 1,0-1,0 0,0 0,0 0,0 1,0-1,0 0,0 0,1 0,-1 0,0-1,0 1,-1 0,-32-7,21 4,-149-24,92 17,48 6,0 1,-34-1,53 5,-1 0,1 0,-1 0,1 0,0 1,0-1,0 1,0 0,0 0,0 0,0 0,0 1,1-1,-1 1,1 0,0-1,0 1,0 0,0 0,0 0,-2 7,3-6,-1-1,0 1,0 0,-1-1,1 1,-1-1,1 0,-1 0,0 0,0 0,0-1,-1 1,1-1,-1 0,1 0,-1 0,-5 2,-54-2,1 0,58-1,1 0,-1 0,0 0,1 1,0-1,-1 1,1 0,0 0,0 0,0 0,0 0,0 1,0 0,-3 4,1-3,-1 1,1-1,-1-1,1 1,-1-1,0 0,0-1,0 1,-1-1,1 0,-1-1,-6 2,-38 13,46-14,-1-1,0 1,0-1,0 0,-1-1,1 1,0-1,0 0,0-1,0 1,0-1,0 0,0-1,0 0,-6-2,2 1,0 1,0 0,0 0,-15 0,-22 3,-69-2,96-4,19 4,0 0,0 1,-1-1,1 1,0 0,-1-1,1 1,0 0,-1 0,1 0,-1 0,1 0,0 0,-1 0,1 1,0-1,-1 0,1 1,-2 0,-41 10,38-11,1 1,-1 0,1 0,0 0,-1 1,1 0,0 0,0 0,0 1,0 0,1 0,-1 0,1 0,0 1,-8 7,10-8,-1-1,0 1,-1-1,1 0,0 0,-1 0,1 0,-1-1,0 1,1-1,-1 0,0 0,0 0,-4 0,3-1,1 1,-1 0,1 0,0 1,0-1,-1 1,-5 3,9-3,-1-1,0 1,1-1,0 1,-1 0,1-1,0 1,0 0,0 0,0 0,0 0,0 0,1 0,-1 0,1 0,-1 0,1 0,0 0,0 1,0 3,2 47,-1-39,0 0,-1-1,0 1,-1 0,-1-1,0 1,-1-1,-5 18,5-25,-1-1,0 1,0-1,0 1,0-1,-1 0,1-1,-1 1,-1-1,1 0,-1 0,1 0,-1-1,0 0,0 0,-13 3,9-2,1-1,-1-1,0 0,0 0,0-1,0-1,0 1,-1-1,1-1,-18-3,25 2,-1 1,1-1,0 1,0-1,0 0,0-1,1 1,-1 0,1-1,-1 1,1-1,0 0,0 0,0 0,0 0,0 0,1 0,-1-1,1 1,-2-6,2 4,-1 0,0 0,0 1,-1-1,1 1,-1 0,0-1,0 1,-5-4,-53-37,58 43,1-1,-1 0,1 0,0 0,-1 0,1 0,1-1,-1 1,0 0,1-1,0 0,0 1,0-1,0 0,0 1,1-1,0 0,0 0,0-6,0 7,0 1,-1-1,2 1,-1-1,0 0,0 1,1-1,-1 1,1-1,0 1,0 0,0-1,0 1,0 0,0-1,1 1,-1 0,1 0,0 0,-1 0,1 0,0 1,0-1,0 0,0 1,1 0,-1-1,0 1,4-1,-5 2,0-1,0 1,0 0,0-1,1 1,-1 0,0 0,0 0,0 0,1 0,-1 1,0-1,0 0,0 0,0 1,1-1,-1 1,0-1,0 1,0-1,0 1,0 0,0-1,1 3,5 25,-5-5,0-19,-1 0,1 1,0-1,0 0,0 0,0 0,1 0,0 0,-1-1,2 1,-1-1,0 0,1 0,-1 0,1 0,0-1,0 1,0-1,4 2,30 22,-34-23,1 0,0 0,-1-1,1 1,0-1,0-1,0 1,0 0,0-1,1 0,-1-1,9 1,74-3,-43-1,-18 7,-27-4,1 1,-1-1,0 0,0 0,0 0,0 0,1 1,-1-1,0 0,0 0,0 0,0 0,0 1,0-1,1 0,-1 0,0 1,0-1,0 0,0 0,0 0,0 1,0-1,0 0,0 0,0 1,0-1,0 0,0 0,0 1,0-1,0 0,-1 0,1 0,0 1,0-1,0 0,0 0,0 0,0 1,-1-1,1 0,0 0,0 0,0 0,-1 1,-2 1,0 0,0 0,0 0,0-1,-1 1,1-1,0 0,-1 0,1 0,-8 1,-6 0,-1 0,0 0,1-2,-1 0,0-1,1-1,-1-1,1 0,-1-1,1-1,1-1,-33-15,34 14,0 1,0 0,0 1,-1 1,-21-3,-45-14,53 11,0 1,-1 1,-1 2,1 1,-1 1,-37 1,66 3,0 1,0-1,0 1,0-1,0 1,0-1,1 1,-1 0,0 0,0 0,1 0,-1 0,0 1,1-1,-1 0,1 1,0-1,-1 1,1 0,0-1,0 1,0 0,0 0,-1 2,1-1,0-1,-1 1,1-1,-1 0,0 1,0-1,1 0,-2 0,1 0,0 0,0-1,0 1,-1 0,1-1,-4 2,-14 7,19-2,33 6,-10-6,-17-6,-1 0,1 1,0-1,-1 1,0 0,0 0,0 0,0 0,0 1,-1 0,1 0,-1 0,0 0,0 0,-1 1,1-1,-1 1,0-1,3 11,-4-8,0 0,-1 0,0 0,0 0,0 0,-1 1,0-1,0 0,-1 0,0-1,0 1,-1 0,-6 11,-28 53,34-64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58.8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0,'10'1,"1"1,-1 0,0 0,0 1,0 0,0 1,0 0,0 1,-1 0,0 0,0 1,12 11,-9-8,1 0,0-1,1-1,0 0,20 7,133 50,-100-36,-56-22,0-1,0 2,0 0,-1 0,0 1,-1 0,0 1,0 0,-1 0,0 1,0 0,-1 0,-1 1,0 0,0 0,-1 0,0 1,4 16,-5-14,0 1,-1-1,-1 0,0 1,-1 0,-1-1,0 1,-1-1,-1 1,0-1,0 1,-2-1,0 0,0 0,-11 21,14-34,0 0,0 1,0-1,0 0,0 0,1 1,-1-1,0 0,1 1,-1-1,1 1,0-1,-1 1,1-1,0 1,0-1,0 1,0-1,0 1,0-1,1 1,-1-1,0 1,1-1,-1 0,1 1,0-1,-1 1,1-1,0 0,0 0,1 2,2-1,-1 0,1-1,0 1,0-1,0 0,0 0,0 0,0 0,0-1,0 0,6 0,15 1,-7 1,-1-1,0-1,1 0,-1-2,0 0,28-7,-42 8,-1 0,0 0,0 0,0-1,0 1,0-1,0 1,0-1,0 0,0 0,-1 1,1-1,-1 0,0-1,1 1,-1 0,0 0,1-4,7-47,-9 48,0 0,0-1,1 1,0 0,0 0,0 0,0 0,1 0,0 0,0 0,0 0,1 0,-1 1,1 0,6-8,-4 8,1 1,0-1,1 1,-1 0,0 0,1 0,0 1,-1 0,1 1,0-1,0 1,9 0,16 0,47 5,-28 0,-45-5,0 1,0 1,0-1,0 1,0 0,0 1,0-1,0 1,-1 0,1 1,-1-1,1 1,-1 0,0 1,0-1,-1 1,1 0,-1 0,1 0,-1 1,-1-1,1 1,-1 0,5 8,11 13,2-1,44 41,-42-44,-1 1,30 41,-45-55,-2 0,1 1,-1 0,-1 0,1 1,-2-1,0 1,0 0,-1 0,0 0,1 14,-3-8,0-9,0 0,0 0,1 0,1 0,3 15,-3-20,-1 0,1 0,0 0,0 0,0 0,0-1,0 1,1-1,-1 1,1-1,0 0,0 0,0 0,0 0,0-1,0 1,4 1,38 12,-40-14,1 0,0 0,-1 1,1 0,-1 0,0 0,1 1,-1 0,0 0,-1 0,1 0,0 1,-1 0,0 0,0 0,0 0,0 1,-1-1,5 10,13 34,47 78,-44-86,-15-24,0-1,1 0,19 22,-21-26,0 0,-1 0,0 1,0 0,-1 0,-1 1,4 13,12 27,-1 1,-1 1,-4 0,10 65,-2-13,-22-104,-1 0,1 0,0 0,1 0,-1 0,0 0,1-1,-1 1,1-1,0 1,0-1,0 1,0-1,0 0,1 0,-1 0,1 0,-1-1,1 1,0-1,-1 1,1-1,0 0,0 0,5 1,7 0,-1-1,0 0,0-1,24-2,-26 0,0 1,0 1,0 0,23 4,-21 1,-1 2,0-1,0 1,0 1,-1 0,0 1,13 13,-1-3,-20-14,1-1,-1 2,0-1,0 0,-1 1,1-1,-1 1,-1 0,1 0,-1 0,0 1,2 11,-2-9,1 0,-1 0,2-1,-1 1,1-1,8 13,39 35,-37-42,0 2,17 22,27 49,-47-73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00.28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0,'5'0,"1"5,1 7,3 1,0 3,-2 5,-1 2,-8-1,-3-1,-7-3,5-4,7-6,14-3,9-3,6-2,2-1,-4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02.39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1 242,'21'1,"1"-1,0-1,0-1,-1-1,1-1,-1 0,32-12,-25 8,-25 8,0 0,0 0,0-1,0 1,0-1,0 0,0 0,0 0,0 0,0-1,-1 1,1-1,0 1,-1-1,1 0,-1 0,0 0,0 0,1-1,-1 1,-1-1,3-3,2-15,-3 8,0 0,1 1,0 0,12-24,-13 32,0 0,0 0,0 0,1 1,-1-1,1 1,0 0,0 0,0 0,0 1,0-1,1 1,-1 0,1 0,-1 1,1-1,5 0,11-2,0 1,0 1,1 1,-1 0,0 2,42 7,-49-6,0 1,0 1,0 0,-1 1,1 0,-1 1,-1 1,1 0,-1 1,0 0,12 12,-10-6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7:22.6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0,'2024'2024,"-2019"-2019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14.67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2,'85'-1,"93"3,-91 15,-53-8,-29-8,-1 1,1-1,0 1,-1 0,1 1,-1-1,0 1,0 0,0 0,0 0,-1 1,6 6,34 54,-10-14,-27-40,0-1,-1 1,0 0,8 22,-9-21,0 0,1-1,0 0,7 12,-10-19,1-1,-1 1,1 0,0 0,-1-1,1 0,0 1,0-1,1 0,-1 0,0-1,1 1,-1-1,1 0,0 0,6 1,51 5,-50-8,0 2,-1-1,1 2,-1-1,1 1,-1 1,0 0,0 1,0 0,0 0,-1 1,1 0,8 7,40 28,-45-32,0 0,-1 1,22 20,-30-24,0 0,0 0,-1 0,1 0,-1 1,-1-1,1 1,-1 0,0 0,0 0,0 0,-1 0,1 8,-2-8,1 9,1 0,0 0,1 0,0 0,1 0,1-1,0 1,14 23,-12-26,-1 1,0 0,0 0,-1 1,-1-1,0 1,2 24,-3-29,-1 0,1-1,0 0,1 1,0-1,6 9,16 36,-17-22,1 0,2-1,23 45,-28-60,-1 0,-1 0,0 0,-1 1,4 28,-1-2,-1-2,-2 0,-1 0,-5 57,1-33,1-38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15.02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0,'0'5,"0"1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23.06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454 1139,'0'0,"1"0,-1-1,0 1,1-1,-1 1,1-1,-1 1,0-1,0 1,1-1,-1 1,0-1,0 1,0-1,1 1,-1-1,0 1,0-1,0 0,0 1,0-1,0 1,0-1,0 1,-1-1,1 1,0-1,0 0,0 1,0-1,-1 1,1-1,-1 0,-19-14,-27-3,38 16,-1 1,0 0,0 0,1 1,-1 0,0 1,0 0,1 0,-1 1,0 0,1 1,0 0,0 1,-16 7,23-10,0-1,-1 0,0 0,1 0,-1 0,1-1,0 1,-1-1,1 1,-4-3,3 2,0 1,0-1,0 0,0 1,1-1,-1 1,0 0,0 0,-4 0,2 10,15 13,-3-10,-6-10,0 0,0 1,1-1,-1 0,1 0,0 0,0-1,0 1,0 0,0-1,1 1,-1-1,1 0,0 0,-1 0,7 3,-8-5,-1-1,1 1,-1-1,1 0,0 1,-1-1,1 1,-1-1,1 0,-1 1,0-1,1 0,-1 0,0 1,1-1,-1 0,0 0,0 0,0 1,1-1,-1 0,0 0,0 0,0 0,-1 1,1-3,0-29,0 29,-1-13,0 1,1-1,1 1,1-1,0 1,1-1,0 1,1 0,1 0,1 1,0-1,0 1,2 1,11-18,-15 25,-1 0,0 0,0 0,0 0,-1-1,0 1,0-1,-1 0,0 1,0-1,0 0,-1 1,0-1,-1 0,0-7,-1 0,-1 0,-1-1,0 1,0 0,-12-24,12 32,1-1,1 1,-1-1,1 0,0 0,1 0,-1 0,1 0,1 0,0-11,0 15,1-1,-1 0,1 0,0 1,0-1,1 0,-1 1,1 0,0-1,0 1,0 0,0 0,1 0,-1 0,1 0,-1 0,1 1,0-1,0 1,6-4,94-47,-69 37,-1-1,-1-2,34-25,-66 44,0 0,1 0,-1 0,0-1,0 1,1 0,-1 0,0 0,1-1,-1 1,0 0,0 0,0-1,1 1,-1 0,0 0,0-1,0 1,1 0,-1-1,0 1,0 0,0-1,0 1,0 0,0-1,0 1,0 0,0-1,0 1,0 0,0-1,0 1,0 0,0-1,0 1,0 0,0-1,-1 1,-15-6,-35 5,39 1,3-2,0 0,0 0,1-1,-1 0,1 0,0-1,0 0,0-1,0 0,1 0,0 0,0-1,-6-7,1 3,1 1,-1 0,-18-9,25 15,1 2,0-1,-1 0,1 1,-1 0,0 0,1 0,-1 1,0-1,0 1,1 0,-1 1,0-1,-8 3,10-2,0 1,-1-1,1 1,0 0,0 0,0 0,0 1,1-1,-1 1,0 0,1-1,0 1,0 0,0 0,-2 5,1-4,0 0,1 0,-2 0,1 0,0 0,-1 0,0-1,-6 5,1-3,8-3,0-1,0 0,-1 0,1 0,0 0,0-1,-1 1,1 0,-1 0,1-1,0 1,-1-1,1 1,-1-1,1 0,-1 0,0 1,1-1,-1 0,1 0,-1-1,1 1,-1 0,1 0,-1-1,1 1,-1-1,1 1,-1-1,1 0,0 0,-1 1,1-1,0 0,0 0,-2-2,2 2,0 1,0-1,1 1,-1-1,0 1,0-1,0 1,0-1,1 1,-1 0,0-1,0 1,0 0,0 0,0 0,0 0,0 0,0 0,0 0,0 0,0 0,0 1,0-1,1 0,-1 0,0 1,0-1,0 1,0-1,0 1,1-1,-1 1,0-1,0 2,-33 31,7-8,27-25,0 0,0 0,0 0,0 0,-1 0,1 0,0 0,0 0,0 0,0 1,0-1,0 0,0 0,-1 0,1 0,0 0,0 0,0 1,0-1,0 0,0 0,0 0,0 0,0 0,0 1,0-1,0 0,0 0,0 0,0 0,0 1,0-1,0 0,0 0,0 0,0 0,0 1,0-1,0 0,0 0,0 0,0 0,1 0,-1 1,0-1,0 0,0 0,0 0,0 0,0 0,0 0,1 0,-1 0,0 1,0-1,0 0,0 0,0 0,1 0,-1 0,0 0,20 10,-15-8,0 0,0 0,0 1,0 0,-1 0,1 0,-1 0,0 1,7 8,14 41,-23-49,-1 0,0 0,0 0,0 0,-1-1,0 1,1 0,-1 0,-1 0,1 0,0 0,-3 7,4-12,0 1,-1-1,1 0,0 0,-1 0,1 0,-1 0,1 0,-1 0,1 0,-1 0,0 0,0 0,1 0,-1 0,0 0,0 0,0 0,0 0,0 0,0 0,0 0,-1 0,1 0,0 0,-1 0,1 0,0 0,-1 0,1 0,-1 0,0 0,1 0,-1 0,0 1,1-1,-1 0,0 0,0 1,0-1,1 0,-1 1,0-1,0 1,0-1,0 1,0 0,0-1,0 1,0 0,0 0,-1 0,1 0,0 0,0 0,0 0,0 0,0 0,0 0,0 1,0-1,0 0,0 1,0-1,0 1,0-1,0 1,0-1,0 2,17-18,0-1,0 0,-2-1,0 0,-1-2,-1 1,0-1,13-36,-15 34,1 0,1 1,0 1,2 0,21-24,-15 19,22-36,8-10,-44 63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25.68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217 70,'0'-2,"-2"0,-2-2,-3-1,-7-2,-10-1,-8 0,-4-1,-1-1,8 2,9 3,10 3,8 4,7 3,4 5,2 2,1 3,-1-2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27.99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23 1,'2'106,"-5"114,-8-170,9-43,0 1,0 0,0-1,1 1,0 11,1-16,1 1,-1-1,1 1,0-1,0 0,0 0,0 1,0-1,1 0,0 0,-1 0,1-1,0 1,1 0,-1-1,4 5,1-2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43.57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3049 807,'0'-2,"0"-1,0 1,-1-1,1 0,-1 1,1-1,-1 1,0-1,0 1,0 0,0-1,-1 1,1 0,-1 0,1 0,-1 0,0 0,0 0,-3-3,-3 0,0 0,0 0,0 1,-11-4,-21-12,-32-19,46 21,2-1,-34-33,57 51,0 0,0 0,0 0,0 0,0 0,-1 0,1 0,0 0,-1 0,1 1,-1-1,1 1,-1-1,1 1,-1-1,1 1,-1 0,1 0,-1 0,0 0,1 0,-1 0,1 0,-1 1,1-1,-1 0,1 1,-1-1,1 1,-1 0,1-1,0 1,-1 0,1 0,0 0,0 0,0 0,-1 0,1 0,0 0,0 1,1-1,-1 0,0 1,0-1,1 1,-1-1,0 3,2-6,0 0,0 0,0 0,-1 0,1 0,-1 0,1-1,-1 1,1 0,-1 0,0-1,0 1,0 0,-1 0,1-1,0 1,-1 0,1 0,-1 0,0-1,0 1,0 0,0 0,0 0,0 0,-1 1,1-1,-1 0,1 0,-1 1,1-1,-1 1,0 0,0-1,0 1,0 0,0 0,0 0,-3-1,-125-31,124 32,0 0,1 0,-1 0,0 0,0 1,-10 1,10-1,1 1,0-1,-1-1,1 1,-1-1,1 0,-6-1,11 1,-1 0,0 1,1-1,-1 1,1-1,-1 0,1 0,-1 1,1-1,0 0,-1 0,1 0,0 1,0-1,-1 0,1 0,0 0,0 0,0 1,0-1,0 0,0 0,0 0,0 0,1 0,-1-1,9-35,-3 12,-6 18,0 0,0 1,-1-1,0 0,0 1,0-1,-1 1,0-1,-1 1,1 0,-6-9,6 12,0 0,0 0,0 0,0 1,0-1,-1 1,1 0,-1 0,1-1,-1 1,0 1,0-1,0 0,0 1,0 0,0-1,0 1,0 1,-1-1,1 0,0 1,0-1,-1 1,1 0,-5 1,-12 11,14-9,12-19,-3 12,-1-1,0 1,-1-1,1 0,-1 1,0-1,0 0,0 0,-1 0,1 0,-1 0,-1 0,1 1,-1-1,1 0,-1 0,-1 0,1 1,-1-1,0 0,0 1,0-1,0 1,-1 0,0 0,0 0,0 0,0 1,-1-1,1 1,-1 0,0 0,0 0,0 0,-6-2,-4-2,0 2,-1 0,1 1,-1 0,0 1,0 1,-1 0,1 1,0 1,0 0,-1 1,1 1,0 0,0 1,0 1,0 0,1 1,-26 13,16-6,-1-1,0-1,0-1,-52 11,75-20,-94 8,86-8,1-1,-1 0,1-1,0 0,-1 0,1-1,0 0,-9-5,-1-1,0 1,0 1,0 1,-1 0,0 2,0 0,-1 1,1 1,-1 1,1 1,-1 1,-27 4,5-1,0-1,-1-3,-43-5,81 4,1 0,-1-1,1 1,-1-1,1-1,-1 1,1-1,0 0,0 0,1 0,-1-1,1 0,-1 0,1 0,0 0,1 0,-6-9,3 6,0-1,-1 1,0 1,0-1,-9-5,14 10,0 0,0 1,0 0,0-1,0 1,-1 0,1 0,0 0,-1 1,1-1,-1 0,1 1,-1 0,1 0,-1-1,1 1,-1 1,1-1,0 0,-1 1,1-1,-1 1,1 0,-1-1,-3 3,0 2,0 0,1 1,-1-1,1 1,0 0,1 0,-5 9,-7 7,-14 25,28-42,-1-1,2 1,-1-1,0 1,1 0,0 0,0 0,0 0,1 0,0 0,0 0,1 7,1-5,0 0,0 0,1-1,0 1,1-1,-1 1,9 9,-12-16,0 1,1-1,-1 0,0 0,0 1,1-1,-1 0,0 1,0-1,1 0,-1 1,0-1,0 0,0 1,0-1,0 1,0-1,0 0,0 1,1-1,-1 1,0-1,-1 0,1 1,0-1,0 1,0-1,0 0,0 1,0-1,0 0,-1 1,1-1,0 0,0 1,0-1,-1 0,1 1,0-1,0 0,-1 0,1 1,0-1,-1 0,1 1,-1-1,0 0,1 0,-1 0,0 0,1 0,-1 0,0 0,1 0,-1 0,0 0,1-1,-1 1,0 0,1 0,-1-1,0 1,1 0,-1-1,1 1,-1-1,1 1,-1 0,1-1,-1 1,1-1,-1 0,-6-6,-1 0,0 0,0 1,0 0,-1 0,1 1,-1 1,-1-1,1 1,-1 1,1 0,-1 0,0 1,0 0,0 1,-1 0,1 0,0 1,-16 2,5 10,21-12,-1 1,1-1,-1 1,1-1,-1 1,1-1,-1 1,1-1,-1 1,0-1,1 0,-1 1,1-1,-1 0,0 0,1 0,-1 1,0-1,1 0,-1 0,0 0,1 0,-1 0,0 0,0 0,1 0,-1 0,0-1,1 1,-1 0,0 0,1 0,-1-1,1 1,-1 0,0-1,1 1,-1-1,1 1,-1-1,1 1,-1-1,1 1,-1-1,1 1,0-1,-1 0,1 1,0-1,0 1,-1-1,1 0,0 0,-4-3,0 0,1 0,-2 0,1 1,0 0,-1 0,1 0,-1 1,0-1,0 1,0 0,0 1,-10-3,-30-14,21-7,23 23,-1-1,1 1,-1 0,0 0,0 0,0 0,0 0,0 0,0 0,-5-2,9 5,-1 0,0 1,1-1,-1 0,0 1,0-1,0 1,0-1,0 1,-1 0,1-1,0 1,-1 0,1-1,-1 1,0 0,1 0,-1-1,0 1,0 0,0 0,0 0,-1-1,1 1,0 0,-2 2,1 3,0 0,-1 0,0 0,0 0,0 0,-4 6,5-13,1 1,-1-1,1 0,-1 1,1-1,0 0,-1 1,0-1,1 0,-1 0,1 0,-1 1,1-1,-1 0,1 0,-1 0,0 0,1 0,-1 0,1 0,-1 0,0 0,1 0,-1-1,1 1,-1 0,1 0,-1 0,1-1,-1 1,1 0,-1-1,1 1,-1 0,1-1,-1 1,1-1,0 1,-1-1,1 1,-1-1,-24-26,15 15,7 10,0 1,0-1,0 1,-1-1,1 1,0 0,0 0,-1 0,1 0,-1 1,1-1,-1 1,1 0,-1 0,1 0,-1 1,1-1,0 1,-1 0,1 0,0 0,-1 0,1 1,0-1,0 1,0 0,0 0,0 0,1 0,-1 0,1 1,-1-1,1 1,0 0,0-1,0 1,-2 4,-4 10,0-1,-17 24,21-34,0-1,0 0,-1 0,0 0,1 0,-2-1,1 0,0 0,-1-1,-8 5,8-6,-5 3,1 0,-1-1,0 0,0-1,-19 2,21-4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55.26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28 1,'10'0,"0"0,0 2,1-1,13 5,-21-5,1 0,-1 0,0 0,0 0,0 0,0 1,-1 0,1-1,0 1,-1 0,1 0,-1 1,1-1,-1 0,0 1,0 0,3 4,-5-6,0 0,0-1,0 1,0-1,0 1,0 0,0-1,0 1,0-1,0 1,0 0,0-1,0 1,0-1,-1 1,1 0,0-1,0 1,-1-1,1 1,0-1,-1 1,1-1,-1 1,1-1,-1 0,1 1,-1-1,1 0,-1 1,1-1,-1 0,1 1,-1-1,1 0,-1 0,0 0,1 0,-1 0,1 1,-1-1,-1 0,-34 3,27-3,-8 2,10-1,0 0,-1 0,1-1,0 0,-1-1,-10-1,18 2,0 0,0 0,-1 0,1 0,0 0,0 0,0 0,0 0,-1 0,1 0,0 0,0 0,0 0,0 0,0 0,-1 0,1 0,0 0,0-1,0 1,0 0,0 0,0 0,0 0,-1 0,1 0,0 0,0-1,0 1,0 0,0 0,0 0,0 0,0 0,0-1,0 1,0 0,0 0,0 0,0 0,0 0,0-1,0 1,0 0,0 0,0 0,0 0,0-1,0 1,0 0,0 0,0 0,0 0,0 0,1 0,-1-1,0 1,0 0,0 0,0 0,14-8,17-3,-24 10,0 0,0 0,1 1,-1 0,10 2,-15-2,-1 0,1 1,0-1,0 0,-1 1,1-1,0 1,-1 0,1 0,0 0,-1-1,1 1,-1 1,0-1,1 0,-1 0,0 0,0 1,1-1,-1 1,0-1,0 1,-1-1,1 1,0 0,0-1,0 3,-2-3,0 0,1 0,-1 0,0 0,0-1,0 1,1 0,-1 0,0-1,0 1,0 0,0-1,0 1,-1-1,1 1,0-1,0 1,0-1,0 0,0 0,-1 0,-1 0,1 1,-1-1,1 1,0 0,0-1,-1 1,1 0,0 0,0 0,0 1,-3 2,4-4,1 0,-1 1,1-1,-1 1,1-1,-1 1,1-1,0 1,-1 0,1-1,0 1,-1 0,1-1,0 1,0-1,0 1,0 0,-1 0,1-1,0 1,0 0,0-1,0 1,0 0,1-1,-1 1,0 0,0-1,0 1,1 0,-1-1,0 1,1-1,-1 1,0 0,1-1,-1 1,1-1,-1 1,1-1,-1 1,1-1,-1 0,1 1,-1-1,1 1,0-1,-1 0,1 0,0 1,-1-1,1 0,0 0,-1 0,1 0,0 0,-1 0,1 0,0 0,-1 0,1 0,0 0,-1 0,2-1,61-9,-46 7,-6 0,-7 2,0 0,-1 0,1 1,0-1,0 1,-1 0,1 0,0 0,0 0,0 0,0 1,-1 0,5 1,-8-1,0-1,0 1,0 0,0 0,0-1,0 1,0 0,0-1,0 1,0 0,-1-1,1 1,0 0,0-1,-1 1,1 0,0-1,-1 1,1-1,-1 1,1-1,-1 1,1-1,-1 1,1-1,-1 1,0-1,1 0,-1 1,1-1,-1 0,-1 1,-24 16,25-16,-3 1,-15 11,41-17,-6 5,-16 8,-2-7,1 0,-1 0,1-1,-1 1,0 0,1-1,-1 1,0-1,0 0,0 1,0-1,-3 1,-18 8,34-8,48-10,-50 7,97-21,-106 22,0 0,1 0,-1 1,0-1,0 0,1 1,-1-1,0 0,0 1,1-1,-1 0,0 1,0-1,0 1,0-1,0 0,0 1,1-1,-1 1,0-1,0 1,0-1,0 0,-1 1,1-1,0 1,0-1,0 1,0-1,0 0,0 1,-1-1,1 0,0 1,0-1,-1 0,1 1,-11 27,6-15,-1 29,6-37,0 1,0-1,-1 0,0 1,0-1,0 0,-1 0,0 0,0 0,0 0,-5 6,7-11,3-4,1-1,-1 1,0 0,1 0,0 0,0 1,0-1,0 1,1 0,0 0,-1 0,1 1,0 0,0 0,0 0,0 0,10-1,-9 4,0-1,0 2,-1-1,1 0,0 1,0 0,-1 1,1-1,-1 1,0 0,1 0,-2 1,1 0,0-1,-1 2,1-1,-1 0,0 1,-1 0,1 0,-1 0,5 11,-8-16,-1 1,1-1,0 1,-1-1,1 1,-1-1,1 1,-1-1,0 1,1-1,-1 0,1 1,-1-1,0 0,1 0,-1 1,1-1,-1 0,0 0,1 0,-1 0,0 0,1 0,-1 0,0 0,1 0,-1 0,0 0,0-1,-30 1,29 0,-27-3,52-3,-22 6,74-6,-70 5,0 1,-1 0,1 1,0-1,0 1,0 0,0 0,-1 1,1-1,0 1,-1 0,8 5,-9-4,-1 1,0-1,-1 1,1 0,0 0,-1 0,0 0,0 0,0 0,-1 0,1 0,-1 0,0 0,0 0,0 0,-1 0,0 6,2 38,10-15,4 21,-15-51,0 1,0-1,0 0,-1 1,1-1,-1 0,0 0,1 1,-2-1,1 0,0 0,-1 0,1 0,-1 0,-2 3,-24 20,25-24,0 1,0-1,1 0,-1 1,1-1,0 1,-1 0,-2 5,4-6,1 0,-1 0,1 0,0 0,0 0,0 0,0 0,0 0,0 0,0 0,1 0,-1 0,1-1,-1 1,1 0,0 0,0 0,0 0,0-1,2 4,10 18,-11-18,0 0,1-1,-1 1,1-1,0 1,1-1,4 5,-6-8,0 1,0-1,0 0,0 0,0-1,0 1,0 0,1-1,-1 1,0-1,0 0,0 1,1-1,-1 0,0 0,0-1,1 1,-1 0,0-1,0 0,0 1,3-2,26-13,-27 12,0 1,0 0,0 0,0 0,0 1,0-1,0 1,1 0,-1 0,7 0,1 1,0 1,0 1,0 0,16 4,-16-2,1-1,0-1,-1 0,14 0,22-1,-25 0,-1-1,41-4,-57 3,-1 0,1 0,-1-1,0 0,1 0,-1 0,0 0,0-1,0 0,0 0,-1 0,1-1,-1 1,0-1,7-9,20-21,-24 28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10:19.84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3235 68,'-5'2,"1"0,-1 0,1 0,-1-1,0 1,0-1,0-1,0 1,0 0,0-1,0 0,0 0,1-1,-1 1,0-1,-10-3,9 1,-1 0,1 0,0-1,-1 1,1-2,1 1,-1-1,1 1,0-1,-9-11,13 14,0 1,0-1,0 1,0 0,0-1,-1 1,1 0,-1 0,1 0,-1 0,1 0,-1 0,0 0,1 0,-1 1,0-1,0 1,1-1,-1 1,0 0,0 0,0-1,0 1,1 0,-1 1,0-1,0 0,0 1,0-1,1 1,-1-1,0 1,1 0,-1 0,0-1,1 1,-3 2,1 0,0 0,0-1,0 1,1 0,-1 1,1-1,0 0,0 1,0-1,1 1,-1-1,1 1,0 0,0 0,0 0,-1 6,3 114,-1-121,-1-1,0 1,0 0,0-1,0 1,0-1,-1 0,1 1,-1-1,1 0,-1 0,0 0,0 0,0 0,0 0,0 0,0-1,-1 1,1-1,0 0,-1 1,1-1,-1 0,0-1,1 1,-1 0,0-1,1 1,-1-1,-3 0,-5 1,-1 0,0-1,0 0,0-1,-18-3,27 4,0 0,0 0,0 1,1-1,-1 1,0-1,1 1,-1 0,0 0,1 1,-1-1,1 0,0 1,-1-1,1 1,0 0,0 0,0 0,0 0,0 0,1 0,-1 0,0 1,1-1,0 1,-2 4,-10 22,11-23,5-10,0-4,0-1,-1 0,0 0,0 1,0-1,-1 0,-1 0,0 0,0 0,-1-10,0 16,0-1,1 1,-1-1,0 1,-1 0,1 0,-1 0,1-1,-1 1,0 1,0-1,0 0,-1 0,1 1,0-1,-1 1,0 0,0 0,0 0,1 0,-2 0,1 1,0-1,0 1,0 0,-1 0,1 0,-8-1,7 2,0 0,-1 0,1 1,0 0,-1-1,1 1,0 1,0-1,-8 4,7-3,-1 0,1 0,-1 0,1-1,-1 0,-6 1,-282-14,260 8,28 3,1-1,0 2,-1-1,1 0,0 1,-1 0,1 0,-1 1,1-1,0 1,-1 1,1-1,0 1,0-1,0 2,0-1,0 0,1 1,-1 0,-5 4,4-2,0 0,-1-1,1 1,-1-2,0 1,0-1,0 0,-1 0,-13 2,2-2,0-1,-30-1,-11 0,58-1,1 1,-1-1,1 0,-1 1,1-1,-1 1,1-1,-1 1,1 0,-1-1,1 1,0 0,-1 0,1 0,0 0,0 0,0 0,0 1,0-1,0 0,0 1,0-1,1 0,-1 1,0-1,1 1,-1-1,1 1,-1-1,1 1,0 0,0-1,0 1,0-1,0 1,0-1,0 1,0 0,1-1,-1 1,1-1,0 3,0-3,-1 1,0-1,1 0,-1 0,1 0,-1 0,1 0,0 1,-1-1,1 0,0-1,0 1,0 0,0 0,0 0,0 0,0-1,0 1,0 0,0-1,0 1,0-1,0 1,1-1,-1 0,0 1,0-1,0 0,1 0,-1 0,0 0,0 0,1 0,-1 0,0-1,0 1,1 0,-1-1,0 1,0-1,0 1,0-1,0 1,0-1,0 0,0 1,0-1,0 0,0 0,0 0,0 0,-1 0,1 0,0 0,0-1,8-8,-7 6,1 0,0 0,0 1,0 0,0-1,0 1,1 0,-1 1,1-1,0 1,0-1,0 1,0 0,0 1,0-1,0 1,1 0,-1 0,1 0,-1 0,1 1,-1 0,6 0,199-10,-181 8,0 0,44-11,-45 8,1 0,46-1,32-5,-242 3,77 2,0 4,-76 5,74-4,49-1,0 1,0 1,-21 2,-7 5,1 2,-72 27,96-32,-1 0,0-1,0-1,0 0,-24-1,19-1,1 1,-35 6,41-4,0 1,0 0,0 1,0 0,-20 12,28-14,2 1,-1 0,0 0,1 0,0 1,0 0,0-1,0 1,1 0,0 1,0-1,0 1,1-1,0 1,0 0,-1 7,0-2,0 0,0 0,-1 0,0-1,0 0,-2 0,1 0,-1-1,-12 16,15-24,1 1,-1 0,0-1,0 0,0 0,0 0,0 0,0 0,0 0,0-1,0 1,0-1,-4 0,-50-3,26 1,-77 14,-11-2,108-7,1 0,0 0,0 1,0 0,1 0,-12 8,-10 4,-10 7,34-18,-1 0,0 0,0-1,0-1,-1 1,0-1,-9 2,-110 21,191-82,-48 45,0 1,1 1,0 1,22-8,31-18,-17 2,-29 17,0 0,1 2,1 1,0 1,47-15,-30 15,1 2,0 1,0 2,74 1,-117 5,1 0,-1 0,1 0,-1 0,1 0,-1 0,1 0,-1 0,1 1,-1-1,1 0,-1 0,0 0,1 1,-1-1,1 0,-1 1,0-1,1 0,-1 1,0-1,1 0,-1 1,0-1,0 1,1-1,-1 1,0-1,0 1,0-1,0 0,1 1,-1-1,0 1,0-1,0 1,0-1,0 2,-9 25,-22 22,9-19,15-19,-1 0,0-1,-1 0,-11 10,16-17,0 0,0 0,-1 0,1-1,-1 1,0-1,1 0,-1-1,0 1,0-1,0 0,0 0,0-1,-8 0,-183-12,183 12,0 0,-1 0,1 1,0 1,0 0,0 1,0 1,1 0,-1 0,1 1,0 1,-17 10,16-8,-1-1,-27 9,28-11,0 0,1 1,-23 13,29-12,0 1,0 0,1 0,-1 0,2 1,-1 0,1 0,1 0,-5 18,1-6,-6 4,10-21,0 0,1 0,0 1,0-1,0 1,0-1,1 1,-2 6,4-10,0 0,-1 0,1 0,0-1,-1 1,1 0,0-1,0 1,0 0,0-1,0 1,0-1,0 0,0 1,0-1,0 0,0 1,0-1,0 0,0 0,0 0,0 0,0 0,0 0,1 0,0 0,0 0,0 0,-1 0,1 0,0 0,0 1,-1-1,1 1,0-1,-1 1,1 0,0 0,-1-1,1 1,-1 0,1 1,1 0,10 31,-11-27,0 0,0 0,1 0,0 0,0-1,7 9,89 132,-55-79,-30-44,0-2,27 31,-38-47,0 0,0 1,0-1,-1 1,1 0,-1-1,-1 1,1 0,-1 0,0 0,0 0,-1 0,0 1,0 7,0-5,0 0,1 0,0 0,0 0,5 14,9 13,-4-13,-2 0,11 45,-5-12,3 17,-15-58,1 0,0 0,1 0,11 24,-8-21,0 0,5 26,-3-5,-6-25,0 0,-1 0,-1 0,1 28,-2 10,1-35,-2 0,0 0,-1 0,-6 32,6-45,-1-1,1 1,-1-1,0 1,0-1,-1 0,1 0,-1 0,-3 4,3-5,1 1,-1 0,0 0,1 0,0 1,0-1,0 0,0 1,1-1,-1 1,0 4,-9 22,9-26,0 0,1 1,-1-1,1 0,0 1,0-1,0 1,1 5,0-4,0-1,0 1,1 0,0-1,0 1,4 8,-5-13,0 0,1-1,-1 1,0 0,1-1,-1 1,0-1,1 1,-1-1,1 1,-1-1,1 1,0-1,-1 1,1-1,-1 1,1-1,0 0,-1 1,1-1,0 0,1 1,-1-2,0 1,0 0,0 0,0-1,1 1,-1-1,0 1,0-1,0 0,0 1,0-1,0 0,0 0,0 1,0-1,-1 0,1 0,1-2,-2 2,1 1,-1-1,0 0,1 0,-1 1,1-1,-1 1,1-1,-1 0,1 1,0-1,-1 1,1-1,0 1,-1-1,1 1,0 0,-1-1,1 1,0 0,0 0,0-1,-1 1,1 0,0 0,0 0,0 0,-1 0,1 0,0 0,0 0,0 1,0-1,1 1,-1 1,0-1,0 1,0-1,0 1,0-1,-1 1,1 0,-1-1,1 1,-1 0,1 0,-1-1,0 3,2 6,-2 0,1-1,-1 1,-1 0,-1 9,-4 5,1 0,1 0,-1 48,6-66,0 1,1-1,-1 0,1 1,1-1,3 7,-5-10,0-1,0 1,0-1,0 1,1-1,0 0,-1 0,1 0,0 1,0-2,0 1,0 0,0 0,0-1,1 1,4 1,-6-3,1 0,0-1,0 1,-1-1,1 1,0-1,-1 0,1 0,-1 0,1 0,-1 0,1 0,-1 0,0 0,1-1,-1 1,0 0,0-1,1-2,0 2,0 0,0-1,0 1,0 0,0 0,0 0,1 1,-1-1,0 1,5-3,-4 3,-1 1,1-1,-1 1,1-1,-1 1,1 0,-1 0,1 0,0 0,-1 1,1-1,-1 1,1-1,-1 1,1 0,-1 0,0 0,1 0,-1 1,0-1,3 3,-5-4,1 1,0 0,-1-1,1 1,-1 0,0 0,1 0,-1-1,0 1,1 0,-1 0,0 0,0 0,0-1,0 1,0 0,0 0,0 0,0 0,0 0,0 0,0-1,-1 3,0-1,0 0,0 0,-1 0,1 0,0 0,-1 0,0 0,1-1,-1 1,0-1,0 1,-3 1,1 0,-1-1,1 0,-1 0,1-1,-1 1,0-1,1 0,-1 0,0-1,0 0,0 1,1-1,-7-1,5 0,-1 1,1 0,0 1,-1-1,1 1,-8 3,10-3,0 1,1 0,-1 0,1 0,0 0,0 1,0-1,0 1,-3 3,4-3,0-1,0 0,-1 0,1 0,-1 0,1 0,-1 0,1-1,-1 1,0-1,0 0,0 1,0-1,0-1,0 1,0 0,-5 0,7-1,-32 0,0 2,-61 12,89-13,0 0,0 0,0 0,0 0,-1-1,1 0,0 0,0 0,0-1,0 0,-1 0,1 0,0-1,0 1,1-1,-1 0,0-1,1 1,-1-1,1 0,0 0,0 0,0-1,0 1,0-1,1 0,0 0,0 0,-3-6,-1 2,-1-1,1 1,-1 1,-1-1,1 1,-1 1,-1 0,1 0,-1 1,0 0,0 0,0 1,-1 1,1-1,-1 2,-19-3,-8 1,-1 1,0 2,-54 5,79-2,-1 0,1 2,0 0,0 0,-22 11,-12 4,31-14,-1-2,0 0,-1 0,1-2,0 0,-27-3,-46 3,89-1,0 0,0 1,0-1,0 1,1-1,-1 1,0 0,0-1,1 1,-1 0,0 0,1 0,-1 0,1 1,0-1,-1 0,1 1,0-1,0 1,0-1,-2 3,-12 40,14-39,0 0,0 0,-1 0,1-1,-1 1,0 0,-1-1,1 1,-4 4,4-9,0-1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03.0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1074 90,'-14'34,"2"1,1 0,-8 42,3-10,-17 53,28-174,13-84,-3 96,-2 0,-2 0,-7-64,6 104,-1 1,1-1,0 1,-1-1,1 1,0-1,-1 1,0 0,1-1,-1 1,0 0,0-1,0 1,1 0,-1 0,-1 0,1 0,0 0,0 0,0 0,0 0,-1 0,1 0,0 1,-1-1,1 1,-1-1,1 1,-1-1,1 1,-1 0,1 0,-1 0,1-1,-1 2,1-1,-1 0,1 0,-1 0,1 1,0-1,-1 1,1-1,-1 1,1-1,-2 2,-11 4,0 1,1 0,-23 17,21-14,-16 9,-8 5,-47 38,74-53,2 1,-1 1,1 0,1 0,0 1,0 0,1 0,-7 17,-2 9,2 1,1 0,2 1,-12 80,17-83,-22 69,2-12,-45 145,56-190,-14 84,-3 10,-29 55,-42 153,55-128,35-156,4 0,-4 118,4 164,10-153,-4-178,-3-21,-2-31,9-50,3-1,20-111,-6 65,1-34,41-329,42 7,89-135,-187 611,7-25,2 0,1 2,2-1,1 2,33-52,-49 84,0 1,0 0,0 0,0 0,1 0,-1-1,0 1,0 0,0 0,0 0,0 0,0 0,0-1,1 1,-1 0,0 0,0 0,0 0,0 0,1 0,-1 0,0 0,0 0,0 0,0 0,1-1,-1 1,0 0,0 0,0 0,0 0,1 0,-1 0,0 1,0-1,0 0,1 0,-1 0,0 0,0 0,0 0,0 0,1 0,-1 0,0 0,0 0,0 1,0-1,0 0,0 0,1 0,-1 0,0 0,0 1,0-1,0 0,0 0,0 0,0 0,0 1,5 18,-4 23,-23 290,0-48,21 528,40-162,-35-574,-3-49,0 1,2-1,12 49,-5-32,-2 2,5 67,2 15,-8-90,-2 1,-1 0,-3 0,0 0,-6 42,4-78,2-11,4-28,14-54,32-46,-7 19,44-183,-72 200,3-176,-16 214,-2-333,0 20,3 334,10-52,3-16,2-13,-9 74,2-56,-13-23,2-28,3 117,-2 25,0-1,-1 0,-1-19,-1 27,0 1,0 0,0 0,-1 0,0 0,0 0,0 0,0 0,-1 0,0 1,0-1,-5-5,-44-65,23 32,29 42,-1 0,1 0,-1 0,1 1,-1-1,1 0,-1 0,0 1,1-1,-1 0,0 1,0-1,1 0,-1 1,0-1,0 1,0 0,0-1,0 1,0 0,1-1,-1 1,0 0,0 0,0 0,0 0,0 0,0 0,0 0,0 0,0 0,-2 1,1 1,0-1,0 1,-1 0,1-1,0 1,1 0,-1 1,0-1,1 0,-1 0,-1 5,-4 5,2 1,-1 1,-4 19,2 1,-6 23,-10 90,13 777,12-908,-1 15,15 228,-4-61,3 18,-10-172,-6-36,-6-27,-2-12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05.59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333 0,'0'44,"-1"1,-2-1,-2 0,-13 53,2-3,-2 7,-10-17,-9 42,19-48,-2-2,-38 90,0-38,48-100,2-10,1 0,1 0,0 0,2 1,0 0,1 0,0 0,2 0,0 0,3 24,8 9,1-1,22 58,-19-59,10 67,5 20,-25-116,-1 1,0-1,-2 32,1-6,3-7,13 56,-11-69,-2 0,-1 0,0 0,-2 0,-2 37,-2-55,-1-2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4:11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1,'1328'1328,"-1322"-1323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7:27.5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1,'355'355,"-347"-347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48.93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540 2667,'1'7,"0"1,1 0,0 0,0-1,1 1,0-1,5 11,13 38,-12-7,-3 1,2 74,-20 287,-9-267,16-117,0 0,-2 0,-1-1,-1 0,-1 0,-1-1,-23 39,-27 63,54-106,2-1,-6 37,8-36,-1 0,-10 29,15-57,0 0,-1 0,0 0,0 0,-2-9,0-12,2-542,-10 462,6 88,1-1,1 1,1-1,1 0,0 1,5-28,-5 48,0 0,1 0,-1 0,0 0,0 0,0-1,0 1,0 0,0 0,0 0,0 0,0-1,0 1,0 0,0 0,0 0,0 0,0-1,0 1,0 0,0 0,0 0,0 0,0-1,0 1,0 0,0 0,0 0,0 0,0-1,0 1,0 0,0 0,-1 0,1 0,0 0,0 0,0-1,0 1,0 0,0 0,-1 0,1 0,0 0,0 0,0 0,0 0,-1 0,1 0,0 0,0 0,0 0,0 0,-1 0,1 0,0 0,0 0,0 0,0 0,-1 0,1 0,-16 10,-13 17,17-13,0 1,-20 31,29-39,0 0,0 0,0 0,0 0,1 1,1-1,-1 1,1-1,0 1,1 9,-15 595,-1-84,32-216,-7-225,-4-19,3 0,28 112,-26-139,-3 1,-1 0,-1 81,1-12,-5 121,1-1,-1-229,-1-1,0 1,1-1,-1 1,1-1,0 0,-1 1,1-1,0 0,0 0,0 0,0 0,0 0,0 1,0-2,0 1,1 0,-1 0,0 0,1-1,-1 1,0 0,1-1,-1 1,1-1,-1 0,0 1,1-1,-1 0,4 0,55 0,-40-2,151 13,-12 0,-40-10,278-3,-13-9,-186 0,6 0,382 23,203 24,-516-22,-6 0,614 9,-667-24,-212 0,-7-1,-21-6,-36-7,-221-27,-346-6,-38 42,188 5,-291-37,206 7,167 29,189 5,-213-25,204-22,162 29,-1 3,0 3,-85-4,102 10,66-1,779 2,-657 3,636 15,290 1,-866-16,193-3,-54-9,-318 10,13 1,1-2,-1-1,53-13,-12-12,-61 19,0 1,0 1,44-7,-5 8,-1 4,1 2,66 9,-100-4,0 1,-1 1,43 17,11 3,21 2,1-5,165 17,-223-43,-36-3,-29-2,-217-34,-345-15,-824 9,908 36,208 6,-289-12,53-56,192 20,230 34,66 11,0 2,-67-3,89 8,-1-1,0 0,1-1,-18-6,18 4,79-9,536-3,-452 17,571 27,-116-1,1883-14,-3458-61,392 0,-62-9,-526-69,887 97,-129-11,-269 14,363 17,1367 21,808 0,-1559-9,465-4,-752 1,639-9,-459 7,147 3,-309 3,-36-2,-54-2,41 1,-218-2,-307 4,531-1,0 1,1 0,-18 4,27-5,0 0,0 0,0 0,0 0,0 0,0 0,0 1,0-1,1 1,-1 0,0 0,1 0,0 0,-1 0,1 1,0-1,0 1,-2 4,4-6,0 1,0-1,0 1,1-1,-1 0,1 1,-1-1,1 0,-1 0,1 1,0-1,0 0,-1 0,1 0,0 0,0 0,0 0,0 0,0 0,1 0,-1 0,0 0,0-1,0 1,1-1,-1 1,0-1,2 1,45 18,-44-18,51 14,-1-2,2-2,108 6,175-16,-260-3,-54 3,-2-1,-41-6,-18-2,2-1,-1-2,1-1,1-1,0-3,1 0,1-2,0-1,-51-43,75 55,1-1,-1 0,1 0,1-1,0 0,0 0,0 0,1-1,1 1,-1-1,2 0,-1 0,1 0,-1-20,3 10,0-1,1 1,1 0,1-1,1 1,9-30,0 34,-1 0,-12 15,0 1,0-1,0 1,0-1,0 1,0 0,0-1,0 1,-1-1,1 1,0 0,0-1,0 1,0-1,-1 1,1 0,0-1,0 1,-1 0,1-1,0 1,-1 0,1-1,0 1,-1 0,1 0,0 0,-1-1,1 1,0 0,-1 0,1 0,-1 0,1 0,0 0,-1-1,1 1,-1 0,1 0,-1 0,0 1,-24-4,1 1,-1 1,-44 4,12 0,-862-19,-1-45,-49 22,683 32,-33 4,-345-22,615 17,36 5,0 0,-1 1,0 1,-15 1,29-1,-1 1,1 0,0 0,-1 0,1 0,0 0,-1 0,1 0,0 0,-1 0,1 0,-1 1,1-1,0 0,-1 0,1 0,0 0,-1 0,1 1,0-1,0 0,-1 0,1 1,0-1,0 0,-1 0,1 1,0-1,0 0,-1 1,1-1,0 0,0 1,0-1,0 0,0 1,0-1,0 0,-1 1,12 15,27 15,-33-27,4 2,-1 1,0 0,0 0,-1 1,0-1,-1 2,1-1,-2 1,1 0,-1 0,0 1,-1-1,0 1,-1 0,0 0,0 0,1 14,-4-17,1 0,-1-1,1 1,1 0,-1-1,1 1,5 11,-6-16,0 0,1 0,-1-1,1 1,0 0,-1-1,1 1,0-1,0 0,0 0,0 1,0-1,0-1,0 1,1 0,-1 0,0-1,0 1,1-1,-1 0,0 0,1 0,3 0,394 27,20 1,-231-29,543 25,124 15,-307-23,276-7,-490-11,-326 2,1-1,-1 0,1 0,-1-1,0 0,1 0,-1-1,0 0,-1-1,1 0,-1 0,1-1,-1 0,-1 0,1-1,-1 0,8-9,-4 2,-1 0,0-1,0 0,-2-1,0 0,-1 0,0-1,8-29,-1 6,32-64,-30 69,0 0,18-62,-19 26,-2-2,-4 0,-3 0,-3-1,-7-88,-4-137,5 75,1-278,1 30,-15 282,8 104,-62-555,64 601,-1 0,-2 0,-1 1,-2 0,-19-38,13 34,0 7,2 0,2-2,1 0,2 0,2-1,-6-48,10 56,-1 0,-1 1,-2 0,-1 0,-14-28,-1-7,2 9,-2 1,-3 0,-43-62,-117-140,182 248,-14-16,-45-40,24 25,29 27,9 8,-1-1,0 2,0-1,0 0,0 1,0 0,-1 0,1 0,-1 0,0 1,0 0,0 0,0 0,-8-1,-88-9,0 4,-167 9,208 0,21 1,0 2,1 1,-1 2,-41 14,73-20,0 0,-1-1,1 0,0 0,0-1,0 0,0 0,0 0,0-1,0 0,-8-4,5 2,0 1,0 1,0-1,0 2,-11-2,-8 7,1 0,0 2,0 1,1 1,-45 19,24-9,-17 8,43-16,-2 0,1-2,-1 0,0-2,-30 4,44-10,0 0,0-1,0-1,0 0,0 0,1 0,-1-2,1 1,-1-1,1 0,1-1,-1 0,1-1,-15-11,0-1,17 14,0 0,0-1,1 0,-1 0,1 0,0 0,1-1,-1 0,-4-8,-3 2,2 2,10 10,0 0,0-1,0 1,0 0,0-1,0 1,0 0,0-1,0 1,0 0,1-1,-1 1,0 0,0 0,0-1,1 1,-1 0,0 0,0-1,1 1,-1 0,0 0,0 0,1-1,-1 1,0 0,1 0,-1 0,0 0,1 0,-1 0,0 0,1 0,-1 0,0 0,1 0,-1 0,1 0,27-6,1 2,0 2,42 0,-14 1,483-16,-706 12,-107 4,238 4,0 1,0 2,0 1,0 2,-56 22,-32 11,92-33,1 0,1 2,-1 1,-34 21,60-31,-1 0,0 0,0 0,0 0,0-1,0 0,-7 1,-28 9,39-7,9-1,15 0,523 1,-308-6,-111 1,179 4,-268 1,-38-4,1 0,-1 0,0 0,0 0,0 0,0 0,1 0,-1 0,0 0,0 0,0 0,1 0,-1 0,0 0,0 0,0 0,1 0,-1 0,0 0,0 0,0 0,0 0,1 0,-1 1,0-1,0 0,0 0,0 0,0 0,1 0,-1 1,0-1,0 0,0 0,0 0,0 0,0 1,0-1,0 0,0 0,0 0,0 0,0 1,0-1,0 0,0 0,0 0,0 1,0-1,0 0,0 0,0 1,-12 5,-23 2,-334 29,107-14,166-13,3-1,-138 31,225-38,0 1,0-1,0 1,0 0,-8 7,13-10,0 0,1 1,-1-1,1 1,-1-1,1 1,-1-1,1 1,-1-1,1 1,-1 0,1-1,-1 1,1 0,0-1,0 1,-1 0,1-1,0 1,0 0,0 0,0 0,0 0,1 0,0 0,-1 0,1-1,0 1,0 0,-1-1,1 1,0 0,0-1,0 1,0-1,0 0,0 1,0-1,0 0,0 0,0 1,0-1,0 0,0 0,1 0,86 9,163-5,-135-5,615 13,-903 6,-807-3,972-16,8 0,21-3,40-2,674-20,226-13,-1079 39,117 0,-1 0,1 0,0 0,0 0,0 0,0 0,0 0,0 0,0 0,-1 0,1 0,0 0,0 0,0 0,0 0,0 0,0 0,0 0,-1 0,1 0,0 0,0 0,0 0,0 0,0 0,0 0,0 0,0 0,-1 0,1 0,0 0,0 0,0-1,0 1,0 0,0 0,0 0,0 0,0 0,0 0,0 0,0 0,-1 0,1-1,0 1,0 0,0 0,0 0,0 0,0 0,0 0,0 0,0-1,0 1,0 0,0 0,0 0,0 0,0 0,1 0,-1 0,0-1,0 1,0 0,0 0,10-7,19-7,-28 13,1 0,66-29,76-46,-143 75,0 1,1-1,-1 0,0 0,0 1,0-1,0 0,0 0,0 0,0 0,0 0,0 0,0 0,0-1,-1 1,1 0,-1 0,2-2,-3 2,1 1,0-1,0 0,-1 1,1-1,-1 1,1-1,0 1,-1-1,1 1,-1-1,1 1,-1 0,1-1,-1 1,1 0,-1-1,1 1,-1 0,0 0,1-1,-1 1,0 0,1 0,-1 0,0 0,-57-4,53 4,-89 4,-26 0,113-8,7 4,0 0,-1-1,1 1,0 0,0 0,0-1,0 1,-1 0,1 0,0 0,0-1,-1 1,1 0,0 0,0 0,-1 0,1-1,0 1,0 0,-1 0,1 0,0 0,-1 0,1 0,0 0,0 0,-1 0,1 0,0 0,-1 0,1 0,0 0,0 0,-1 0,1 0,0 0,-1 0,1 1,0-1,0 0,-1 0,1 0,0 1,-559 55,554-56,-27 1,28 0,20 0,1372-3,-1339 6,-225 1,-212 1,-488 18,859-22,22-1,38 0,315-2,271 7,-559 2,-58-3,-17 1,-10 0,-1 0,0-2,0 0,0-1,-1 0,1-1,-20-1,-22 4,-554 51,-203 24,702-63,69-7,44-10,0 0,0 0,0 0,0 0,-1 0,1 0,0 0,0 0,0 0,0 1,-1-1,1 0,0 0,0 0,0 0,0 0,0 0,-1 0,1 0,0 0,0 1,0-1,0 0,0 0,0 0,0 0,0 0,-1 1,1-1,0 0,0 0,0 0,0 0,0 1,0-1,0 0,0 0,0 0,0 0,0 1,0-1,0 0,0 0,0 0,0 0,0 0,0 1,1-1,-1 0,0 0,0 0,0 0,0 1,23 5,112 9,171-4,-149-8,-46 0,300 23,-386-19,-25-6,-1 0,1-1,-1 1,0 0,1-1,-1 1,1-1,-1 1,0-1,0 1,1-1,-1 1,0-1,0 0,0 0,1 1,-1-1,0 0,0 0,0 0,0 0,1 0,-1 0,-2 0,-94 15,-155 3,117-11,79-5,34-2,0 0,0 2,0 1,-28 7,63-7,237 2,104 9,-327-9,-55 2,-654 18,512-25,102 1,128-2,975 31,-991-28,-12-1,-1 1,0 2,55 13,-86-17,0 0,-1 1,1-1,0 0,-1 0,1 0,0 0,0 1,0-1,-1 0,1 0,0 1,0-1,0 0,-1 0,1 1,0-1,0 0,0 0,0 1,0-1,0 0,0 1,0-1,0 0,-1 1,1-1,0 0,1 1,-1-1,0 0,0 0,0 1,0-1,0 0,0 1,0-1,0 0,0 1,1-1,-1 0,0 0,0 1,0-1,1 0,-1 0,0 0,0 1,1-1,-1 0,0 0,0 0,1 0,-1 1,-23 5,0-2,-1 0,0-1,-47-1,12 0,-630 15,14-1,621-12,49-1,13 0,96 8,108-1,107 1,-219-8,1221 71,-1131-50,-172-22,0 2,0 0,25 9,-43-13,1 0,-1 1,1-1,0 0,-1 0,1 1,-1-1,1 0,-1 1,1-1,-1 0,1 1,-1-1,0 1,1-1,-1 1,1-1,-1 1,0-1,1 1,-1-1,0 1,0-1,0 1,1 1,-2-2,1 1,-1 0,1 0,-1 0,0-1,1 1,-1 0,0-1,1 1,-1-1,0 1,0-1,0 1,0-1,1 1,-1-1,0 0,-2 1,-37 9,-1-1,-1-3,1-1,-52-1,48-1,-1255 19,1105-22,305 11,15-3,499 42,-4 36,-459-48,-156-37,0 1,0-1,-1 1,1 0,0 0,-1 1,1-1,-1 1,0 0,5 5,-8-8,-1 1,0-1,0 0,0 1,0-1,1 1,-1-1,0 0,0 1,0-1,0 1,0-1,0 1,0-1,0 0,0 1,0-1,0 1,-1-1,1 0,0 1,0-1,0 1,-1-1,1 0,0 1,0-1,0 0,-1 1,1-1,0 0,-1 1,1-1,0 0,-1 0,1 0,-1 1,-34 11,-41-1,-139 3,152-12,-716 10,300-8,1706 24,-1164-26,-37-1,0 0,-1 1,1 2,25 6,-46-5,-17-1,-42 9,-1-3,-58 2,-126 1,150-10,-479 9,907-16,337 38,-611-24,-50-5,-18-1,-25 0,-227 0,-60 5,272-1,41-4,13 1,26 2,636 24,-181-16,-234 10,-223-14,-35-11,0 0,0 1,0-1,0 1,0-1,0 0,-1 1,1-1,0 0,0 1,0-1,-1 0,1 1,0-1,0 0,-1 1,1-1,0 0,0 0,-1 1,1-1,0 0,-1 0,1 0,-1 0,1 1,0-1,-1 0,1 0,0 0,-1 0,1 0,-1 0,1 0,0 0,-1 0,1 0,-1 0,0 0,-73 8,-912 9,841-17,331-1,539 14,-646-4,-66-4,-23 1,-38 3,-740 16,607-25,-176 0,334 1,47 1,194 6,356 25,-548-29,-54-1,-979 10,860-13,1024-1,-1633 1,729-3,35-3,46-7,59-7,123-27,-206 37,-30 10,0 0,0 0,1 0,-1 0,0 0,0 0,0-1,1 1,-1 0,0 0,0 0,0 0,1 0,-1 0,0 0,0-1,0 1,0 0,0 0,1 0,-1 0,0-1,0 1,0 0,0 0,0 0,0-1,0 1,0 0,0 0,0 0,0-1,0 1,0 0,0 0,0-1,0 1,0 0,0 0,0 0,0-1,0 1,0 0,0 0,0 0,0-1,0 1,-1 0,-3-2,0 0,0 1,-1 0,1 0,0 0,-1 0,1 1,-7-1,-345-2,20 1,306-4,30 6,0 0,-1 0,1 0,0 0,0 0,-1 0,1 0,0-1,0 1,0 0,-1 0,1 0,0 0,0-1,0 1,-1 0,1 0,0 0,0-1,0 1,0 0,0 0,-1-1,1 1,0 0,0 0,0-1,0 1,0 0,0 0,0-1,0 1,0 0,0 0,0-1,0 1,0 0,0 0,0-1,0 1,0 0,1-1,2-2,0 1,0-1,0 1,1 0,-1 0,1 0,-1 0,1 1,6-3,111-36,-62 23,56-27,-87 27,-28 16,0 1,1 0,-1-1,1 1,-1-1,0 1,0-1,1 1,-1-1,0 1,0 0,1-1,-1 0,0 1,0-1,0 1,0-1,0 1,0-1,0 1,0-1,0 1,0-1,0 1,0-1,0 0,-1 0,-1-1,0 0,-1 0,1 0,-1 0,1 1,-1-1,0 1,0 0,0 0,0 0,0 0,0 0,0 1,0-1,-4 1,-89-11,-1 5,-99 6,93 1,-33 1,-82-1,633 2,-235-5,-150 2,-58 0,-224 1,-673-23,897 20,21 2,0 0,1 0,-1 0,0-1,0 0,0-1,1 1,-1-1,-7-4,36 0,421-8,-306 15,3-3,290 10,-409-5,-21-3,0 0,0 0,0 0,0 0,0 0,0 0,0 0,0 0,0 0,0 0,0 0,0 0,0 0,0 1,0-1,0 0,0 0,0 0,0 0,0 0,0 0,0 0,0 0,0 0,0 0,0 0,0 0,0 0,0 0,0 1,0-1,0 0,0 0,0 0,0 0,0 0,0 0,0 0,0 0,0 0,0 0,0 0,0 0,0 0,-37 4,-915 12,866-16,-676-26,636 12,92 5,34 10,-1-1,1 0,0 0,0 0,0 0,0 0,-1 0,1-1,0 1,0 0,0 0,-1 0,1 0,0 0,0 0,0 0,0 0,0 0,-1 0,1-1,0 1,0 0,0 0,0 0,0 0,0 0,-1 0,1-1,0 1,0 0,0 0,0 0,0 0,0-1,0 1,0 0,0 0,0 0,0-1,0 1,0 0,0 0,0 0,0 0,0-1,0 1,0 0,0 0,0 0,0 0,0-1,1 1,-1 0,0 0,0 0,0 0,0-1,0 1,0 0,0 0,1 0,6-3,1 1,-1 0,1 0,0 0,10 1,521-24,-393 24,791-3,-896 4,-63 0,3-1,-644-18,2-30,641 47,-24-3,0-1,-44-13,69 11,19 8,0 0,0 0,0-1,0 1,0 0,-1 0,1 0,0 0,0 0,0 0,0-1,0 1,0 0,0 0,0 0,0 0,0 0,0-1,0 1,0 0,0 0,0 0,0 0,0 0,0-1,0 1,0 0,0 0,0 0,0 0,0 0,0-1,0 1,0 0,0 0,0 0,0 0,0 0,1 0,-1-1,0 1,0 0,0 0,0 0,0 0,0 0,1 0,-1 0,0 0,0 0,36-9,303-13,-36 5,-269 12,-34 4,0 1,0 0,0 0,0 0,0 0,0 0,0 0,0 0,0 0,0 0,0-1,0 1,-1 0,1 0,0 0,0 0,0 0,0 0,0 0,0 0,0-1,0 1,0 0,0 0,1 0,-1 0,0 0,0 0,0 0,0 0,0-1,0 1,0 0,0 0,0 0,0 0,0 0,0 0,0 0,0 0,0 0,1 0,-1 0,0 0,0-1,0 1,0 0,0 0,0 0,0 0,0 0,1 0,-1 0,0 0,0 0,0 0,0 0,0 0,0 0,0 0,0 0,1 0,-16-3,-21-1,-74 1,-87-6,209 4,26 0,206-8,335-36,-562 46,-12 3,0 0,0 0,0-1,-1 0,1 0,0 0,-1-1,1 1,-1-1,0 0,1-1,-1 1,7-6,-10 7,-1 1,0-1,0 1,0-1,0 1,1-1,-1 1,0-1,0 1,0 0,0-1,0 1,0-1,0 1,-1-1,1 1,0-1,0 1,0-1,0 1,0 0,-1-1,1 1,0-1,0 1,-1 0,1-1,0 1,-1 0,1-1,0 1,-1 0,1-1,-1 1,1 0,0 0,-1-1,1 1,-1 0,1 0,-1 0,0 0,-23-8,-33-2,1 3,-1 2,-104 5,40 1,166-3,69-10,-52 3,130-18,-156 20,0-2,0-1,40-18,-74 28,0-1,0 0,0 1,0-1,0 0,0 0,-1 0,1 0,0-1,-1 1,1 0,-1-1,0 1,1-1,-1 1,0-1,0 1,2-4,-3 4,-1 0,1 0,0 0,0 0,-1 0,1 0,0 0,-1 0,1 0,-1 1,0-1,1 0,-1 0,1 0,-1 1,0-1,0 0,1 1,-1-1,0 1,0-1,0 1,0-1,0 1,-1-1,-12-4,0 0,-1 1,-23-4,-91-9,-220 0,228 15,101 2,16 0,1 1,-1-1,1 0,-1 0,1 0,-1 0,1-1,0 0,-1 1,1-1,0 0,-1-1,1 1,-4-3,8 3,0-1,1 1,-1 0,1 0,0 0,-1 0,1 0,0 0,-1 0,1 0,0 1,0-1,3 0,1-1,15-6,-1-1,0-1,0-1,-1 0,0-2,-1 0,27-26,-44 39,-1-1,1 1,0-1,-1 0,1 1,-1-1,1 0,-1 0,1 1,-1-1,0 0,1 0,-1 0,0 0,0 1,1-1,-1 0,0 0,0 0,0 0,0 0,0 0,0 1,0-1,-1 0,1 0,0 0,0 0,-1 0,1 1,-1-1,1 0,0 0,-1 0,1 1,-1-1,0 0,1 1,-1-1,0 1,1-1,-1 1,0-1,0 1,1-1,-1 1,0-1,0 1,0 0,0 0,1-1,-1 1,0 0,0 0,-1 0,-54-8,55 8,-129-2,420-20,-104 11,-163 8,-25 1,-37-1,-151-4,-85-7,235 7,40 7,1 0,-1 0,0 0,0 0,0 0,1 0,-1 0,0 0,0-1,0 1,0 0,1 0,-1 0,0 0,0 0,0-1,0 1,0 0,0 0,1 0,-1-1,0 1,0 0,0 0,0 0,0-1,0 1,0 0,0 0,0 0,0-1,0 1,0 0,0 0,0 0,0-1,0 1,0 0,0 0,0 0,0-1,-1 1,1 0,0 0,0 0,0 0,0-1,0 1,0 0,-1 0,1 0,0 0,0 0,0-1,-1 1,26-5,103-5,-86 8,1-1,46-10,-144 11,11-1,-363-10,373 7,37 2,21-2,137-11,182 5,-207 10,155-4,-483 5,-252 6,425-3,43 0,276 2,46 3,-311-2,-35-5,0 0,0 0,-1 0,1 0,0 0,0 0,0 0,0 0,-1 0,1 0,0 0,0 0,0 1,0-1,0 0,-1 0,1 0,0 0,0 0,0 0,0 0,0 0,0 0,0 1,-1-1,1 0,0 0,0 0,0 0,0 0,0 1,0-1,0 0,0 0,0 0,0 0,0 0,0 1,0-1,0 0,0 0,0 0,0 0,0 1,0-1,0 0,0 0,0 0,0 0,0 0,0 1,0-1,0 0,0 0,1 0,-1 0,0 0,0 0,0 0,0 1,0-1,0 0,1 0,-1 0,0 0,0 0,0 0,-60 16,52-14,-522 106,169-37,318-60,33-4,14-2,21 1,42 2,90 0,-93-7,-1 3,65 13,-84-3,-44-14,1 0,-1 0,1 1,-1-1,1 0,-1 1,0-1,1 0,-1 1,1-1,-1 1,0-1,1 1,-1-1,0 1,1-1,-1 1,0-1,0 1,0-1,1 1,-1 0,0-1,0 2,-1-1,1 0,-1 0,1 0,-1 0,0 0,1 0,-1 0,0 0,0 0,0 0,0 0,0 0,0-1,0 1,0 0,0-1,-1 2,-48 22,-1-1,-104 30,23-9,109-36,1 1,-39 23,45-16,16-16,0 1,0-1,0 0,0 1,0-1,0 1,0-1,0 0,0 1,0-1,0 1,0-1,1 0,-1 1,0-1,0 0,0 1,0-1,1 0,-1 1,0-1,0 0,1 1,-1-1,0 0,1 0,-1 1,0-1,1 0,-1 0,5 2,-1 0,1-1,-1 1,1-1,-1-1,10 2,334 1,-313-4,-24 0,-29 0,-40 0,-65-1,34-1,-159 14,242-9,14 1,24 1,249 3,55 4,-310-8,-44 3,-211 10,138-13,-109 19,181-15,46-3,227 1,104-1,865 32,-1134-27,-79-3,-20-1,-25 1,0-1,0-2,-47-1,12-1,-1349 9,1380-10,101 0,1303 49,-1162-39,-146-7,337 22,-332-16,-68-7,-1 0,1-1,-1 1,0-1,1-1,-1 0,-10 0,-1040 21,888-20,-880 3,1233-3,81 7,1061 106,-1155-80,-123-14,-47-20,-1 0,1 0,-1 1,1-1,-1 0,1 1,0-1,-1 0,0 1,1-1,-1 1,1-1,-1 1,1-1,-1 1,0-1,0 1,1-1,-1 1,0 0,0-1,1 1,-1-1,0 1,0 0,0-1,0 1,0 0,0-1,0 1,0 0,0-1,-1 1,-3 3,0 0,-1-1,0 0,0 0,0 0,0-1,0 0,0 0,-1 0,1-1,-1 1,-8 0,-180 29,-118-6,-1761 11,2071-36,7 0,22 1,63 3,163 4,-129-3,677 27,-2 35,-647-45,-99-8,-53-14,0 0,0 0,1 0,-1 0,0 0,0 0,0 0,0 0,0 1,0-1,1 0,-1 0,0 0,0 0,0 0,0 0,0 0,0 1,0-1,0 0,0 0,0 0,0 0,0 0,0 1,0-1,0 0,0 0,0 0,0 0,0 0,0 1,0-1,0 0,0 0,0 0,0 0,0 0,0 1,0-1,0 0,0 0,0 0,0 0,0 0,0 0,-1 1,1-1,0 0,0 0,0 0,0 0,0 0,0 0,-1 0,1 0,0 0,0 0,0 0,0 0,0 0,-1 0,1 0,0 0,0 0,0 0,-30 6,-561 3,432-12,83 2,-316-14,352 9,79 2,418-1,587 69,-1012-61,40 5,123 28,-166-23,-29-13,0 0,0 1,0-1,0 0,0 0,0 1,1-1,-1 0,0 1,0-1,0 0,0 0,0 1,0-1,0 0,0 1,0-1,0 0,0 0,0 1,-1-1,1 0,0 0,0 1,0-1,0 0,0 0,-1 1,1-1,0 0,0 0,0 1,0-1,-1 0,1 0,0 0,0 0,-1 1,1-1,0 0,0 0,-1 0,1 0,0 0,-1 0,-53 14,-78 2,-234-2,239-13,-1134 2,1204-3,88 2,35 0,45 3,702 56,-718-44,-69-8,-26-9,0 0,0 0,1 0,-1 0,0 0,0 0,0 0,0 0,1 0,-1 0,0 0,0 1,0-1,0 0,0 0,1 0,-1 0,0 0,0 0,0 1,0-1,0 0,0 0,0 0,0 0,0 0,0 1,0-1,1 0,-1 0,0 0,0 1,0-1,0 0,0 0,0 0,0 0,0 1,-1-1,1 0,0 0,0 0,0 0,0 1,0-1,0 0,0 0,0 0,0 0,0 0,-1 1,1-1,0 0,0 0,-6 2,0 0,1 0,-1 0,0-1,0 0,-7 0,-643 31,513-31,-424 4,523-5,79 0,17 0,566 12,-6 51,-573-55,42 12,-78-19,1 0,-1 0,0 0,0 0,0 0,0 1,0 0,0-1,-1 1,1 0,0 1,2 2,-5-5,1 1,-1-1,0 1,0-1,0 0,0 1,0-1,0 0,0 1,0-1,0 1,0-1,0 0,0 1,0-1,0 0,-1 1,1-1,0 1,0-1,0 0,0 1,-1-1,1 0,0 0,0 1,-1-1,1 0,0 1,-1-1,1 0,-1 1,-25 9,-24-1,1-3,-84 1,93-6,-1077-33,1078 28,37 2,8 1,64 1,795 41,-761-25,-101-16,-1 0,1 0,-1 1,0-1,1 1,-1 0,0 0,1 0,-1 0,0 0,0 0,0 1,2 1,-4-2,-1 0,0 0,0 0,0 0,0 0,0-1,0 1,0 0,0-1,-1 1,1 0,0-1,0 0,0 1,-1-1,1 0,0 1,-1-1,1 0,0 0,0 0,-3 0,-68 8,-134 0,-81-22,156 3,0-6,-183-47,264 46,50 18,0 0,0-1,-1 1,1 0,0 0,-1 0,1 0,0-1,0 1,-1 0,1 0,0 0,0-1,0 1,-1 0,1 0,0-1,0 1,0 0,0-1,0 1,0 0,-1 0,1-1,0 1,0 0,0-1,0 1,0 0,0-1,0 1,0 0,0-1,0 1,1 0,-1-1,0 1,0 0,0 0,0-1,0 1,1 0,-1-1,0 1,0 0,0 0,1 0,-1-1,0 1,0 0,1 0,-1 0,0-1,0 1,1 0,-1 0,0 0,1 0,-1 0,0 0,1 0,-1 0,1 0,10-4,1 0,0 1,1 1,-1 0,0 1,1 0,15 2,7-2,321-5,85-4,-401 6,-50 0,-63-1,-438-19,6-45,448 55,57 14,-1 0,1 0,-1 0,0 0,1 0,-1 0,1 0,-1 0,1-1,-1 1,1 0,-1 0,1 0,-1-1,1 1,-1 0,1-1,-1 1,1 0,0-1,-1 1,1 0,0-1,-1 1,1-1,0 1,-1-1,1 1,0-1,0 1,-1-1,1 0,18-5,34 3,259 4,-351 0,1-3,-48-7,68 6,-1-1,0-1,1 0,0-2,0 0,-24-14,42 21,-1-1,1 0,-1 1,1-1,-1 0,1 0,0 0,-1 0,1 0,0 0,0 0,0 0,0-1,0 1,0 0,0-1,0 1,0-1,1 1,-1-1,1 1,-1-1,1 1,-1-1,1 1,0-1,0 0,0 1,0-1,0 0,0-2,3 0,-1-1,1 1,-1-1,1 1,0 0,1 1,-1-1,6-4,17-23,-25 30,-1 0,0 0,0 1,0-1,0 0,-1 0,1 1,0-1,0 0,0 0,-1 1,1-1,0 0,-1 0,1 1,0-1,-1 0,1 1,-1-1,1 1,-1-1,0 1,1-1,-1 1,1-1,-1 1,0-1,1 1,-1 0,0-1,0 1,1 0,-1 0,0 0,0-1,1 1,-1 0,-1 0,-34-8,35 8,-132-11,194 12,0-3,0-3,104-20,-156 22,-10 0,-20-1,-35 1,11 3,1 2,0 1,1 3,-1 1,-50 17,60-9,33-15,1 0,-1 0,1 0,-1 1,1-1,-1 0,1 0,-1 0,1 1,0-1,-1 0,1 0,-1 1,1-1,0 0,-1 1,1-1,0 1,-1-1,1 0,0 1,0-1,-1 1,1-1,0 1,0-1,0 1,0-1,0 1,0-1,-1 1,1-1,0 1,0-1,1 1,-1-1,0 0,0 1,0-1,0 1,0-1,0 1,1-1,-1 1,0-1,0 1,1-1,-1 0,0 1,1-1,-1 0,0 1,1-1,-1 0,0 1,1-1,-1 0,1 0,-1 1,1-1,-1 0,1 0,-1 0,1 0,-1 1,0-1,1 0,0 0,20 6,-1 0,1-2,1 0,26 1,98-1,-78-4,147 3,-279-5,-26-1,0 3,-143 20,187-8,46-12,0 0,1 0,-1 0,0 0,1 0,-1 1,0-1,0 0,1 0,-1 0,0 1,0-1,1 0,-1 1,0-1,0 0,0 0,1 1,-1-1,0 0,0 1,0-1,0 0,0 1,0-1,0 0,0 1,0-1,0 0,0 1,0-1,0 0,0 1,0-1,0 0,0 1,0-1,0 0,0 1,-1-1,1 0,0 0,0 1,0-1,-1 0,1 0,0 1,0-1,-1 0,1 0,0 1,0-1,-1 0,1 0,0 0,-1 0,1 0,0 1,-1-1,1 0,0 0,-1 0,1 0,0 0,-1 0,1 0,0 0,-1 0,28 9,23-1,-1-3,81 0,-80-4,0 1,74 13,-172-8,-89-3,-330 18,423-15,27-2,17-5,0 0,0 0,0 0,1 0,-1 0,0 0,0 0,0 0,0 0,0 0,0 0,1 0,-1 0,0 0,0 0,0 0,0 0,0 0,1 0,-1 0,0 0,0 0,0 0,0 0,0 0,0 0,0 0,1 0,-1 1,0-1,0 0,0 0,0 0,0 0,0 0,0 0,0 0,0 1,0-1,0 0,0 0,0 0,0 0,0 0,0 0,0 1,0-1,0 0,0 0,0 0,0 0,0 0,0 0,0 1,0-1,0 0,0 0,0 0,0 0,0 0,0 0,0 1,0-1,277 41,-30-6,-216-25,-31-10,0 0,1 0,-1 0,0 0,0 0,0 0,1 0,-1 0,0 0,0 0,0 0,0 1,1-1,-1 0,0 0,0 0,0 0,0 0,0 1,0-1,1 0,-1 0,0 0,0 0,0 1,0-1,0 0,0 0,0 0,0 1,0-1,0 0,0 0,0 0,0 1,0-1,0 0,0 0,0 0,0 1,0-1,0 0,0 0,0 0,0 0,-1 1,1-1,0 0,0 0,0 0,0 0,0 1,-1-1,-4 2,0 0,-1 0,1 0,-1-1,1 0,-11 1,-154 10,-7 0,176-12,-1 0,1 0,-1 0,1 0,0 0,-1 1,1-1,0 0,-1 1,1 0,0-1,-1 1,1 0,0-1,-2 3,3-3,0 1,0-1,0 1,1-1,-1 0,0 1,0-1,0 1,1-1,-1 1,0-1,0 0,1 1,-1-1,0 1,1-1,-1 0,0 0,1 1,-1-1,0 0,1 1,-1-1,1 0,-1 0,1 0,-1 0,1 1,49 16,-44-15,25 7,-14-5,0 1,0 0,-1 1,23 13,-38-19,-1 0,1 0,0 0,-1 1,1-1,-1 0,1 1,0-1,-1 0,1 1,-1-1,1 1,-1-1,1 0,-1 1,1 0,-1-1,0 1,1-1,-1 1,0-1,1 1,-1 0,0-1,0 1,0 0,1-1,-1 1,0 0,0-1,0 1,0 0,0-1,0 1,0 0,0-1,-1 1,1 0,0-1,0 1,-1-1,1 1,0 0,-1-1,1 1,0-1,-1 1,1-1,-1 1,1-1,-1 1,1-1,-1 1,1-1,-1 0,1 1,-1-1,0 0,1 0,-1 1,1-1,-1 0,0 0,1 0,-2 0,-48 14,-57-3,-146-5,162-5,64 2,60 5,440 36,-187-23,-266-19,575 78,-520-59,-67-13,-19-2,-20 0,-1-2,0-2,-42-1,28 0,-685-7,707 4,21 2,6-1,41 2,258 21,410 81,-624-87,96 32,-177-46,0 1,-1 0,1 0,0 0,10 7,-16-9,-1-1,0 0,1 0,-1 1,0-1,0 0,1 1,-1-1,0 0,0 1,1-1,-1 0,0 1,0-1,0 1,1-1,-1 1,0-1,0 0,0 1,0-1,0 1,0-1,0 1,0-1,0 0,0 1,0-1,-1 1,1-1,0 1,0-1,0 0,0 1,-1-1,1 0,0 1,0-1,-1 1,1-1,0 0,-1 0,1 1,0-1,-1 0,1 0,0 1,-1-1,1 0,-1 0,1 0,0 0,-1 1,1-1,-1 0,-14 5,1-1,-1-1,0 0,0-1,0 0,-24-1,13 0,-491 4,301-7,187 5,62 3,-9-1,89 16,-1 5,146 54,-218-60,-39-20,-1 0,0 0,1 0,-1 0,1 0,-1 1,0-1,1 0,-1 0,0 0,1 1,-1-1,0 0,0 0,1 1,-1-1,0 0,0 1,1-1,-1 0,0 1,0-1,0 0,0 1,1-1,-1 1,0-1,0 0,0 1,0-1,0 0,0 1,0-1,0 1,0-1,0 0,0 1,0-1,-1 1,1-1,0 1,-19 6,-31-2,50-5,-26 1,-184 1,178-3,1-2,-1-1,0-2,-45-14,54 10,23 10,0 0,0 0,-1 0,1 0,0 0,0-1,0 1,0 0,0 0,0 0,0 0,0 0,-1 0,1 0,0 0,0 0,0 0,0-1,0 1,0 0,0 0,0 0,0 0,0 0,0 0,0-1,0 1,0 0,0 0,0 0,0 0,0 0,0 0,0-1,0 1,0 0,0 0,0 0,0 0,0 0,0 0,0-1,0 1,0 0,0 0,0 0,0 0,0 0,1 0,-1 0,0 0,0 0,0-1,0 1,0 0,0 0,0 0,1 0,-1 0,0 0,0 0,0 0,0 0,0 0,45-2,144 16,314 64,-482-74,-14-3,0 1,0-1,0 1,-1 0,1 1,11 5,-18-8,0 0,0 1,0-1,0 0,0 0,0 1,0-1,0 0,0 0,0 0,0 1,0-1,0 0,0 0,0 1,0-1,0 0,-1 0,1 0,0 1,0-1,0 0,0 0,0 0,-1 0,1 1,0-1,0 0,0 0,0 0,-1 0,1 0,0 0,0 0,-1 0,1 1,0-1,0 0,0 0,-1 0,1 0,0 0,0 0,-1 0,1 0,0 0,0 0,0 0,-1-1,1 1,0 0,0 0,-1 0,-17 2,-12-1,0-2,1-1,-35-7,49 4,17-1,30-4,79-4,206 1,-180 11,59-3,-165 4,-57 0,-1099-14,1078 17,82 8,79 12,75 14,211 69,-383-100,47 20,-60-24,0 1,0 0,-1 0,1 1,0-1,-1 1,0 0,0 0,0 0,0 0,4 5,-7-7,1 0,-1 0,0 0,1 0,-1 0,0 0,0 0,0 1,0-1,0 0,0 0,0 0,0 0,0 0,0 0,-1 0,1 0,0 0,-1 0,1 0,-1 0,1 0,-1 0,1 0,-1 0,0 0,1-1,-1 1,0 0,0 0,1-1,-1 1,0 0,0-1,-2 1,-39 19,39-18,-44 13,-1-1,-93 14,-107-3,115-14,127-11,-45 8,36 1,15-9,0 1,0-1,0 1,0-1,0 1,1-1,-1 1,0-1,0 1,0-1,0 1,1-1,-1 1,0-1,0 1,1-1,-1 1,0-1,1 1,-1-1,0 0,1 1,-1-1,1 0,-1 1,1-1,-1 0,1 0,-1 1,1-1,0 0,36 20,1-1,58 19,16 7,-101-40,18 7,-1 1,-1 1,0 2,0 1,-2 1,27 24,-51-41,1 0,-1-1,0 1,0 0,-1 0,1 0,0 0,0 0,0 0,-1 0,1 0,0 0,-1 1,1-1,-1 0,1 0,-1 1,0-1,0 0,1 0,-1 1,0-1,0 0,0 1,0-1,-1 0,1 0,0 1,0-1,-1 0,1 0,-1 1,1-1,-1 0,1 0,-1 0,0 0,0 0,0 0,1 0,-1 0,0 0,0 0,0 0,0-1,-2 2,-6 3,0-1,0 0,0-1,-1 0,-10 2,11-2,-138 27,98-22,1 2,-71 25,117-35,0 1,0 0,0 0,0 0,0 0,0 0,0 0,1 0,-1 0,0 1,1-1,0 1,-1-1,1 1,-2 1,3-2,0 0,0 0,0-1,-1 1,1 0,0 0,0 0,0-1,0 1,1 0,-1 0,0 0,0-1,0 1,1 0,-1 0,0-1,1 1,-1 0,1-1,-1 1,1 0,-1-1,1 1,-1 0,1 0,6 4,-1-1,1 1,0-1,0-1,0 1,13 4,241 71,-161-52,129 53,-228-80,1 1,-1-1,1 1,-1 0,1-1,-1 1,1 0,-1 0,0 0,0 0,1 0,-1 0,0 1,1 1,-2-3,0 0,0 1,0-1,0 1,0-1,-1 0,1 1,0-1,0 0,0 1,-1-1,1 1,0-1,0 0,-1 0,1 1,0-1,-1 0,1 1,0-1,-1 0,1 0,-1 0,1 1,0-1,-1 0,1 0,-1 0,1 0,0 0,-1 0,0 0,-51 6,-162-6,-23 0,205 3,24 2,13-3,0 0,0 0,0-1,1 1,-1-1,0 0,9 0,199 23,250 36,-395-48,15 2,-1 2,108 39,-154-37,-36-18,1 0,-1 0,1 1,-1-1,1 0,-1 1,0-1,1 0,-1 1,0-1,1 0,-1 1,0-1,1 1,-1-1,0 0,0 1,0-1,1 1,-1-1,0 1,0-1,0 1,0-1,0 1,0-1,0 1,0-1,0 1,0-1,0 1,0-1,0 1,-1-1,1 1,0-1,0 1,0-1,-1 0,1 1,0-1,-1 1,1-1,0 0,-1 1,1-1,0 0,-1 1,1-1,-1 0,1 0,0 1,-1-1,1 0,-1 0,1 0,-1 0,1 0,-1 1,1-1,-1 0,1 0,-1 0,1 0,-2-1,-20 7,-1-2,0-1,0-1,-38-1,24 0,-519 1,260-4,292 2,-52 2,37 3,19-5,0 0,0 1,0-1,-1 0,1 0,0 1,0-1,0 0,0 0,0 1,0-1,0 0,0 1,0-1,0 0,0 0,0 1,0-1,0 0,0 1,1-1,-1 0,0 0,0 1,0-1,0 0,0 0,1 1,-1-1,0 0,0 0,0 0,1 1,-1-1,0 0,0 0,1 0,-1 0,0 0,0 1,1-1,-1 0,0 0,1 0,-1 0,0 0,0 0,1 0,36 17,1-1,1-3,52 13,-3-1,-37-9,-17-7,0 2,-1 1,32 18,-65-30,1 0,0 0,-1 0,1 0,-1 0,1 1,-1-1,1 0,-1 0,1 0,-1 1,1-1,-1 0,1 1,-1-1,1 0,-1 1,0-1,1 1,-1-1,0 1,1-1,-1 1,0-1,1 1,-1-1,0 1,0-1,0 1,0-1,1 1,-1-1,0 1,0 0,0-1,0 1,0-1,0 1,-1-1,1 1,0 0,0 0,-28 10,-21-3,-1-2,-68 0,-106-12,150 2,0-2,0-4,-85-23,137 24,22 9,0 0,0 0,0 0,0 0,0 0,0-1,0 1,-1 0,1 0,0 0,0 0,0 0,0 0,0-1,0 1,0 0,0 0,0 0,0 0,0 0,0-1,0 1,0 0,0 0,0 0,0 0,0-1,0 1,0 0,0 0,0 0,0 0,0 0,0-1,0 1,0 0,0 0,0 0,0 0,1 0,-1 0,0 0,0-1,0 1,0 0,0 0,0 0,1 0,-1 0,0 0,0 0,0 0,0 0,1 0,36-7,190 3,373 41,-508-25,-74-6,-29-1,-49 0,-117-6,-1-8,-249-45,-345-120,749 168,-315-100,330 102,0 1,0-1,0-1,-11-7,18 11,1 1,-1 0,1-1,-1 1,1 0,0-1,-1 1,1-1,0 1,-1-1,1 1,0-1,-1 1,1-1,0 0,0 1,0-1,-1 1,1-1,0 1,0-1,0 0,0 1,0-1,0 1,0-1,1 0,0 0,0-1,0 1,0 0,0 0,0 1,0-1,0 0,1 0,-1 0,0 1,1-1,-1 1,0-1,1 1,-1 0,3-1,39-6,1 2,-1 2,58 4,-57-1,156 2,393 57,-580-57,0 1,0 0,22 9,-29-4,-18 0,-15-3,0-1,0-1,0-2,0 0,-38-5,62 3,-139-10,1-7,0-6,-145-45,232 50,43 10,18 4,29 0,104 8,1 6,226 43,-282-33,-51-5,-34-14,0 0,0 0,0 0,1 1,-1-1,0 0,0 0,0 0,0 0,1 1,-1-1,0 0,0 0,0 0,0 1,0-1,0 0,0 0,0 1,0-1,0 0,0 0,0 0,0 1,0-1,0 0,0 0,0 1,0-1,0 0,0 0,0 1,0-1,0 0,0 0,0 0,0 1,-1-1,1 0,0 0,-20 8,-19-1,0-3,-1-1,-41-3,34 1,-225-7,-501-76,674 63,97 19,0 0,0 0,-1-1,1 1,0-1,0 0,0 0,0 1,0-1,0-1,0 1,0 0,0 0,-2-3,6 3,-1 0,1 0,0 0,0 0,0 0,0 0,-1 0,1 0,0 1,0-1,0 1,0 0,1 0,-1 0,0-1,3 2,112-10,179 11,122 35,-209-7,-182-19,-28-11,0 1,0 0,0 0,0-1,0 1,0-1,0 1,0-1,0 1,-1-1,1 0,0 1,0-1,0 0,-1 0,1 0,0 0,0 0,-3 0,-139 7,-171-13,218 2,66 6,30-2,0 0,-1 0,1 0,0 0,0 0,0 1,0-1,0 0,0 0,0 0,-1 0,1 0,0 1,0-1,0 0,0 0,0 0,0 0,0 1,0-1,0 0,0 0,0 0,0 0,0 1,0-1,0 0,0 0,0 0,0 0,0 1,0-1,0 0,1 0,-1 0,0 0,0 0,0 0,0 1,0-1,0 0,0 0,1 0,-1 0,0 0,0 0,0 0,0 0,0 1,1-1,-1 0,0 0,0 0,0 0,0 0,1 0,-1 0,0 0,0 0,0 0,0 0,1 0,-1 0,52 19,-32-13,7 4,-12-6,0 1,-1 0,0 1,0 1,0 0,-1 1,21 16,-34-24,1 1,-1-1,1 1,-1-1,1 0,-1 1,1-1,-1 1,0 0,1-1,-1 1,0-1,1 1,-1-1,0 1,0 0,0-1,0 1,0 0,1-1,-1 1,0-1,0 1,0 0,-1-1,1 1,0 0,0-1,0 1,0 0,-1-1,1 1,0 0,-22 11,-40-1,56-11,-163 27,87-13,-86 5,-52-10,127-10,-111 3,163 8,-5 2,44-12,0 0,0 0,0 0,0 0,1 0,-1-1,0 1,0 0,0-1,0 0,0 1,0-1,1 0,-1 0,0 0,0 0,1 0,-1 0,-1-3,2 4,1-1,-1 0,1 0,0 1,-1-1,1 0,0 0,0 0,0 0,-1 1,1-1,0 0,0 0,0 0,0 0,0 0,1 1,-1-1,0 0,0 0,0 0,1 0,-1 1,1-1,-1 0,0 0,1 1,-1-1,1 0,0 1,-1-1,1 0,-1 1,1-1,0 1,0-1,-1 1,1-1,0 1,1-1,37-21,-32 18,0 0,7-2,-1-2,0 0,17-13,-26 18,-1-1,1 0,-1 1,1-2,-1 1,-1 0,1 0,0-1,-1 0,0 1,0-1,-1 0,3-10,0-1,1 0,1 1,0 0,1 0,1 0,9-13,-8 13,-1 1,0-1,-1 0,-1-1,9-30,-3-2,3 1,2 0,25-49,-21 48,-9 25,1 0,1 1,1 0,27-30,-7 7,-15 17,-1-1,-1-1,-2 0,-1-2,-2 1,0-2,13-60,-20 46,1-64,-6 79,4-18,-4 37,1 0,-2 0,1 1,-2-1,0 0,0 0,-5-19,2 18,-1 0,0 0,2 0,0-1,0 1,1-1,1 0,1-23,3 33,0 0,0 0,0 0,0 0,1 1,0 0,0 0,0 0,1 0,-1 0,1 1,-1 0,9-4,12-11,10-10,50-56,-84 84,-1-1,0 1,0 0,1 0,-1-1,0 1,0 0,1 0,-1-1,0 1,0 0,0-1,1 1,-1 0,0-1,0 1,0 0,0-1,0 1,0 0,0-1,0 1,0-1,0 1,0 0,0-1,0 1,0 0,0-1,0 1,0 0,-1-1,1 1,0 0,0-1,0 1,-1 0,1 0,0-1,0 1,-1 0,1-1,0 1,0 0,-1 0,1-1,-25-5,-30 7,-131 21,156-16,0 1,1 1,-1 2,-29 14,51-19,-1 0,2 0,-1 1,1 0,0 1,0-1,0 1,1 0,0 1,1-1,0 1,0 1,0-1,1 0,1 1,-6 17,3-5,1 2,2-1,0 1,1-1,1 45,2-60,0 0,0 0,0-1,1 1,-1 0,2-1,-1 0,1 1,0-1,0 0,1 0,6 8,-7-10,0-1,0 1,1-1,-1 0,1-1,0 1,-1 0,1-1,1 0,-1 0,0 0,0-1,1 1,-1-1,0 0,1 0,-1-1,1 1,6-1,0-1,35 2,-45-1,0 0,-1 0,1 0,0 0,0 1,-1-1,1 0,0 1,-1-1,1 0,-1 1,1-1,0 1,-1-1,1 1,-1-1,1 1,-1-1,1 1,-1-1,0 1,1 0,-1-1,0 1,1 0,-1-1,0 1,0 0,0 0,1-1,-1 1,0 0,0 0,0-1,0 1,0 0,0 0,-1-1,1 1,0 0,0-1,-1 1,1 0,0-1,0 1,-1 0,1-1,-1 1,1 0,-1-1,0 1,-17 31,0 1,2 0,2 1,-16 55,24-68,-3 23,49-90,255-299,-160 192,-3-17,-64 77,-55 80,-7 15,-5 1,-1-1,-1 1,1 0,0 0,-1 0,1 0,-1-1,0 1,-2 5,-13 30,-2-1,-2 0,-27 39,-84 101,84-116,28-35,-68 96,78-109,2 1,-1 1,2-1,0 1,0 1,-6 30,12-44,-1-1,1 0,0 1,0-1,0 1,0-1,0 1,0-1,0 1,0-1,1 1,-1-1,0 1,1-1,-1 1,1-1,1 2,-2-2,1-1,0 1,-1-1,1 0,0 1,-1-1,1 0,0 0,-1 1,1-1,0 0,-1 0,1 0,0 0,0 0,-1 0,1 0,0 0,-1 0,1 0,0-1,0 1,-1 0,2-1,3-1,0-1,0 0,0 0,0 0,-1-1,1 1,4-7,26-31,-2-3,-1 0,-3-2,-1-2,-3 0,-2-2,-2 0,15-56,-36 106,0 0,0 0,0 0,0 0,-1 0,1-1,0 1,0 0,0 0,0 0,0 0,0 0,0 0,0 0,-1 0,1 0,0 0,0 0,0 0,0-1,0 1,0 0,0 0,0 0,0 0,0 0,0 0,0 0,0-1,0 1,0 0,0 0,0 0,-15 22,-29 55,23-41,-135 218,64-109,-140 296,225-425,-14 41,20-53,0 0,0 0,0 0,0 0,1 0,0 0,0 0,0 0,0 0,1 0,1 6,-1-9,-1 0,1 0,-1 1,1-1,0 0,0 0,-1-1,1 1,0 0,0 0,0 0,0-1,0 1,0 0,0-1,0 1,1-1,-1 1,0-1,0 1,0-1,0 0,1 0,-1 0,0 0,0 0,1 0,-1 0,0 0,0 0,1 0,-1-1,0 1,0 0,0-1,2 0,44-22,-17 1,0-1,-2-2,0 0,-2-2,-1-1,-1-1,-2-1,30-51,6-26,58-145,131-402,-243 638,-8 19,-16 29,10-15,-235 350,-129 208,366-562,5-8,0-1,0 1,0 0,1 0,0 0,0 0,0 0,0 0,-1 10,3-15,1 0,-1 1,0-1,0 1,0-1,0 1,0-1,1 0,-1 1,0-1,0 0,1 1,-1-1,0 0,0 1,1-1,-1 0,0 0,1 1,-1-1,1 0,-1 0,0 0,1 1,-1-1,1 0,-1 0,0 0,1 0,-1 0,1 0,-1 0,1 0,-1 0,0 0,1 0,-1 0,1 0,-1 0,0 0,1 0,-1-1,1 1,-1 0,24-9,-23 8,38-19,-1-3,-1-1,-1-1,59-54,113-139,-128 119,108-173,39-122,-168 288,-50 93,-9 20,-11 31,-157 426,-12 36,88-205,-69 391,156-657,2-18,1 1,0 1,1-1,0 0,2 23,-1-35,0 0,0 1,0-1,0 1,0-1,0 0,0 1,1-1,-1 1,0-1,0 0,0 1,0-1,1 0,-1 1,0-1,0 0,1 1,-1-1,0 0,1 0,-1 1,0-1,1 0,-1 0,0 1,1-1,-1 0,1 0,-1 0,0 0,1 0,-1 0,1 0,-1 0,0 0,1 0,-1 0,1 0,-1 0,0 0,1 0,-1 0,1 0,-1 0,0 0,1-1,-1 1,0 0,1 0,-1-1,0 1,1 0,-1 0,0-1,1 1,-1-1,22-21,54-78,87-154,-102 154,68-106,322-537,-438 719,-17 28,-25 38,-416 707,381-622,60-107,23-34,320-383,-331 387,124-166,196-341,-321 505,-8 16,-14 27,-30 66,-164 362,154-321,-53 201,97-284,11-54,0 0,-1 0,1 0,0 0,0 0,0 0,0 0,0 0,0 0,0 0,1 0,-1 0,0 0,0 1,1-1,-1-1,1 1,-1 0,2 2,-1-3,-1-1,1 1,0 0,0 0,0 0,0-1,0 1,0 0,0-1,0 1,-1-1,1 1,0-1,0 1,-1-1,1 1,0-1,-1 0,1 0,0 1,-1-1,1 0,0-1,29-39,-2 0,-2-2,35-78,-27 50,203-440,25-50,-223 497,-28 55,-4 15,-6 7,-1 0,0 0,0 0,-2 0,1 0,-2 0,-6 21,4-8,-104 396,11-43,71-256,-11 138,36-188,2-72,-1 0,1 0,0 0,0 0,0 0,0 0,0 0,0 0,0 0,0 0,1 0,-1 0,0 0,0 0,1 0,-1 0,1-1,-1 1,1 0,-1 0,1 0,-1-1,1 1,0 0,0 0,-1-1,2 2,0-3,0 0,-1 0,0 0,1 0,-1-1,1 1,-1 0,0-1,0 1,0-1,0 1,0-1,0 1,1-4,20-39,-2 0,20-66,19-102,3-101,-58 267,-4 46,0 0,0 0,0 0,0 1,-1-1,1 0,0 0,0 0,0 0,0 0,-1 0,1 0,0 0,0 1,0-1,0 0,-1 0,1 0,0 0,0 0,0 0,-1 0,1 0,0 0,0 0,0 0,-1-1,1 1,0 0,0 0,0 0,0 0,-1 0,1 0,0 0,0 0,0 0,0-1,0 1,-1 0,1 0,0 0,0 0,0 0,0-1,0 1,0 0,0 0,0 0,0-1,-1 1,1 0,0 0,0 0,0-1,-7 13,0 0,1 0,0 1,1 0,-5 19,-1 2,-310 892,293-855,18-54,4-17,1-30,11-424,3 208,-9 103,0 143,0 1,0-1,0 0,-1 0,1 0,0 1,0-1,0 0,0 0,-1 0,1 1,0-1,0 0,-1 0,1 0,0 0,0 0,-1 0,1 0,0 0,0 1,-1-1,1 0,0 0,-1 0,1 0,0 0,0 0,-1-1,1 1,0 0,0 0,-1 0,1 0,0 0,0 0,-1 0,1 0,0-1,0 1,-1 0,1 0,0 0,0-1,0 1,0 0,-1 0,1 0,0-1,0 1,0 0,0 0,0-1,0 1,-1 0,1 0,0-1,-15 29,-192 525,99-247,85-249,13-45,3-18,3-25,4 30,0-434,5 230,-3 151,-4-110,1 146,-1-1,-1 1,-1-1,-1 1,0 0,-12-25,16 41,0-1,0 1,0-1,-1 1,0 0,1-1,-1 1,0 0,0 0,0 0,0 1,0-1,-1 0,1 1,0-1,-1 1,1 0,-1 0,0 0,1 0,-1 0,0 1,0-1,1 1,-1-1,0 1,0 0,0 0,1 1,-1-1,0 1,0-1,1 1,-1 0,0 0,1 0,-4 1,-7 5,0 0,0 1,0 0,1 1,-19 17,-1 7,0 1,2 2,2 1,2 1,1 1,2 1,1 2,3 0,1 1,-23 87,37-106,4-24,0 0,0 0,0 1,0-1,0 0,1 0,-1 0,0 0,0 0,0 0,0 1,0-1,0 0,0 0,0 0,0 0,0 0,0 0,1 0,-1 0,0 0,0 0,0 0,0 1,0-1,0 0,0 0,1 0,-1 0,0 0,0 0,0 0,0 0,0 0,1 0,-1 0,0 0,0 0,0 0,0 0,0 0,0-1,0 1,1 0,-1 0,0 0,0 0,0 0,0 0,0 0,0 0,0 0,0 0,1 0,-1-1,0 1,0 0,0 0,0 0,0 0,0 0,0 0,0-1,0 1,0 0,21-39,-5-10,-2 0,-2-2,-3 0,3-53,1-210,-12 290,6 161,-3-157,1 1,1 0,12-24,39-92,-39 97,1 1,1 0,2 2,49-60,-69 92,0 1,0 0,0 0,0 0,0 0,0 0,1 0,-1 0,1 1,-1-1,1 1,0 0,-1 0,1 0,4-1,-5 3,0-1,-1 1,1-1,-1 1,1 0,-1-1,1 1,-1 0,0 0,1 0,-1 0,0 0,0 0,0 1,0-1,0 0,0 1,0-1,0 0,0 1,-1-1,1 1,-1 0,1-1,-1 1,1-1,-1 4,11 39,-1 1,4 72,2 8,-15-120,0-1,0 1,0-1,0 0,1 1,-1-1,1 0,0 0,0 0,1 0,3 4,-5-7,-1-1,1 1,0-1,-1 1,1-1,0 1,-1-1,1 0,0 1,-1-1,1 0,0 0,0 0,0 0,-1 1,1-1,0 0,0 0,-1 0,1-1,0 1,0 0,-1 0,3-1,-1 0,0 0,0-1,0 1,0-1,0 1,0-1,0 0,-1 0,1 0,0 0,1-3,12-19,-2-1,0 0,-2 0,-1-1,13-49,-57 111,-17 35,32-42,-1-1,-31 32,51-59,0-1,0 0,0 1,0-1,0 0,-1 0,1 1,0-1,0 0,-1 1,1-1,0 0,0 0,-1 0,1 1,0-1,-1 0,1 0,0 0,-1 0,1 0,0 1,-1-1,1 0,0 0,-1 0,1 0,0 0,-1 0,1 0,0 0,-1 0,1 0,0-1,-1 1,1 0,0 0,-1 0,1 0,0 0,-1-1,1 1,0 0,0 0,-1 0,1-1,0 1,0 0,-1-1,-3-24,10-35,-6 59,5-28,4-53,-9 81,0 0,0 0,0 1,0-1,0 0,0 0,0 1,0-1,0 0,0 0,-1 1,1-1,0 0,0 0,-1 1,1-1,0 0,-1 1,1-1,-1 1,1-1,-1 0,1 1,-1-1,0 1,1-1,-1 1,1 0,-1-1,0 1,1 0,-1-1,-1 1,-1 0,1 0,0 0,-1 0,1 1,0-1,0 1,-1 0,1 0,0 0,0 0,-3 2,-54 41,-103 113,-192 242,308-344,-160 203,225-330,-19 72,0 0,0 0,0 0,0 0,0 0,0 0,0 0,0 0,0 0,0 0,0 0,0 0,0 0,0 0,0 1,-1-1,1 0,0 0,0 0,0 0,0 0,0 0,0 0,0 0,0 0,0 0,0 0,0 0,-1 0,1 0,0-1,0 1,0 0,0 0,0 0,0 0,0 0,0 0,0 0,0 0,0 0,0 0,0 0,0 0,-1 0,1 0,0 0,0 0,0-1,-10 14,-9 20,19-32,-8 26,7-18,7-13,13-24,10-16,3 1,1 1,1 2,3 2,42-35,-77 71,-1 1,0 0,1 0,-1 0,1-1,-1 1,1 1,-1-1,1 0,0 0,-1 1,1-1,0 1,0-1,0 1,-1 0,1 0,0-1,0 1,0 1,-1-1,1 0,3 1,-4 0,0 0,1 0,-1 1,0-1,0 1,0-1,0 1,0-1,0 1,0-1,0 1,-1 0,1 0,-1-1,1 1,-1 0,0 0,1 3,-1 13,0 0,-1-1,-4 29,-47 258,16-107,-18 324,54-514,0 0,0-1,1 1,-1 0,1-1,3 9,-4-14,0-1,1 1,-1 0,0-1,1 1,-1-1,0 1,1 0,-1-1,1 1,-1-1,1 0,-1 1,1-1,-1 1,1-1,-1 0,1 1,-1-1,1 0,0 0,-1 1,1-1,0 0,0 0,1 0,0 0,-1-1,1 1,0-1,-1 0,1 1,-1-1,1 0,-1 0,1 0,-1 0,0 0,1 0,1-3,37-36,-26 24,2 1,28-22,-39 33,-1 0,1 0,0-1,-1 1,0-1,0 0,-1 0,1-1,-1 1,5-11,13-61,-19 67,0 0,0 0,0 0,2 0,-1 1,1-1,0 1,1 0,0 0,1 1,11-15,-14 21,0 0,0 0,0 0,0 1,0-1,1 1,-1 0,0 0,1 0,-1 0,1 1,-1-1,6 1,55 2,-34 0,115 3,-56-1,96-7,-166 0,1 0,-1-2,0 0,35-16,6-2,337-88,42-14,-394 110,-1-3,-1-1,64-39,-87 45,-2 0,0-1,0-2,-1 1,-1-2,-1 0,0-1,-2 0,16-27,-19 28,-1 1,-1-1,0 0,-2-1,0 0,-1 0,0 0,2-25,-4 1,-3 28,1-1,0 1,1 0,1 0,0 1,1-1,11-26,-14 39,0 0,-1 0,1 0,0-1,-1 1,1 0,0 0,-1-1,0 1,1 0,-1-1,0 1,0-1,1 1,-1 0,0-1,0 1,-1-1,1 1,0 0,0-1,-1 1,1-1,-1 1,1 0,-1 0,0-1,1 1,-2-1,-1-1,-1 1,1 0,0 1,-1-1,0 1,1-1,-1 1,-7-1,-9-4,-25-8,25 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49.55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226 1,'-6'2,"0"0,-1 0,1 1,0 0,0 0,0 1,1 0,-1 0,1 0,0 0,0 1,-6 8,-1-2,-50 36,45-37,1 2,-22 20,38-31,0-1,0 0,0 0,0 0,0 0,0 0,0 0,0 0,1 0,-1 0,0 0,0 0,0 0,0 0,0 0,0 0,0 1,0-1,0 0,0 0,0 0,0 0,0 0,0 0,0 0,0 0,0 1,0-1,0 0,0 0,0 0,0 0,0 0,0 0,0 0,0 0,0 1,0-1,0 0,0 0,0 0,0 0,0 0,0 0,0 0,18-7,27-17,102-73,-97 61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51.43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736 943,'3'-2,"0"0,0 0,-1-1,1 1,-1-1,1 0,-1 0,0 1,0-1,2-5,3-3,351-483,-213 239,-122 211,-22 43,-1 0,1 1,-1-1,1 0,-1 0,0 0,1 1,-1-1,0 0,0 0,1 0,-1 0,0 0,0 1,0-1,0 0,0 0,0 0,-1 0,1-1,-14-2,-34 18,35-10,-232 59,-39 12,253-64,1 1,0 1,1 2,1 1,0 1,-47 40,72-54,8-5,21-14,34-28,-30 12,-1-1,-2-1,34-54,7-9,-66 95,23-30,-21 30,-15 22,-30 49,-63 105,-144 328,242-477,6-25,0 1,0-1,0 0,0 0,0 0,0 1,0-1,0 0,0 0,1 0,-1 1,0-1,0 0,0 0,0 0,0 0,1 1,-1-1,0 0,0 0,0 0,0 0,1 0,-1 0,0 1,0-1,0 0,1 0,-1 0,0 0,0 0,1 0,-1 0,0 0,0 0,0 0,1 0,-1 0,0 0,0 0,1 0,-1-1,0 1,0 0,0 0,1 0,36-26,140-126,120-93,-297 245,0-1,1 1,-1 0,0-1,1 1,-1-1,0 1,1 0,-1-1,1 1,-1 0,1-1,-1 1,1 0,-1 0,0 0,1-1,-1 1,1 0,-1 0,1 0,0 0,-1 0,1 0,-1 0,1 0,-1 0,1 0,-1 0,1 0,-1 0,1 1,-1-1,1 0,-1 0,1 0,0 1,-4 21,-18 29,21-51,-12 26,-2-1,-1 0,-1-1,-1-1,-1 0,-28 27,45-50,1 1,0 0,-1-1,1 1,0-1,-1 1,1-1,-1 1,1-1,0 0,-1 1,1-1,-1 1,0-1,1 0,-1 0,1 1,-1-1,1 0,-1 0,0 0,1 1,-1-1,0 0,1 0,-1 0,0 0,1 0,-1 0,1 0,-2-1,3-20,22-41,-20 56,2-6,18-53,-21 60,-1 1,0 0,0 0,-1-1,1 1,-1 0,0-1,0 1,0 0,-1-1,1 1,-3-8,2 11,0-1,0 1,-1 0,1 0,0 0,0 0,-1 0,1 0,-1 0,1 0,-1 0,1 0,-1 1,1-1,-1 1,0-1,1 1,-1 0,0-1,1 1,-1 0,0 0,1 0,-1 0,0 1,1-1,-3 1,-53 14,46-12,-227 88,58-19,126-51,30-11,-1-1,0-1,0-1,-46 7,70-14,-1 0,1 1,0-1,0 0,0 0,0 0,0 0,0-1,0 1,0 0,0 0,0-1,0 1,0 0,0-1,0 1,0-1,0 1,0-1,0 0,1 1,-1-1,0 0,0 0,1 0,-1 1,0-1,0-1,1 0,-1 0,1 0,-1 0,1 0,0 0,0-1,0 1,0 0,0 0,1 0,-1 0,1 0,0-3,1 0,0-1,0 1,1 0,-1 0,1 1,0-1,0 0,1 1,-1 0,9-7,-11 10,0 0,0 0,0 1,0-1,0 1,1-1,-1 1,0-1,0 1,1 0,-1-1,0 1,1 0,-1 0,0 0,1 0,-1 0,0 0,0 1,1-1,1 1,4 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3.82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589 2151,'-14'2,"1"0,-1 1,1 0,0 1,0 0,1 1,0 1,-1 0,2 0,-14 10,4-3,-42 18,37-22,0 2,1 0,1 2,-28 18,47-28,-1-1,0 0,0 0,-1 0,1-1,0 0,0 0,-1-1,1 0,0 0,-1 0,1-1,0 0,-11-3,8 3,-1-1,0 1,1 1,-19 1,27-1,0 1,0-1,0 0,0 0,0 1,0-1,0 0,0 0,0 0,0 0,0 0,-1-1,1 1,0 0,0 0,0-1,0 1,0 0,1-1,-1 1,0-1,0 1,0-1,0 0,0 1,1-1,-1 0,0 0,0-1,1 1,0 1,0-1,0 0,0 0,1 0,-1 0,0 0,1 1,-1-1,0 0,1 0,-1 0,1 1,-1-1,1 0,0 1,-1-1,1 1,0-1,-1 0,1 1,0-1,0 1,-1 0,1-1,0 1,0 0,0-1,0 1,0 0,-1 0,1 0,0 0,1 0,35-6,-32 6,1-1,-1 0,0 1,1-2,-1 1,0-1,0 0,0 0,9-5,19-13,-18 11,1-1,-2 0,1-1,20-20,-20 16,-13 14,0-1,0 0,-1 0,1 0,0 0,-1 0,1 0,-1 0,0 0,1 0,-1-1,0 1,-1 0,1-1,0 1,-1-1,1 1,-1-1,0 0,1 1,-1-1,-1-2,1-1,1-6,-1 1,0-1,-1 0,0 1,-1-1,-1 0,1 1,-2 0,0 0,-8-17,11 33,-1 1,1-1,0 0,0 1,1-1,0 10,0-9,0-4,-1 1,1-1,0 0,0 0,1 1,-1-1,0 0,1 0,0 0,-1 1,1-1,0 0,0 0,0 0,0 0,0 0,1 0,1 1,-3-2,1 0,-1 1,1-1,-1 0,0 0,0 0,0 0,0 0,0 0,0 1,0-1,0 0,0 0,0 0,0 0,-1 0,1 0,0 0,-1 1,1-1,-2 1,-16 30,10-19,8-12,0-1,0 1,0-1,0 1,0-1,0 1,0-1,0 0,-1 1,1-1,0 1,0-1,-1 0,1 1,0-1,-1 1,1-1,0 0,-1 1,1-1,0 0,-1 0,1 1,-1-1,1 0,0 0,-1 0,1 0,-1 1,1-1,-1 0,0 0,-4-17,3-47,1 39,1 22,-2-20,0 1,-7-25,9 46,-1 0,1 0,-1 0,1 0,-1 0,0 0,1 0,-1 1,0-1,0 0,0 0,0 1,0-1,0 0,0 1,0-1,0 1,0-1,0 1,0 0,0-1,0 1,0 0,0 0,0 0,-1 0,1 0,0 0,0 0,-2 0,2 1,-1-1,1 0,0 0,0 0,0 0,-1 0,1 0,0 0,0 0,0-1,0 1,-1 0,1-1,0 1,0-1,0 1,0-1,0 1,0-1,0 0,0 1,0-1,0 0,1 0,-1 0,0 0,0 0,1 0,-1 0,1 0,-1 0,1 0,-1 0,1 0,0 0,-1-1,1 1,0 0,0 0,0 0,0-2,-2-24,3 21,-1 0,-1 0,1 0,-1 1,0-1,-1 0,1 0,-1 0,0 1,-1-1,1 1,-4-6,2 4,2 0,-1 0,1 0,0 0,0 0,0-1,1 1,1-1,-1-14,2 14,-2 0,1-1,-1 1,-1 0,0-1,-4-13,5 21,1 1,0 0,0-1,0 1,0-1,0 1,-1 0,1-1,0 1,0 0,0-1,0 1,0-1,0 1,0-1,0 1,0 0,1-1,-1 1,0 0,0-1,0 1,0-1,1 1,-1 0,0-1,0 1,0 0,1-1,-1 1,0 0,1 0,-1-1,18-4,32 4,-34 2,-13-1,0 0,1-1,-1 1,0-1,0 0,0 0,0 0,0 0,0 0,0 0,0-1,0 0,4-2,-12 3,0 1,0 0,1 0,-1 0,0 1,-8 1,11-1,-32 1,28-2,0 0,0 1,0-1,1 1,-1 0,0 1,1-1,-1 1,-7 4,-16 0,1 1,70 0,-32-7,0-1,0 0,0-1,0 0,0 0,0-1,-1-1,1 1,-1-1,0-1,0 0,0 0,-1-1,15-13,-17 14,0 1,1-1,-1 1,1 0,0 0,11-3,-11 4,0-1,0 1,0-1,-1 0,7-5,-10 6,-1 1,0 0,0-1,0 0,0 1,0-1,-1 0,1 0,-1 0,0 0,0 0,0 0,0 0,0-1,-1 1,1-4,-1 1,0 0,1 1,0-1,0 0,0 1,0-1,1 1,0 0,0-1,1 1,0 0,0 0,0 0,0 1,0-1,1 1,0 0,0 0,0 0,1 0,-1 1,1-1,0 1,0 1,8-5,-10 5,1 0,-1-1,1 1,-1-1,0 0,0 0,-1 0,1-1,-1 1,1 0,-1-1,0 0,0 0,-1 1,1-1,-1 0,0 0,0 0,0-1,0 1,-1 0,0 0,0-8,0 7,0 0,0 0,1 0,0 0,0 0,0 0,1 0,0 0,-1 1,2-1,-1 0,0 1,1 0,0-1,5-4,-4 6,0 0,1 0,-1 1,1 0,0-1,0 2,0-1,-1 1,1 0,1 0,-1 0,8 0,-6 0,1 1,-1-2,0 1,0-1,0 0,8-4,4-4,1 0,0 1,1 2,24-7,-28 8,0-1,0-1,-1 0,0-1,-1-1,0 0,-1-1,0-1,0 0,13-16,-23 22,-1-1,1 0,-1 1,0-1,0 0,-1 0,0-1,0 1,-1-1,0 1,0 0,-1-1,0 0,0 1,-1-1,0 1,0 0,0-1,-4-8,3 13,0-1,0 1,0 0,-1 0,0 0,1 0,-1 1,0-1,0 1,0-1,0 1,-1 0,1 0,-1 0,1 1,-1-1,0 1,1 0,-8-1,142 8,-128-6,-1 0,0 0,0 0,0 0,1-1,-1 1,0-1,0 1,0-1,0 0,0 0,0 0,0 0,0 0,0-1,-1 1,1-1,0 1,-1-1,1 1,-1-1,0 0,1 0,0-2,27-53,-23 42,-5 14,-1 0,0 1,1-1,-1 0,0 0,0 1,1-1,-1 0,0 0,0 1,0-1,0 0,0 0,0 1,-1-1,1 0,0 0,0 1,0-1,-1 0,1 0,0 1,-1-1,1 0,0 1,-1-1,1 1,-1-1,1 0,-1 1,0-1,1 1,-1 0,1-1,-1 1,0-1,0 1,1 0,-1-1,0 1,1 0,-1 0,0 0,0 0,1-1,-1 1,0 0,0 0,0 1,-47-2,40 1,14 0,12 0,0-2,27-4,-38 4,-1 0,0 0,0 0,-1 0,1-1,0 0,-1-1,1 1,-1-1,0 0,7-8,-8 8,0 0,0-1,0 0,-1 1,0-2,0 1,0 0,-1 0,1-1,-2 0,1 1,0-1,-1 0,0 0,0 0,-1-10,1 9,0 0,1 0,0 0,0 0,0 1,1-1,6-10,6-17,-12 25,-1 0,-1 0,1 0,-1 0,-1 0,0-1,0 1,-3-10,-16-72,17 83,1 1,-1-1,1 0,1 1,-1-1,1 0,2-11,0-6,-2 23,0-1,-1 1,1 0,0 0,-1 0,1 0,-1 0,0 0,1 0,-1 0,0 0,0 0,0 0,-1 1,1-1,0 0,-1 1,1-1,-1 1,1-1,-1 1,0 0,0 0,1 0,-1 0,-3-1,-1-2,64 0,-34 3,1-1,-1-1,0-1,-1-1,1-2,-1 0,24-11,-39 15,-1 2,1-1,-1 1,1 0,-1 1,1-1,-1 2,1-1,0 1,-1 0,1 1,7 2,5 2,0 1,-1 1,22 13,-28-14,-1 0,-1 1,0 1,0 0,0 1,-1-1,16 23,1-1,20 27,-41-48,2-1,0 0,0 0,0 0,1-1,1-1,-1 1,1-2,0 1,1-1,0-1,18 7,-6-4,-1-1,2-1,-1-1,0-1,35 2,-86-15,20 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5.42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160 58,'-18'-3,"1"0,-1-1,1-1,0-1,1 0,-21-11,23 8,8 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5.78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0,'2'0,"2"0,3 0,-1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6.14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0 0</inkml:trace>
  <inkml:trace contextRef="#ctx0" brushRef="#br0" timeOffset="1">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7.80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1,'7'2,"1"0,-1 0,0 1,0 0,0 1,0 0,-1 0,1 0,7 8,8 2,30 13,13 8,-54-27,0 0,1-1,1-1,-1 0,1-1,0 0,0-1,21 4,-29-6,0 1,0 0,0-1,-1 2,1-1,-1 0,0 1,0 0,0 0,0 0,4 7,-3-3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30.61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0 155,'5'-3,"0"0,0-1,0 1,0-1,-1 0,0-1,0 1,0-1,5-8,2-3,-10 12,1 1,-1 0,1-1,0 1,0 0,0 0,1 0,-1 0,1 0,0 1,-1-1,1 1,0 0,1 0,-1 0,0 0,1 0,-1 1,1-1,-1 1,1 0,-1 0,1 1,0-1,0 1,6-1,27-7,-24-1,-13 8,0 1,0-1,0 1,-1 0,1-1,0 1,0-1,0 1,0-1,0 1,-1 0,1-1,0 1,0 0,-1-1,1 1,0 0,-1-1,1 1,0 0,-1-1,1 1,0 0,-1 0,1-1,0 1,-1 0,1 0,-1 0,1 0,-1 0,1 0,-1-1,1 1,-49-6,29 8,20-2,0 0,0 0,0 0,0 0,0 0,0 0,0 0,0 0,0 0,0 1,0-1,0 0,0 0,0 0,0 0,0 0,0 0,0 0,0 0,0 1,0-1,0 0,0 0,0 0,0 0,0 0,0 0,0 0,0 0,0 0,0 1,0-1,-1 0,1 0,0 0,0 0,0 0,0 0,0 0,0 0,0 0,0 0,0 0,0 0,-1 0,1 0,0 0,0 0,0 0,0 0,0 0,0 0,7 4,1 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32.24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69,'46'2,"-32"0,-1-1,1-1,-1 0,1 0,-1-2,1 0,15-4,-26 5,1-1,-1 0,0 0,0-1,0 1,0-1,0 1,3-5,-4 4,1 0,0 0,-1 1,1-1,0 1,0 0,0 0,1 0,-1 0,6-2,9 0,0 1,0 1,0 0,0 2,30 1,-2 1,-36-2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8:03.2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0,'1121'1122,"-1115"-1116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10:27.95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928 298,'-1'-11,"-1"0,0 0,-1 1,0-1,-1 1,0 0,0 0,-1 0,-1 1,1 0,-2 0,-9-12,1-1,12 19,0 0,0 0,0 0,0 0,-1 1,1-1,-1 1,1 0,-1 0,0 0,0 1,0-1,0 1,0 0,-8-1,7 1,0 0,0-1,1 1,-1-1,0 0,1 0,-1 0,1-1,0 1,-1-1,1 0,-4-4,-35-58,43 65,0 0,0 0,0-1,0 1,0 0,0 0,0 0,-1 0,1 0,0 0,0-1,0 1,0 0,0 0,0 0,-1 0,1 0,0 0,0 0,0 0,0 0,0 0,0 0,-1 0,1 0,0 0,0 0,0 0,0 0,-1 0,1 0,0 0,0 0,0 0,0 0,0 0,0 0,-1 0,1 0,0 0,0 0,0 0,0 1,0-1,0 0,-1 0,1 0,0 0,0 0,0 0,0 0,0 1,0-1,0 0,0 0,0 0,-1 14,5 14,1-13,0 0,-2 1,0 0,0-1,-2 1,0 23,-1-35,-1 0,1 0,-1 0,0-1,0 1,0 0,0 0,-1-1,1 1,-1-1,0 1,0-1,-1 0,1 0,0 0,-1 0,0 0,0-1,0 1,0-1,0 0,0 0,-1 0,1 0,-1 0,1-1,-1 1,0-1,0 0,1 0,-1-1,-4 1,2 0,-9 1,1 0,0 2,-18 5,29-8,0 0,0 0,0 1,0-1,0 1,0 0,0 0,1 0,-1 0,1 0,0 1,-1-1,1 1,0-1,1 1,-1 0,0 0,1 0,-1 0,0 4,-1 1,0 1,0-1,-1 0,0 0,0 0,-1 0,0-1,-11 13,-57 48,16-17,47-42,3-2,0 0,1 0,0 1,0 0,-9 15,14-20,-1 0,1 0,0 1,1-1,-1 0,0 1,1-1,0 1,0-1,0 0,0 1,1-1,-1 1,1-1,0 0,0 1,0-1,0 0,1 0,2 6,0-1,-1 0,-1 0,0 0,0 0,0 1,-1-1,0 1,-1 11,-5 72,4-87,-1 5,-1-1,0 0,-1 1,0-2,0 1,-1 0,0-1,-1 0,0 0,-6 7,-14 20,14-17,7-7,-2 0,0 0,0 0,-1-1,0 0,-1-1,0 0,-1 0,1-1,-2 0,1-1,-20 11,-6-2,30-12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10:45.54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568 0,'1'1,"0"0,0 0,0 0,0 1,0-1,0 0,0 0,-1 0,1 1,-1-1,1 0,-1 1,1-1,-1 1,0-1,1 0,-1 1,0-1,0 1,0-1,0 1,0-1,-1 1,1-1,0 0,-1 1,0 1,0-1,0 0,0 0,-1 0,1-1,-1 1,1-1,-1 1,0-1,0 1,1-1,-1 0,0 0,0 0,0 0,0 0,0 0,0-1,-5 2,-38-2,44 1,0-1,0 0,0 0,0 0,0-1,0 1,0 0,0 0,0 0,0-1,0 1,1 0,-1-1,0 1,0-1,0 1,0-1,1 0,-1 1,0-1,1 0,-1 1,0-1,1 0,-1 0,1 1,-1-1,1 0,-1 0,1 0,0 0,0 0,-1 0,1 0,0 0,0 0,0 0,0 0,0 0,0 0,0 1,0-2,1 1,-1 1,1 0,-1 0,1 0,-1 0,1 0,-1 0,1 0,-1 0,0 1,1-1,-1 0,1 0,-1 0,1 0,-1 1,0-1,1 0,-1 0,1 1,-1-1,0 0,1 1,-1-1,0 0,1 1,-1-1,0 1,0-1,1 0,-1 1,0-1,0 1,0-1,0 1,0-1,0 1,1 0,11 19,-7-9,0 0,-1 1,0 0,0 0,-2 0,1 1,-2-1,1 1,-2-1,-1 23,0-27,0 1,-1-2,0 1,0 0,-1 0,0-1,-1 1,1-1,-1 0,-1 0,1 0,-1-1,0 0,-1 0,0 0,0 0,-9 6,-10 10,22-19,-1 1,0 0,0-1,0 0,-1 0,-8 4,12-6,-1-1,0 1,0-1,0 0,0 0,1 0,-1 0,0 0,0 0,0 0,0-1,1 1,-1-1,0 1,0-1,1 1,-1-1,0 0,1 0,-1 0,1 0,-1 0,-2-3,0 62,3-53,-1-1,0 1,0-1,0 1,0-1,0 0,-1 0,0 0,-4 5,-16 27,23-34,0 0,0 0,0 0,0-1,0 1,0 0,1 0,-1 0,1 0,-1 0,1 0,0-1,0 1,-1 0,1-1,0 1,1 0,-1-1,0 1,0-1,1 0,-1 1,0-1,1 0,0 0,-1 0,1 0,0 0,-1 0,1 0,0-1,0 1,1 0,8 3,-1 0,0-1,1 0,16 3,14-3,47-3,-52 0,1 0,36 7,-59-6,17 5,-26 3,-15 6,6-11,-1-1,1-1,-1 1,0-1,0 0,1 0,-1 0,-1-1,1 1,0-1,0-1,0 1,-6-1,-20 1,26-2,9 1,33-1,-20 0,0 1,0 0,18 4,-29-3,-1 0,0 0,0 1,0 0,0 0,0 0,0 1,0 0,-1 0,1 0,-1 0,0 1,7 7,2 5,-1 1,0 1,-1 0,-2 0,12 28,28 102,-42-123,-1-6,0-1,-2 1,0 0,2 34,-6-51,-1-1,1 1,0-1,0 1,-1-1,1 1,-1-1,0 0,1 1,-1-1,0 0,0 1,1-1,-1 0,0 0,0 0,0 0,-1 0,1 0,-2 2,-33 13,32-15,0 0,0 1,0-1,0 1,0 0,0 0,1 1,-1-1,1 1,-7 6,8-6,-1 0,1 1,0-1,0 1,0-1,1 1,-3 7,4-10,0-1,0 0,0 1,0-1,0 1,0-1,0 1,0-1,0 1,0-1,1 0,-1 1,0-1,0 1,0-1,1 0,-1 1,0-1,0 0,1 1,-1-1,0 0,0 1,1-1,-1 0,0 0,1 1,0-1,23 1,3-7,-7 2,1 0,0 1,0 1,0 1,26 2,-41-1,-1 1,1 1,0-1,-1 1,1 0,-1 0,1 0,-1 1,0 0,0 0,0 0,-1 1,1-1,-1 1,0 0,0 1,0-1,0 1,-1-1,0 1,0 0,0 0,4 11,1 5,-1-1,-1 2,0-1,-2 0,0 1,-2 0,0 0,-2 0,-3 34,0-43,-1 0,-1 0,0-1,-1 1,0-1,-1-1,-14 20,2-1,16-26,-9 17,-1-2,-19 24,27-37,0-1,-1 1,0-1,0-1,0 1,-1-1,1 0,-1 0,0-1,-14 5,-43 15,60-21,1 0,-1 0,1 0,-1 0,1 0,0 0,0 1,0 0,0-1,0 1,0 0,1 1,0-1,-1 0,1 1,0-1,1 1,-1 0,1-1,-2 7,-5 13,2-1,-5 26,-5 21,-45 120,58-181,-1-1,0 0,-1 0,0 0,0-1,0 0,-1 0,0 0,0 0,0-1,-1 0,0-1,0 1,0-1,0-1,-1 1,1-1,-1 0,0-1,0 0,-15 2,-8 0,0-1,0-1,0-2,-46-5,70 3,17 0,21 3,-18 2,-2-1,0 1,0 0,-1 0,0 1,1 1,14 8,-24-11,1-1,0 1,-1-1,1 1,-1-1,1 1,-1 0,0-1,0 1,0 0,0 0,0 0,0 0,-1 0,1 0,0 3,-1-2,0 1,0-1,0 0,-1 1,1-1,-1 0,0 1,0-1,0 0,0 0,0 0,-1 1,-2 2,0 2,-1-1,0 0,0 0,-1-1,0 0,0 0,0 0,-1-1,1 0,-1 0,-1 0,1-1,-1 0,1-1,-1 1,0-2,0 1,-1-1,-12 2,-15 4,15-3,-1 0,1-2,-37 2,56-5,1 0,-1-1,1 1,-1 0,1 0,-1 0,1 1,-1-1,1 0,-1 0,1 1,-1-1,1 1,0-1,-1 1,1 0,0-1,-1 1,1 0,0 0,0 0,0 0,0 0,0 0,-2 3,3-2,-1 1,1 0,-1 0,1 0,0 0,0 0,1 0,-1 0,1 0,0 3,3 27,-4-32,0 0,0 0,0 0,0 0,0 0,0 0,0 0,0 0,-1 0,1 0,0 0,-1 0,1 0,-1 0,1 0,-1-1,1 1,-1 0,1 0,-1-1,0 1,0 0,1-1,-1 1,0-1,0 1,0-1,-1 1,-27 1,26-2,0 0,1 0,-1 0,0 0,1 0,-1 0,1 1,-1-1,0 1,-4 2,7-1,0-1,0 1,0 0,0 0,0 0,0 0,1 0,-1 0,1 0,0-1,-1 1,1 0,0 0,0-1,0 1,0-1,0 1,2 2,5 10,13 79,-20-87,0 0,0 0,-1 1,0-1,0 0,-1 0,0 0,0 1,0-1,-1 0,1 0,-7 11,7-15,-1 0,0 0,1 0,-1 0,0 0,-1-1,1 1,0 0,0-1,-1 0,1 0,0 0,-1 0,0 0,1 0,-1 0,1-1,-1 1,0-1,1 0,-1 0,0 0,1 0,-1 0,0-1,-4-1,1 1,0-1,0 0,0 0,0 0,1-1,-1 0,1 0,-1 0,1-1,-6-5,-11-4,19 14,15 7,-7-6,-1 1,1-1,-1 1,0 0,0 0,0 1,0-1,-1 1,1 0,-1 0,0 0,0 0,0 0,-1 1,1-1,-1 1,0 0,-1 0,1 0,-1 0,0 0,0 0,-1 0,1 0,-1 0,0 0,0 0,-1 0,0 1,1-1,-2 0,-2 7,3-9,0 1,0-1,1 0,-1 1,1-1,0 1,-1-1,1 1,1-1,-1 1,1-1,-1 1,1-1,1 4,-1-5,0-1,1 1,-1-1,0 0,0 0,1 1,-1-1,1 0,-1 0,1 0,-1-1,1 1,0 0,-1-1,1 1,0-1,0 1,-1-1,1 0,0 0,0 1,0-1,-1-1,1 1,0 0,0 0,0-1,1 0,11-1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11.76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0,'44'1,"0"1,0 2,-1 2,0 2,0 2,51 19,-74-23,0-1,0 0,0-1,40 2,87-8,-56-1,16 5,110-5,-127-10,-58 7,60-3,124 11,-193-2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17.7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324 83,'-5'0,"-5"-4,-16-7,-8-1,-2 1,0 3,1-2,3 1,2 1,1 3,1 2,6 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0.8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57,'1098'0,"-1049"3,55 9,-53-5,51 0,1502-6,-716-3,-835 0,55-10,48-3,-112 13,0-3,65-15,-66 11,0 2,71-4,11 9,170 6,-191 9,-55-6,67 1,115 9,-138-7,100 17,-180-25,-1-1,1 1,-1 1,1 0,-1 1,21 9,-28-10,0 0,-1 0,1 0,-1 0,1 1,-1 0,0 0,0 0,-1 0,1 0,-1 1,0 0,0 0,-1 0,1 0,-1 0,3 10,0 11,-1 1,-2 0,0 0,-2 0,-5 52,4-76,1 1,-1 0,0 0,0-1,-1 1,1-1,-1 1,1-1,-1 1,0-1,0 0,-1 0,1 0,-1 0,1 0,-1-1,0 1,0-1,0 1,-1-1,1 0,0-1,-1 1,1 0,-1-1,1 0,-1 0,-6 1,-11 1,0-1,1 0,-1-2,-27-3,-16 2,58 1,0 1,1-1,0 1,-1 0,1 1,0 0,-1-1,1 1,0 1,0-1,1 1,-1 0,0 0,1 1,0-1,0 1,0 0,0 0,0 0,1 0,0 1,0 0,0-1,1 1,-1 0,1 0,0 1,-1 5,-3 14,2 1,1-1,1 1,2 49,-1 1,-14 10,5-36,2-9,-16 49,-9-19,24-53,0-1,-8 25,12-25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2:26.89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1 125,'11'1,"-1"0,1 1,-1 1,1 0,-1 0,0 1,0 1,0-1,-1 1,0 1,0 0,10 8,-4-3,0-2,1 1,20 7,-30-15,-1 1,0-1,0 1,1 0,-2 0,1 0,0 1,-1 0,0 0,1 0,-1 0,-1 1,1-1,-1 1,0 0,0 0,3 7,-4-8,-1-3,0 0,0 0,-1-1,1 1,0 0,0-1,0 1,0 0,-1-1,1 1,0-1,0 0,0 1,0-1,0 0,1 1,-1-1,0 0,0 0,0 0,0 0,0 0,0 0,0 0,0-1,0 1,0 0,0 0,0-1,0 1,0-1,0 1,0-1,1 0,37-25,-34 22,44-43,0 0,-45 44,0 0,0 1,0 0,0 0,0 0,0 0,1 1,-1 0,0 0,1 0,0 0,8 0,-8 1,1 0,-1 0,0 0,0 1,1-1,-1 1,0 1,0-1,0 1,0-1,0 1,0 1,-1-1,1 1,-1 0,0 0,1 0,-1 0,-1 1,1 0,0 0,-1 0,0 0,0 0,0 1,-1-1,1 1,-1 0,0 0,0 0,-1 0,1 0,-1 0,0 0,0 11,2-1,2-16,9-31,5-9,-13 35,1 0,0 1,0 1,0-1,1 1,-1 0,1 1,0-1,0 2,0-1,1 1,-1 0,10 0,-8 0,1 1,-1 1,1 0,-1 0,1 1,-1 0,0 1,1 0,-1 1,14 5,-19-5,-1 0,1 0,-1 0,0 1,0-1,0 1,-1 0,0 0,1 1,-1-1,-1 1,1-1,-1 1,1 0,-1 0,-1 0,1 0,-1 0,1 7,1 4,-1 0,-1 1,0-1,-3 33,1-46,1 1,-1-1,0 0,0 1,0-1,0 0,0 0,-1 1,1-1,-1 0,0-1,0 1,0 0,0 0,0-1,-1 1,1-1,-1 0,0 0,-3 2,6-4,-1 0,1 0,-1 0,0 0,1 0,-1 0,1-1,-1 1,1 0,-1 0,0 0,1-1,-1 1,1 0,-1-1,1 1,-1 0,1-1,0 1,-1-1,1 1,-1 0,1-1,0 1,-1-1,1 1,0-1,0 1,0-1,-1 0,1 1,0-1,0 1,0-1,0 0,0 1,0-1,0 1,0-1,0 1,0-1,0 0,0 1,0-1,1 1,-1-1,0 1,1-2,7-37,-6 34,-2 2,1 0,-1 1,1-1,0 0,0 1,0-1,1 0,-1 1,0-1,1 1,0 0,0 0,0-1,0 1,0 0,0 1,0-1,0 0,1 1,-1-1,1 1,-1-1,6-1,8-5,-13 7,-1-1,1 0,-1 0,1 0,-1 0,0 0,0 0,0-1,0 1,0-1,-1 1,1-1,-1 0,0 1,1-1,-1 0,0 0,-1 0,1 0,-1 0,1 0,-1 0,0 0,0 0,0-1,-1-4,-1-4,-1 0,0 1,0 0,-1 0,-8-16,12 26,-1 0,0 0,1 0,-1 0,1 0,0 0,-1 0,1 0,0 0,0-1,-1 1,1 0,0 0,0 0,0 0,0 0,1-1,-1 1,0 0,1-1,-1 1,1 1,0-1,-1 1,1-1,0 1,-1-1,1 1,0 0,-1-1,1 1,0 0,0 0,-1 0,1 0,0-1,0 1,0 0,-1 0,1 0,0 1,0-1,1 0,59 19,-35-9,-15-8,-1 0,1-1,0 0,0-1,-1 0,1 0,0-1,-1-1,1 0,0 0,14-6,0-2,-1-2,0-1,31-22,-43 27,0-2,-1 0,11-11,0-1,-20 20,-1 1,1-1,0 0,0 1,0-1,0 1,0 0,1-1,-1 1,0 0,1 1,-1-1,0 0,1 1,4-1,-6 1,1 0,-1 0,1 1,-1-1,1 0,-1 1,1 0,-1-1,0 1,1 0,-1 0,0-1,1 1,-1 0,0 0,0 0,0 1,0-1,1 2,1 2,0 1,0 0,0 0,-1 0,0 0,0 0,-1 1,1-1,-1 0,0 10,-3 77,0-60,4 63,-1-87,0 1,1-1,0 0,1 0,0 0,0 0,1 0,0-1,1 1,0-1,6 9,14 12,-14-17,0 0,0 2,-2-1,1 1,-2 0,0 1,-1 0,11 30,17 80,10 45,-45-167,1 0,0 0,0 0,0 0,1 0,-1 0,1 0,0-1,0 1,-1-1,2 1,-1-1,0 0,0 0,1 0,5 4,50 20,-21-10,10 4,71 20,1 1,-90-31,-21-8,0 1,1 0,-2 1,1 0,8 5,-14-7,1 0,-1 0,0 0,0 0,0 0,0 1,-1-1,1 1,0-1,-1 1,0 0,0-1,0 1,0 0,0 0,0 0,-1 0,1 5,0 1,1-1,1 0,-1 0,1 0,0 0,1-1,0 1,0-1,1 0,0 0,0 0,1-1,6 7,-5-6,0 1,-1-1,0 1,-1 0,0 0,0 0,0 1,-1 0,-1 0,4 12,5 47,-3 0,1 116,-10-169,3 64,-2-73,1 0,-1 0,1 0,0-1,1 1,-1 0,1-1,0 0,1 1,6 7,-5-7,0 0,-1 0,1 1,-1-1,-1 1,1 0,-1 0,0 0,-1 0,0 1,0-1,0 0,-1 1,0 8,-1-11,0-1,-1 1,1-1,-1 1,0-1,0 0,-1 1,1-1,-1 0,0 0,0 0,-1 0,1 0,-1-1,1 1,-1-1,-1 1,1-1,0 0,-1 0,1-1,-1 1,0-1,-6 4,-8 3,11-7,0 1,0 0,0 0,1 1,0 0,0 0,0 0,0 1,0 0,1 0,0 0,0 1,1 0,-1 0,1 0,1 0,-7 14,-8 14,14-28,1-1,-1 1,1 0,1 0,-1 0,1 0,0 1,-1 7,3-14,0 1,0-1,0 1,0-1,0 1,0-1,0 1,0-1,1 1,-1-1,0 1,0-1,1 1,-1-1,0 0,1 1,-1-1,0 1,1-1,-1 0,0 1,1-1,-1 0,1 0,-1 1,1-1,-1 0,0 0,1 0,-1 0,2 1,21-2,20-13,-14 5,0 1,0 2,0 1,1 1,0 1,0 2,51 4,50-3,-113-2,1 0,-1-1,1-1,-1 0,0-1,-1-2,1 0,-1 0,-1-2,1 0,-1 0,-1-2,27-23,20-40,-56 63,0 0,0 0,-1 0,0-1,-1 0,0 0,4-24,9-27,-13 56,0 0,0 0,1 1,-1-1,2 1,-1 0,1 0,0 1,0 0,0 0,1 0,0 1,0 0,0 0,0 0,1 1,-1 0,1 1,15-3,9-2,0 2,-1 1,58 0,-71 4,22 2,0-2,-1-2,1-2,-1-2,66-17,-79 14,-14 5,0 0,0 0,24-3,-30 7,0 0,0 0,0 1,0-1,0 1,0 1,0-1,0 1,-1 0,1 0,7 5,45 20,64 21,-59-25,-52-17,1 0,-1 0,-1 1,1 0,-1 1,0 0,-1 1,0 0,0 1,-1-1,0 2,-1-1,0 1,-1 0,0 0,-1 1,0 0,-1 0,0 0,0 0,-2 1,0-1,0 1,0 23,-2-27,0-6,-1 1,1-1,1 1,-1-1,0 1,1-1,0 1,-1-1,2 0,-1 0,0 1,3 4,-3-8,-1 0,0 0,1 0,-1 0,0 0,0 0,1 0,-1 0,0 0,1 0,-1 0,0 0,1 0,-1 0,0 0,0 0,1 0,-1-1,0 1,1 0,-1 0,0 0,0-1,0 1,1 0,-1 0,0 0,0-1,0 1,1 0,-1-1,0 1,0 0,0 0,0-1,0 1,0 0,0-1,0 1,0 0,0-1,0 1,0 0,0 0,0-1,0 1,0 0,0-1,4-18,10-66,-8 54,-1-1,1-41,-9-51,5-104,-1 222,-1 0,1 0,1 0,-1 0,1 0,0 0,0 1,1-1,-1 1,7-9,-1 4,0 1,0 1,1-1,13-8,-10 8,0-1,0-1,-1 0,-1 0,16-21,-22 24,0 0,0 0,0 0,-1-1,-1 1,1-1,-1 1,-1-1,0 0,0 0,0-12,-2-8,0 0,-2 0,-1 0,-8-30,10 48,0 1,1-1,0 0,1 0,0 0,1 0,3-16,22-78,-12 56,19-88,-24 97,1 0,25-57,-33 91,1-2,0 1,1 0,0 0,0 0,1 1,0 0,0 0,0 0,1 0,0 1,0-1,0 2,1-1,-1 1,1 0,0 0,0 1,1 0,10-3,13-2,1 1,0 1,52-1,-48 5,54-12,-38 1,-11 2,50-6,-62 12,46-15,-48 13,0 0,38-4,180-21,-167 21,0 4,80 2,-17 1,-121 2,-1-2,1 0,-1-1,0 0,28-13,-24 8,0 2,1 1,27-5,150-16,334-2,720 30,-1247 0,-1 1,1 0,-1 0,0 1,1-1,-1 2,11 4,-16-6,-1-1,1 1,-1 0,0 0,0 0,1-1,-1 1,0 1,0-1,0 0,0 0,0 0,0 0,-1 1,1-1,0 0,-1 1,2 1,-2-1,0 0,0 0,-1 0,1-1,0 1,-1 0,1 0,-1-1,1 1,-1-1,0 1,0 0,0-1,0 1,0-1,0 0,0 1,0-1,-1 0,-1 2,-2 1,0 0,-1 0,1 0,-1-1,0 1,1-1,-2-1,1 1,0-1,-8 1,-71 10,74-12,-706 37,-13-35,598-4,-321 14,85-1,-75-13,-172 4,603-3,-49 4,57-3,0 0,1-1,-1 1,0 0,1 1,-1-1,0 1,1-1,0 1,-1 0,1 1,-4 3,6-6,1 1,-1-1,1 1,-1-1,1 1,0 0,-1-1,1 1,0-1,0 1,-1 0,1-1,0 1,0 0,0-1,0 1,0 0,0-1,0 1,0 0,0-1,0 1,0 0,0-1,1 1,-1 0,0-1,0 1,1 0,-1-1,0 1,1-1,-1 1,1-1,-1 1,1-1,-1 1,1-1,-1 1,1-1,-1 0,1 1,-1-1,1 0,1 1,30 13,17-2,1-1,0-3,69 3,159-10,-178-2,307 15,106-2,-129-8,-257 3,126 24,-201-24,-34-5,1 1,0 0,-1 2,28 9,-44-13,0-1,-1 1,1 0,0 0,0 0,-1 0,1 0,-1 1,1-1,-1 0,0 1,1-1,1 3,-3-3,0-1,0 1,0-1,1 1,-1 0,0-1,0 1,0-1,0 1,0 0,0-1,0 1,-1-1,1 1,0-1,0 1,0 0,-1-1,1 1,0-1,0 1,-1-1,1 1,0-1,-1 1,1-1,-1 0,0 1,-2 2,-1-1,1 0,-1 0,0 0,1 0,-1-1,0 0,0 0,0 0,-8 1,-98 7,-148-8,128-3,-367-1,-821 4,970 13,-152-1,572 13,12-4,2-3,0-5,88 4,267-6,-366-12,1456-4,-1494 3,48 2,-78-1,-1 1,1 0,-1 0,0 1,0-1,1 1,-1 1,0-1,9 6,-15-8,1 1,-1-1,0 0,1 0,-1 0,0 1,1-1,-1 0,0 0,1 1,-1-1,0 0,1 1,-1-1,0 0,0 1,0-1,1 0,-1 1,0-1,0 1,0-1,0 0,0 1,0-1,0 1,0-1,0 0,0 1,0-1,0 1,0-1,0 0,0 1,0-1,0 1,0-1,0 0,-1 1,1-1,0 0,0 1,0-1,-1 0,1 1,0-1,-1 0,1 1,0-1,-1 0,1 0,0 1,-1-1,1 0,0 0,-1 0,1 0,-1 1,1-1,0 0,-2 0,-26 8,-40-1,0-3,-89-5,58-1,-430 0,483 5,34 0,27 2,100 6,171-5,-174-6,26-2,108 4,-239 1,-14 1,-27 4,-798 50,781-56,-532 5,733-6,164 21,-230-13,159 11,-134-15,261 21,-366-26,1 1,-1 0,0 0,1 0,-1 0,0 1,1 0,5 3,-10-5,1 0,-1 1,0-1,1 0,-1 0,0 1,0-1,1 0,-1 1,0-1,0 0,0 1,1-1,-1 0,0 1,0-1,0 0,0 1,0-1,0 0,0 1,0-1,0 0,0 1,0-1,0 0,0 1,0-1,0 1,0-1,0 0,0 1,-1-1,1 1,-22 13,-6-5,-1-1,0-2,-1 0,1-2,-1-2,0 0,-36-4,22 1,0 3,-56 8,97-10,0 1,0 0,0 0,0 0,0 0,0 0,0 0,1 1,-1 0,0-1,1 1,0 0,-1 0,1 0,0 1,0-1,0 0,0 1,0 0,1-1,-1 1,0 3,1-4,0 1,1-1,-1 0,1 1,0-1,0 1,0-1,0 1,0-1,0 1,1-1,-1 1,1-1,0 1,0-1,0 0,0 0,0 1,0-1,1 0,-1 0,1 0,-1 0,1 0,0-1,0 1,2 1,5 4,-5-3,1-1,-1 1,0 0,1 0,-2 0,6 8,-8-11,-1-1,0 1,0-1,1 1,-1-1,0 1,0-1,0 1,0-1,0 1,0 0,0-1,0 1,0-1,0 1,0-1,0 1,0-1,0 1,0 0,-1-1,1 1,0-1,0 1,-1-1,1 1,-1 0,-1 0,1 0,-1 1,0-1,0 0,0 0,0-1,0 1,0 0,0-1,0 1,-4 0,-38 3,1-1,-49-3,182 14,-46-5,-1-2,75 2,-116-9,0 0,0 0,0 0,1 0,-1-1,0 1,0-1,0 1,0-1,0 0,0 1,0-1,0 0,0 0,0-1,-1 1,1 0,2-3,-3 3,-1 0,0 0,1 0,-1 0,0 0,1-1,-1 1,0 0,0 0,0 0,0-1,0 1,0 0,0 0,-1 0,1 0,0-1,-1 1,1 0,-1 0,1 0,-1 0,0-1,-3-4,-1 0,1 0,-1 1,0 0,0 0,0 1,-1-1,1 1,-10-5,3 4,0 0,0 2,0-1,0 1,-24-2,26 5,-1-2,1 1,0-1,0-1,1 1,-1-2,1 1,-1-2,-16-9,17 7,-1 0,1 0,-1 1,-14-5,21 9,-1 1,0 0,0 0,0 0,1 1,-1-1,0 1,0 0,0 0,0 0,0 1,0-1,0 1,1 0,-1 0,-5 2,-62 17,56-17,0 1,1 0,-27 11,26-8,0-2,0 0,0 0,-1-2,1 0,-1-1,-24 1,-9-3,-54-6,91 4,-1-1,1 0,0 0,0-1,0-1,0 0,1-1,0 0,0-1,0 0,1-1,0 0,1 0,0-1,-12-14,14 16,0 1,0 0,0 1,-1 0,0 0,0 1,0 0,-1 0,1 1,-1 0,0 0,0 1,0 0,0 1,0 0,0 0,-15 2,3 0,0 0,0 2,0 1,0 1,1 0,-33 14,3 2,11-6,1 2,-40 24,70-36,0 0,-1-1,0 1,0-2,0 1,0-1,-1-1,1 0,-1 0,-17 0,27-2,0 0,-1 0,1 0,0 0,-1 0,1 0,0 0,0 0,-1 0,1 0,0 0,0 0,0-1,-1 1,1 0,0 0,0 0,0 0,-1-1,1 1,0 0,0 0,0-1,0 1,0 0,-1 0,1 0,0-1,0 1,0 0,0-1,0 1,0 0,0 0,0-1,0 1,0 0,0 0,0-1,0 1,0 0,0 0,0-1,0 1,0 0,1 0,-1-1,0 1,0 0,0 0,0 0,1-1,-1 1,0 0,0 0,0 0,1-1,-1 1,0 0,0 0,0 0,1 0,-1 0,0 0,1-1,15-12,0 6,0 1,0 1,1 0,0 1,0 1,0 1,0 0,26 2,49-8,-17-8,79-28,-91 24,1 2,75-9,-94 21,19-3,0 2,0 3,1 3,78 8,-129-4,-1 0,1 1,-1 1,0 0,0 0,0 2,-1-1,0 2,0 0,16 13,-13-8,-1 1,0 1,-1 0,0 1,-1 0,16 30,-21-34,1 0,1-1,-1 0,16 13,22 29,-42-46,1 0,0 0,0 0,0-1,1 1,0-1,1-1,-1 1,1-1,0-1,0 1,1-1,-1 0,1-1,0 0,0 0,0 0,0-1,1 0,-1-1,1 0,-1 0,14-2,136 13,-119-7,1-1,-1-2,72-7,-105 5,0-2,0 1,0-1,0 1,0-2,-1 1,1 0,-1-1,0 0,0-1,0 1,0-1,0 0,-1 0,1 0,-1-1,6-8,-1-3,0 0,-1-1,0-1,6-23,-12 35,-1 4,0 0,0 0,-1 0,1 0,0 0,-1 0,0 0,0 0,1 0,-1 0,0 0,-1 0,1 0,0 0,0 0,-1 0,1 0,-3-3,3 4,-1 0,0 0,0 0,-1 0,1 0,0 1,0-1,0 0,0 1,-1-1,1 1,0-1,0 1,-1 0,1 0,0-1,-1 1,1 0,0 0,-1 0,-1 1,-9 1,-1 0,1 1,-1 1,-18 8,24-10,-44 18,-316 104,260-92,97-28,-1 1,1 0,-1 0,1 1,1 1,-1 0,-13 12,22-17,0-1,-1 0,1 1,0-1,0 0,0 1,0-1,0 1,0 0,0-1,0 1,1 0,-1 0,1-1,-1 1,1 0,0 0,0 0,0 0,-1-1,2 1,-1 0,0 0,0 0,1 0,-1-1,1 1,0 2,1-2,-1 0,1 0,-1-1,1 1,-1-1,1 1,0-1,0 1,0-1,0 0,0 0,0 0,0 0,0 0,1-1,-1 1,0-1,0 1,1-1,-1 0,0 0,5 0,36-3,0-2,1-1,44-14,124-46,-199 62,0-2,-1 1,0-2,0 1,0-2,-1 0,0 0,0-1,-1 0,13-16,1-6,-2 0,26-49,-44 72,8-9,0 1,1 0,1 0,1 2,0 0,0 0,2 2,-1 0,2 0,35-16,-36 17,0 0,0-1,-1-1,-1-1,23-25,62-85,-93 114,12-18,-2-1,0 0,-3-2,17-45,-31 75,16-33,30-50,-18 35,-27 47,0 0,0 0,1-1,-1 1,0 0,1 0,0 0,-1 1,1-1,0 0,0 1,0-1,0 1,0 0,1-1,-1 1,0 0,0 0,1 0,-1 1,1-1,-1 1,4-1,-4 1,0 1,0-1,0 1,-1 0,1 0,0-1,0 1,0 0,0 1,-1-1,1 0,-1 0,1 1,-1-1,1 1,-1-1,0 1,1 0,-1-1,0 1,0 0,0 0,-1 0,1 0,0 0,-1 0,1 0,-1 3,3 7,-1 1,-1-1,0 1,-1-1,0 1,-1-1,-1 1,-3 18,-6 11,-19 45,5-16,-5 3,21-54,0 1,-6 23,11-27,-1 1,-1-2,-1 1,0-1,-12 20,14-28,-1-1,0 1,0-1,0-1,-1 1,0-1,0 0,-1-1,0 1,0-1,-14 6,10-6,-37 17,1 1,-58 38,91-51,2 0,-1 1,2 1,-1 0,2 0,0 1,0 1,1 0,1 0,0 1,-9 21,9-13,-1 1,0 0,-1 0,-1-2,-27 38,79-81,77-63,-64 49,62-55,-104 81,2 0,-1 0,1 2,19-10,-17 10,0-1,-1 0,20-16,-28 19,1 1,-1 0,0 1,1-1,0 1,0 0,11-2,24-11,-41 15,0 1,-1-1,1 1,0-1,0 1,0-1,0 1,0-1,-1 0,1 1,0-1,-1 0,1 0,0 0,-1 1,1-1,-1 0,1 0,-1 0,0 0,1 0,-1 0,0 0,0 0,1 0,-1-1,-1 0,1 0,-1 0,1 0,-1 0,0 0,0 1,0-1,0 0,0 1,0-1,0 0,-3-2,-5-4,0 0,-1 0,-15-9,-62-31,-2 4,-102-36,156 66,-133-49,-4 7,-1 8,-3 8,-1 7,-1 8,-1 8,-226 7,-405-18,561 13,177 11,-81-3,-188-35,253 28,-1 3,-156 3,-1094 10,711-4,583 4,31-1,1 0,0-1,-1 0,1-1,0 0,-1-1,1 0,0-1,-20-8,32 10,0 1,0-1,0 0,0 1,0-1,0 0,0 0,0 1,0-1,1 0,-1 0,0 0,1 0,-1 0,0 0,1 0,0 0,-1-1,1 1,-1 0,1 0,0 0,0 0,0-1,0-1,0 0,1 0,0 0,-1 0,1 0,1 0,-1 0,0 0,1 0,2-4,4-4,1 0,0 1,13-12,-11 13,-1 1,1 0,1 1,-1 0,1 1,0 0,1 1,19-6,12 0,54-6,-10 2,-52 7,-2-2,1 0,40-20,-61 24,0 1,1 0,0 1,0 1,0 0,21 0,97 3,-70 1,2178 1,-2194 0,57 10,28 2,-101-14,22 0,0 3,0 1,0 3,80 22,-132-29,0 0,-1 0,1 0,0 0,-1 0,1 1,0-1,-1 0,1 0,0 1,-1-1,1 0,0 1,-1-1,1 1,-1-1,1 1,-1-1,1 1,-1-1,1 1,-1 0,0-1,1 1,-1-1,0 1,1 0,-1 1,0-1,-1 0,0 0,0 0,0 0,0 0,0 0,0 0,0 0,0 0,0 0,0-1,-1 1,1 0,0-1,0 1,-2 0,-21 8,1-1,-1-1,0 0,-37 3,-109 5,91-10,-1301 26,1025-32,339 1,0 0,0 1,0 0,0 1,1 1,-1 1,1 0,0 1,0 0,0 2,1-1,-22 15,-102 64,-12 36,123-97,-76 60,93-78,1 1,-1-2,-1 1,1-1,-1-1,0 0,0 0,-21 3,29-6,0-1,0 0,0 0,0-1,0 1,0-1,-1 1,1-1,0 0,0 0,1-1,-1 1,0 0,0-1,0 0,1 0,-1 0,1 0,0 0,-1 0,1 0,0-1,0 1,1-1,-1 0,0 1,1-1,-2-5,0 3,1 1,-1-1,0 1,0 0,-1 0,1 0,-1 0,0 1,-4-4,7 7,1-1,-1 1,1 0,-1-1,1 1,-1 0,1 0,-1 0,1-1,-1 1,0 0,1 0,-1 0,1 0,-1 0,1 0,-1 0,1 0,-1 0,0 0,1 0,-1 1,1-1,-1 0,1 0,-1 0,1 1,-1-1,1 0,-1 1,1-1,-1 1,-9 20,6 26,4-41,1 0,0 0,0 0,1-1,-1 1,1 0,0 0,1-1,-1 1,1-1,0 0,1 0,-1 0,1 0,0-1,0 0,1 1,9 6,4 1,0-1,1-1,39 16,-40-19,-6 0,1 0,-2 0,1 1,-1 1,0 0,-1 0,0 1,0 0,-1 1,-1 0,1 0,-2 1,10 18,1 8,-1 1,-3 0,13 50,-11-8,-14-65,0 0,1 0,1 0,0-1,1 1,1-1,1 0,8 15,-7-17,-2 0,1 1,-2 0,7 22,14 34,-23-66,0 1,1-1,-1 0,1 0,0 0,1 0,-1-1,1 1,8 4,28 24,29 54,-65-82,-1-1,1 1,0-1,0 0,0 0,0-1,1 0,-1 0,1 0,-1 0,1-1,0 0,-1 0,10 0,12-1,48-4,-61 3,8-2,0-2,-1 0,0-2,36-15,26-8,-51 19,0-1,-1-2,0 0,35-25,-28 6,-32 27,0 0,0 1,0-1,1 1,9-5,13-2,0 2,1 0,0 2,0 2,48-5,30-7,73-8,-76 13,-42 7,-49 6,0-1,1-1,-1 0,0-1,0 0,-1-1,1-1,-1 0,0-1,14-8,-17 7,-1-1,1 0,-2 0,1-1,-1 0,-1-1,0 0,0 0,-1 0,7-16,4-12,20-68,-12 24,51-186,-74 261,-1-1,1 0,-1 1,0-1,-1 0,0 0,0 0,-1 0,-1-8,0 13,1-1,-1 1,0-1,0 1,0 0,0 0,0 0,-1 0,1 0,-1 0,0 1,0-1,0 1,0 0,-1 0,1 0,0 0,-1 0,1 1,-6-2,-30-11,0 2,-1 2,-60-7,-125-1,96 6,-56-1,-538 14,693 1,0 1,1 2,-57 16,-5 1,76-19,-44 10,55-12,0 0,0 0,0 1,0 0,0 0,1 0,-1 0,1 0,-1 1,1 0,-3 3,5-6,1 1,0-1,-1 0,1 1,-1-1,1 1,0-1,0 1,-1 0,1-1,0 1,0-1,0 1,-1-1,1 1,0 0,0-1,0 1,0-1,0 1,0 0,0-1,0 1,0-1,1 1,-1 0,0-1,0 1,1-1,-1 1,0 0,20 10,29-3,-49-8,513 6,-266-10,-69 1,191 7,-361-4,-1 1,1 1,-1-1,0 1,8 3,-13-4,0 0,1 0,-1 0,0 0,0 0,-1 0,1 1,0-1,0 0,-1 1,1 0,0-1,-1 1,0 0,1 0,-1 0,0 0,0 0,0 0,0 0,0 2,-1-3,0 1,0-1,-1 0,1 0,0 0,-1 0,1 0,-1 0,1 0,-1 0,0 0,1 0,-1 0,0 0,0 0,0-1,0 1,1 0,-1 0,0-1,0 1,0-1,-1 1,1-1,0 1,0-1,0 0,0 1,0-1,0 0,0 0,-2 0,-46 6,42-5,-552 6,305-11,-244 4,494-1,0 1,0 0,0 0,0 0,0 1,0 0,0-1,0 2,1-1,-1 0,0 1,0-1,1 1,-7 4,8-3,-1 0,1 1,0-1,0 1,0-1,0 1,0 0,1 0,0 0,0 0,0 0,0 0,0 0,1 5,-1-6,-7 47,8-47,-1 0,0 0,0 0,0 0,0 0,0 0,-1-1,1 1,-1 0,0-1,0 1,-3 3,35-50,-23 38,-1-1,0 0,-1 0,1 0,-2-1,1 0,-1 0,0 0,0-1,-1 1,0-1,2-15,27 92,-19-45,-2 1,-1 0,-1 0,0 1,-2 1,-1-1,-2 1,0 0,0 28,-3-20,10 58,1 20,-12-74,-1-24,0 1,1-1,1 0,4 19,-4-30,-1 0,1 0,0 0,1 0,-1 0,0 0,1 0,0 0,0 0,0-1,0 1,0-1,0 0,0 1,1-1,-1 0,1 0,0-1,0 1,-1 0,1-1,0 0,6 2,20 2,0-1,0-2,0 0,1-2,52-8,-68 7,1-2,-1 0,1-1,-1 0,0-1,21-11,74-50,-79 45,1 2,43-20,-30 20,-18 6,1 2,0 0,1 2,0 1,0 1,45-4,196 10,-1 1,-258-2,1 0,-1 0,-1-1,1 0,0-1,-1 0,0-1,1 0,-2 0,1 0,-1-2,0 1,0-1,0 0,-1 0,-1-1,1 0,-1 0,0-1,-1 1,0-1,0 0,-1-1,4-11,-7 15,0 0,0 0,0 0,-1 0,0 0,0 0,-1 0,0 0,0 0,0 0,0 1,-1-1,0 0,-1 1,1-1,-5-7,0 2,0 0,0 1,-1 0,-1 0,1 1,-20-16,25 23,0-1,-1 1,1 0,-1 0,0 1,1-1,-1 1,0 0,0 0,0 0,0 0,0 1,0 0,0 0,-8 0,4 1,0 1,1 0,-1 0,1 0,-1 1,1 0,0 1,-7 4,5-3,1 0,-1 1,1 1,1-1,-1 1,1 0,1 1,-1 0,1 0,1 0,-1 1,1 0,-5 13,6-2,1 0,1 0,1 0,1 0,0 0,2 0,0 0,9 34,-5-21,4 63,-10-70,0 0,2-1,1 1,1-1,13 47,-14-62,16 37,-19-45,1 0,0 0,0-1,1 1,-1 0,0 0,1-1,-1 1,1-1,-1 1,1-1,0 0,0 1,-1-1,1 0,0 0,0 0,4 1,-5-2,0 0,0-1,0 1,0 0,0 0,0-1,0 1,0-1,0 1,0-1,0 1,0-1,0 1,0-1,0 0,-1 1,1-1,0 0,-1 0,1 0,0 0,-1 0,1 1,-1-1,1 0,-1 0,0 0,1 0,-1 0,0-1,0 0,9-43,-6 28,30-75,-25 75,-1-1,0-1,-2 0,7-35,-10 39,-1 0,-1 0,0 0,-3-27,2 37,-1 0,1 0,-1 0,1 0,-1 1,-1-1,1 1,-1-1,0 1,0 0,0 0,0 0,-1 0,0 1,1-1,-1 1,-8-5,-176-99,144 85,-1 2,-1 1,-1 3,-1 2,-76-13,76 21,1 2,-1 1,-60 6,11 0,64-2,-57 11,58-6,-57 2,78-8,0 0,0 1,0 1,0-1,0 2,1-1,-17 7,21-6,-1 1,1 0,0 0,1 0,-1 0,1 1,0 0,0 0,0 0,1 1,-1 0,-6 12,-7 8,15-23,-1 1,1 0,0 0,0 0,1 1,-1-1,1 1,0 0,0-1,0 1,1 0,0 0,-2 10,4-13,0 0,0-1,0 1,0 0,0-1,1 1,-1-1,0 0,1 1,-1-1,1 0,-1 0,1 0,0 0,-1 0,1 0,0 0,0-1,0 1,-1 0,1-1,0 0,0 1,0-1,2 0,58 3,-52-3,20 0,179-6,-184 4,-1-2,0-1,0-1,0-1,-1-1,33-15,-49 19,0 0,1 1,0 0,0 0,0 1,0 0,0 0,1 1,-1 0,0 1,9 0,-17 0,0 0,-1 1,1-1,0 0,0 0,0 0,-1 1,1-1,0 0,0 0,0 0,-1 1,1-1,0 0,0 0,0 1,0-1,0 0,0 0,0 1,0-1,0 0,0 1,-1-1,1 0,0 1,1-1,-1 0,0 0,0 1,0-1,0 0,0 0,0 1,0-1,0 0,0 1,1-1,-1 0,0 0,0 0,0 1,0-1,1 0,-1 0,0 0,0 1,1-1,-1 0,0 0,0 0,1 0,-1 0,0 0,0 1,1-1,-1 0,0 0,1 0,-1 0,0 0,1 0,-26 13,23-12,-177 72,-2 0,153-59,2 0,0 2,0 1,-33 29,-18 18,48-41,0 1,2 1,0 1,2 1,-22 32,42-49,1 0,0 0,0 0,1 0,0 1,1-1,1 1,-1 0,2 0,-1 0,3 18,-2-10,0 0,-5 30,2-34,1-5,0-1,0 1,1 0,0 0,1 16,1-24,-1 0,0 0,1 1,0-1,-1 0,1 0,0 0,0 0,0 0,1 0,-1 0,0 0,1 0,-1-1,1 1,-1-1,1 1,0-1,0 1,0-1,0 0,0 0,0 0,0 0,0 0,0-1,0 1,1 0,3-1,16 2,0-2,0-1,0 0,0-2,-1-1,1 0,36-13,-37 11,46-13,-1-3,88-41,-138 57,0 1,0 0,0 1,1 1,0 0,-1 1,1 1,32 2,-24 0,-1-2,1-1,26-5,-18 2,0 0,40 1,-6 1,-53 0,1 0,-1-1,0-1,0 0,0-1,19-12,43-15,28 4,-101 28,0 0,0 0,0-1,0 1,0 0,0-1,-1 0,1 0,-1 0,1 0,-1 0,1 0,-1-1,0 1,0-1,0 1,-1-1,1 0,-1 0,1 0,-1 0,0 0,0 0,0 0,0 0,-1 0,1 0,-1-1,0 1,0-5,1-14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2:59.6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1845 0,'-2'10,"-1"-1,0 1,0-1,-1 1,0-1,-1 0,0-1,0 1,-7 7,-31 34,31-39,2 1,-1 1,-8 14,16-20,0 0,1 0,0 0,0 1,1-1,0 1,0-1,0 10,-7 41,7-53,0 0,0 0,-1-1,1 1,-1 0,0-1,0 1,0-1,-1 0,1 0,-1 0,0 0,0 0,-1-1,1 1,-1-1,0 0,0 0,-5 3,-1 0,0-1,1 2,0-1,0 1,0 1,1-1,0 2,-12 15,2 2,-24 51,31-56,0 0,-1-1,-1 0,-1-1,-18 21,27-35,0 0,0 0,0 1,1 0,0 0,0 0,-5 13,8-15,0-1,0 1,0-1,1 1,-1-1,1 1,0-1,0 1,0 0,0-1,1 1,0-1,0 1,0-1,0 0,0 1,0-1,3 4,8 14,-1-2,-1 0,13 36,-22-50,1-1,-1 1,0-1,0 1,-1 0,1-1,-1 1,0 0,0-1,0 1,-1 0,0-1,0 1,0 0,0-1,-1 0,0 1,-3 5,-3 2,0 0,-1-1,0 0,-1-1,-1 0,-17 13,21-18,-1 0,1-1,-1 0,1 0,-1-1,0 0,-1 0,1-1,0 0,-1 0,1-1,-12 0,2-3,1 0,-1-1,-20-6,-6-1,44 10,-9-1,1 0,-1-1,0 1,1-2,0 1,-1-2,1 1,1-1,-1 0,0 0,-10-9,16 12,1-1,0 1,0 0,-1 0,1 1,0-1,-1 0,1 0,-1 1,1-1,-1 1,1-1,-1 1,0 0,1-1,-1 1,0 0,1 0,-1 0,1 0,-1 1,0-1,1 0,-1 1,1-1,-1 1,1-1,-1 1,1 0,-1 0,1-1,0 1,-1 0,1 0,-2 2,-8 5,1 1,0 1,-11 12,11-12,-9 12,2 0,-30 48,33-46,-2-1,0 0,-27 27,38-44,1 1,-1-1,1 1,0 0,1 0,0 1,0-1,0 1,1-1,0 1,-1 15,2-14,-1-1,0 0,0 1,0-1,-1 0,0 0,-1 0,0-1,-8 13,1-6,0 1,1 1,1-1,0 1,2 1,0 0,0 0,2 0,0 1,1 0,0 0,2 0,0 0,1 0,1 1,1-1,0 0,1 0,2 0,7 26,-8-33,2-1,0 0,0-1,1 1,0-1,0 0,1 0,1-1,-1 0,10 8,32 38,-45-49,-1 1,0 0,-1-1,1 1,-1 0,0 1,0-1,-1 0,0 0,0 1,0-1,-1 11,-1 7,-9 46,8-60,2-7,0-1,0 1,-1 0,2-1,-1 1,0 0,1-1,-1 1,1-1,-1 1,1-1,0 1,0-1,1 1,-1-1,0 0,1 0,-1 1,3 1,42 33,-25-21,-20-16,0 1,0-1,0 1,0-1,-1 1,1-1,0 0,0 1,0-1,0 0,0 0,0 0,0 0,0 0,0 0,0 0,0 0,0 0,0 0,0 0,0-1,0 1,0 0,0-1,0 1,0-1,0 1,-1-1,1 1,0-1,0 0,0 1,-1-1,1 0,0 0,-1 0,1 1,-1-1,1-2,25-46,-18 31,-5 13,1 1,-1-1,1 1,0 0,0 0,0 0,1 1,-1 0,1-1,0 1,0 1,0-1,0 1,1 0,-1 0,1 1,-1-1,10 0,-12 2,0-1,0 1,0-1,0 1,0 0,0 1,0-1,1 0,-1 1,0 0,-1 0,1 0,0 0,0 0,0 0,0 1,-1-1,1 1,-1 0,1 0,-1 0,0 0,0 0,0 1,0-1,0 0,0 1,-1 0,1-1,-1 1,0 0,1 0,-1 0,-1 0,2 3,3 38,-5-37,0 0,1 0,-1 1,1-1,1-1,-1 1,1 0,1 0,-1-1,1 1,0-1,1 0,-1 1,7 6,-5-7,-1 0,0 0,0 1,0 0,0 0,-1 0,-1 0,1 0,-1 1,0-1,-1 1,1-1,-2 1,1 0,-1 0,-1 13,0-12,1 0,0-1,0 1,1 0,1-1,-1 1,1-1,1 1,-1-1,1 0,1 0,6 12,-5-15,0 1,0-1,1 0,-1-1,1 1,0-1,0 0,12 5,-12-7,-1 1,1 0,-1 0,0 0,0 1,-1-1,1 1,-1 0,1 0,-1 1,-1 0,1-1,-1 1,4 7,-2-1,0 1,-1 0,-1 0,0 0,-1 0,0 1,0 22,-3-4,-10 57,6-60,2-9,0 0,2 1,0-1,1 0,3 26,-2-40,0 0,0 0,0 0,1 0,0 0,0 0,0 0,0-1,1 1,0-1,0 1,0-1,0 0,1 0,0-1,0 1,0-1,0 0,0 0,0 0,1 0,0-1,-1 0,7 2,-8-3,0 0,-1 0,1 0,0 0,-1 1,1-1,-1 1,1 0,-1-1,0 1,1 0,-1 0,0 0,-1 1,1-1,0 1,0-1,-1 1,0-1,1 1,-1 0,0-1,0 1,-1 0,1 0,-1 0,1 0,-1 0,0 0,0-1,0 1,0 0,-1 0,0 3,-3 12,-1-1,-1 0,0-1,-16 29,-2 8,14-15,9-32,0 0,0 0,0 0,-1 0,0-1,0 1,0-1,-1 1,0-1,0 0,0 0,-1 0,1 0,-1-1,0 1,-1-1,1 0,-8 5,3-4,0 1,-1-2,1 1,-1-1,0-1,0 1,-1-2,1 1,-1-2,1 1,-1-1,1-1,-1 0,0-1,-11-1,20 2,0-1,-1 1,1 0,0 1,0-1,0 0,-1 1,1-1,0 1,0 0,0-1,0 1,0 0,0 0,0 1,1-1,-1 0,0 0,0 1,1-1,-1 1,-1 2,-33 50,9-13,19-32,-10 10,1 1,0 0,-16 28,30-44,0 1,1 0,-1 0,1 0,0 0,0 0,1 0,-1 1,1-1,1 0,-1 1,1-1,-1 1,2-1,-1 1,1-1,-1 1,1-1,1 0,-1 1,5 8,1-1,-1 1,0 0,-1 1,-1-1,0 1,2 20,-2 2,-3 54,-1-78,2 0,-1 0,6 18,-4-24,-1-1,-1 1,1-1,-1 1,0 0,-1-1,1 1,-1 0,0-1,-1 1,0 0,0 0,-1-1,1 1,-1-1,-1 0,-2 7,3-10,0 1,0 0,0-1,0 1,1 0,0 0,-1 0,2 0,-1 0,0 0,1 0,0 0,0 0,0 1,1 6,0-10,-1 1,1 0,0-1,0 1,-1 0,1-1,1 1,-1-1,0 1,0-1,0 0,1 1,-1-1,1 0,-1 0,1 0,0 0,-1 0,1 0,0-1,-1 1,1-1,0 1,0-1,0 1,-1-1,1 0,0 0,0 0,0 0,0 0,0 0,-1-1,1 1,0-1,0 1,2-2,-2 2,1-1,-1 0,1 0,-1 0,1 0,-1 0,0 0,1-1,-1 1,0-1,0 1,0-1,0 0,0 0,-1 0,1 0,-1 0,1 0,-1-1,2-3,1-3,-1 0,-1 0,0 0,2-14,-1 3,-3 19,0 1,0 0,0-1,0 1,0-1,0 1,0-1,0 1,0-1,0 1,0 0,1-1,-1 1,0-1,0 1,0 0,1-1,-1 1,0 0,1-1,-1 1,0 0,1-1,-1 1,0 0,1 0,-1-1,1 1,-1 0,0 0,1 0,-1-1,1 1,-1 0,1 0,-1 0,0 0,1 0,-1 0,1 0,0 0,19 15,12 29,-25-31,-1 0,0 1,-1 0,-1 0,0 0,-1 0,0 1,-1-1,-1 1,0 0,-1 0,-1-1,0 1,-1 0,-1-1,0 1,-6 16,7-28,0 0,1 0,-1 0,0 0,-1-1,1 1,0-1,-1 0,0 0,1 0,-1 0,0 0,0 0,0-1,0 1,0-1,0 0,-1 0,1 0,0 0,-1-1,1 1,0-1,-5 0,5 0,-1 0,1 0,0 0,0 1,0-1,0 1,0 0,0 0,0 0,1 0,-1 0,0 1,1-1,-1 1,0 0,1 0,0 0,-1 0,1 0,0 0,0 1,0-1,-1 3,2-1,0-1,1 0,0 0,-1 1,1-1,0 0,0 1,1-1,-1 0,1 0,0 0,0 1,0-1,0 0,2 3,26 50,-22-44,-1 2,1 0,-2 0,8 30,-10-32,0 0,1 1,0-1,1-1,1 1,10 17,-10-20,0 1,-1 0,0 0,-1 0,0 1,0 0,-1-1,-1 1,0 0,0 0,-1 1,-1-1,0 0,0 0,-1 0,0 0,-1 0,-1 0,0 0,0 0,-1-1,0 1,-10 17,5-13,1 1,1 0,0 0,1 0,-6 29,11-40,-1 1,1 0,0-1,1 1,0 0,0 0,0-1,0 1,1 0,0-1,0 1,1 0,0-1,-1 0,2 1,-1-1,1 0,0 0,0 0,5 6,-8-10,1-1,-1 1,0-1,1 1,-1-1,0 0,1 1,-1-1,1 0,-1 1,0-1,1 0,-1 1,1-1,-1 0,1 0,-1 0,1 1,-1-1,1 0,-1 0,1 0,0 0,-1 0,1 0,-1 0,1 0,-1 0,1 0,-1 0,1-1,-1 1,1 0,-1 0,1 0,-1-1,2 1,7-24,-7-29,-3 40,-1 1,-1-1,0 1,0 0,-1 0,-1 0,0 0,0 1,-1 0,-12-17,15 24,1 1,-1-1,-1 1,1-1,0 1,-1 0,0 0,1 1,-1-1,0 1,0 0,-1 0,1 0,0 0,-1 1,1 0,-1 0,1 0,-1 0,0 1,1 0,-1 0,0 0,1 0,-1 1,1 0,-1 0,0 0,1 0,-8 4,5-1,-1 0,1 0,-1 1,1 0,0 0,1 1,-1 0,1 0,1 0,-7 9,-4 9,-22 45,7-12,16-28,1 2,-21 62,7-14,25-71,-7 16,2 0,0 0,-5 32,9-46,1 1,-1 0,-1-1,1 0,-2 0,0 0,0-1,0 0,-1 0,-1-1,1 1,-11 7,4-2,0 1,-20 29,27-34,0-1,-1 0,0 0,-17 14,16-16,1 0,0 1,0 0,1 1,0-1,-7 13,-5 12,12-21,-1 0,2 1,0 0,0 0,-3 18,2-4,1-8,2 0,0 1,-2 39,7-53,-1 1,1-1,0 1,0-1,0 1,1-1,0 0,1 0,-1 0,1 0,0 0,1 0,-1-1,1 0,0 1,6 4,-8-8,1 1,-1-1,1 1,-1 0,0-1,0 1,0 0,-1 0,1 0,-1 1,0-1,0 0,0 0,0 1,0-1,0 7,-2-8,1 1,-1-1,0 0,1 0,-1 0,0 0,0 0,-1 0,1 0,0-1,-1 1,1 0,-1-1,1 1,-1-1,0 1,1-1,-1 0,0 0,0 0,0 0,0 0,0 0,0 0,-1-1,-2 1,-20 7,1-1,1 0,0 2,-35 19,53-26,0 1,1 0,0 0,-1 0,1 0,1 1,-1 0,0 0,1 0,0 0,0 0,0 1,0-1,1 1,-1 0,1 0,1 0,-1 0,1 0,0 0,0 0,-1 9,2-12,0 0,0 0,0 0,0 0,1 0,-1 0,0 0,1 0,-1 0,1 0,0-1,0 1,-1 0,1 0,1 0,-1-1,0 1,0-1,0 1,1-1,-1 1,1-1,-1 0,1 0,0 1,-1-1,1 0,0-1,0 1,0 0,0 0,0-1,0 1,0-1,0 0,0 0,0 1,0-1,3-1,2 1,0-1,0 0,0 0,-1-1,1 0,0 0,-1-1,1 0,-1 0,8-5,-2 0,2-1,0 0,-1-1,0 0,-1-1,0-1,11-13,-23 24,0 1,0-1,0 1,1 0,-1-1,0 1,0-1,0 1,0-1,0 1,0-1,0 1,0-1,-1 1,1-1,0 1,0 0,0-1,0 1,-1-1,1 1,0-1,0 1,-1 0,1-1,0 1,-1 0,1-1,0 1,-1 0,1-1,0 1,-1 0,1 0,-1-1,1 1,-1 0,1 0,0 0,-1 0,1 0,-1 0,1 0,-1 0,1 0,-1 0,1 0,-1 0,1 0,-1 0,-31-2,29 2,-34 0,21-1,0 0,0 1,-1 1,1 1,0 0,0 1,-21 7,34-8,0 0,0 0,0 0,1 0,-1 0,0 1,1 0,0-1,0 1,0 0,0 0,0 0,0 1,1-1,-1 0,1 0,0 1,0-1,0 1,1-1,-1 1,1 4,-2 13,2 0,3 37,0-24,-3 64,2 48,-2-144,1 1,-1-1,0 1,1-1,0 0,-1 1,1-1,0 0,0 1,0-1,1 0,-1 0,0 0,1 0,0 0,-1 0,1-1,0 1,0 0,0-1,0 0,0 1,0-1,0 0,1 0,-1 0,0 0,1 0,-1-1,0 1,1-1,-1 0,1 1,-1-1,1 0,-1 0,1-1,4 0,-7 1,1 0,-1 0,1 0,-1 0,1 0,-1-1,1 1,-1 0,1 0,-1 0,1 0,-1-1,1 1,-1 0,1-1,-1 1,0 0,1-1,-1 1,0 0,1-1,-1 1,0-1,1 1,-1-1,0 1,0-1,0 1,1 0,-1-1,0 1,0-1,0 1,0-1,0 0,0 1,0-1,0 1,0-1,0 1,0-1,0 1,0-1,-1 1,1-1,0 0,-17-20,14 17,-10-10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3:02.71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4,'0'5,"5"1,6 0,5-6,6-2,2-2,3-4,-13 3,-4 3,1 2,-2 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3:03.8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53 0,'4'0,"7"0,-3 0,-4 5,-6 6,-4 6,-4-1,-2 3,-2 2,-4-3,1-4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3:39.20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1871 0,'-1'5,"0"0,-1 0,0-1,1 1,-2 0,1-1,-1 0,-4 7,-6 11,6-6,-2-1,1 0,-2 0,0-1,0 0,-2-1,1 0,-2-1,1 0,-2-1,0 0,0-1,-1-1,-29 14,30-17,0 1,1 0,0 1,0 1,0 0,1 0,1 2,0-1,0 1,-18 25,23-28,-1 0,-1 0,1-1,-17 12,-18 18,28-22,0-1,-1-1,-1 0,0-2,-1 1,0-2,0 0,-38 14,54-23,-1-1,1 1,-1 0,0-1,1 0,-1 1,0-1,1 0,-1 0,0 0,0 0,1 0,-1 0,0 0,1-1,-1 1,0 0,1-1,-1 0,1 1,-1-1,1 0,-1 0,1 0,-1 0,1 0,0 0,-1 0,1 0,0-1,0 1,0 0,0-1,0 1,0-1,1 1,-1-1,0 1,0-4,-2-8,0 1,1 0,0-1,0-20,0 0,-2 13,0-1,1-1,0 1,2-34,1 53,0 0,0 0,0 0,0-1,0 1,-1 0,1 0,-1 0,1 0,-1 0,0 0,0 0,0 0,0 0,0 1,0-1,0 0,0 1,-1-1,1 1,-1-1,0 1,1-1,-1 1,0 0,0 0,1 0,-1 0,0 0,0 0,-4 0,-7-2,0 0,-1 1,1 1,-19 0,-26-3,-33-23,52 15,-55-10,78 19,1 2,-1 0,0 0,1 2,-1 0,0 1,-16 4,-24 9,1 2,-67 31,53-28,57-17,1-1,0 1,0 1,0 0,-16 9,23-11,1 1,-1 0,1 0,0 0,-1 0,1 0,1 1,-1 0,0-1,1 1,0 0,0 0,0 0,0 1,1-1,0 0,0 1,-1 6,-4 27,1-5,-18 63,14-60,2 1,2 0,2 0,1 1,1-1,6 41,-2 25,-3 410,-1-501,0 0,-1 0,-6 21,-3 25,14-69,0 0,1 0,1 0,10-20,9-18,42-147,-38 106,42-90,7-13,-5 14,-53 136,41-65,-49 92,1 0,0 1,1 0,1 1,0 1,28-20,20-13,-37 26,0 1,1 1,1 2,1 0,0 2,40-14,-68 28,1-1,-1 1,1 0,0-1,-1 1,1 0,0 0,-1 0,1 0,0-1,-1 1,1 0,0 0,-1 0,1 0,0 0,-1 1,1-1,0 0,-1 0,1 0,0 1,-1-1,1 0,-1 0,1 1,0-1,-1 1,1-1,-1 0,1 1,0 0,-6 22,-25 23,8-23,0 0,-1-2,-45 31,27-22,28-19,-1-1,0 0,-1-1,0-1,0 0,-1-1,0-1,0-1,-1 0,1-1,-1 0,0-2,0 0,-28 0,42-2,1 0,0-1,-1 1,1-1,-1 1,1-1,-1 0,1 0,0 0,0 0,0 0,-1-1,1 1,0 0,0-1,1 0,-1 1,0-1,0 0,-2-4,1 0,0-1,1 1,-1-1,1 0,-2-12,3 14,1 0,-2 0,1 0,0 0,-1 0,0 0,0 1,-1-1,1 0,-1 1,-4-5,7 8,0 1,0 0,-1 0,1 0,0 0,0 0,0 0,0-1,-1 1,1 0,0 0,0 0,0 0,0 0,-1 0,1 0,0 0,0 0,0 0,-1 0,1 0,0 0,0 0,0 0,0 0,-1 0,1 0,0 0,0 0,0 0,-1 1,1-1,0 0,0 0,0 0,0 0,0 0,-1 0,1 1,0-1,0 0,0 0,0 0,0 0,0 0,0 1,0-1,-1 0,-3 16,0 16,3-20,1-1,0 1,1 0,1-1,0 1,0-1,1 1,0-1,7 14,-9-22,1 0,0 1,0-1,1 0,-1 0,0-1,1 1,0-1,-1 1,1-1,0 0,0 0,1 0,-1 0,0 0,1-1,-1 0,1 1,-1-1,1-1,-1 1,1 0,0-1,-1 0,1 0,0 0,0 0,-1-1,1 1,-1-1,1 0,0 0,6-3,30-12,0-2,-1-1,55-39,-7 6,35-26,-104 70,-11 12,-6-2,-1 1,0-1,0 0,-1 0,1 1,0-1,-1 0,0 0,1 1,-1-1,-2 4,-35 65,13-34,-2 0,-1-2,-46 43,-106 83,112-103,50-38,18-20,0 1,0-1,0 0,0 0,0 1,0-1,0 0,0 0,0 1,0-1,0 0,0 0,0 1,0-1,0 0,0 0,0 1,0-1,0 0,0 0,1 1,-1-1,0 0,0 0,0 0,0 1,0-1,1 0,-1 0,0 0,0 0,0 1,1-1,-1 0,0 0,0 0,1 0,-1 0,0 0,0 0,1 0,-1 1,0-1,5 0,0 0,0 0,0 0,0-1,0 0,0 0,5-2,23-7,1-1,-2-2,47-25,88-63,-121 72,-46 28,0 1,0 0,1 0,-1 0,0 0,0 0,0 0,0-1,0 1,0 0,0 0,0 0,0 0,1 0,-1 0,0 0,0 0,0 0,0 0,0-1,0 1,1 0,-1 0,0 0,0 0,0 0,0 0,0 0,0 0,1 0,-1 0,0 0,0 0,0 0,0 0,0 0,1 0,-1 1,0-1,0 0,0 0,0 0,0 0,0 0,1 0,-1 0,0 0,0 0,0 0,0 1,0-1,0 0,0 0,0 0,0 0,0 0,0 0,0 1,0-1,1 0,-1 0,-5 14,-11 18,15-31,-176 283,176-284,1 0,0 0,0 1,-1-1,1 0,0 0,0 0,0 1,0-1,0 0,-1 0,1 1,0-1,0 0,0 0,0 1,0-1,0 0,0 1,0-1,0 0,0 0,0 1,0-1,0 0,0 1,0-1,0 0,0 0,0 1,0-1,1 0,-1 0,0 1,0-1,0 0,0 0,0 0,1 1,-1-1,0 0,1 1,15-3,30-16,-38 15,283-141,-165 78,-121 63,1 0,-1 1,1 0,0 0,0 0,9-1,-15 3,0 0,1 0,-1 0,0 0,1 0,-1 0,0 0,1 0,-1 0,0 0,1 0,-1 0,0 0,1 1,-1-1,0 0,1 0,-1 0,0 0,1 1,-1-1,0 0,0 0,1 0,-1 1,0-1,0 0,1 1,-1-1,0 0,0 0,0 1,0-1,0 0,1 1,-1-1,-12 22,-7-2,-1-1,-1-2,-1 0,0-1,-41 22,20-13,-11 9,1-2,2 1,-71 62,121-95,0 1,0 0,0-1,0 1,0 0,0 0,0 0,0 0,0 0,0 0,1 0,-1 0,0 0,1 0,-1 0,1 0,-1 1,1-1,0 0,0 0,-1 0,1 2,1-2,0-1,0 1,-1-1,1 1,0-1,0 0,0 1,0-1,0 0,0 0,0 1,0-1,0 0,0 0,0 0,0 0,0-1,0 1,0 0,1-1,63-16,-34 6,108-46,-127 51,0-1,0 0,0 0,-1-1,-1-1,1 0,-1 0,14-18,-23 25,1 0,-1 1,1-1,-1 0,0 0,0 0,0 0,0-1,0 1,0 0,-1 0,1-1,-1 1,1 0,-1 0,0-1,0 1,0 0,0-1,-1-3,0 4,0 0,0 1,-1-1,1 0,0 1,-1-1,1 1,-1-1,1 1,-1 0,0 0,0 0,1 0,-1 0,0 0,0 0,0 1,-3-2,-12-1,-1 0,1 1,-1 1,-23 1,27 1,-54-3,-87 4,138 0,0 0,1 0,-1 2,1 0,0 1,-29 13,34-12,0 1,1 1,-1 0,1 0,1 1,0 0,0 1,0-1,2 2,-11 16,1 3,2 0,-20 58,29-68,0 1,2-1,0 1,-1 39,8 91,1-56,-6 48,5 117,-3-250,2 13,0 0,2 0,9 35,-12-53,0-1,0 0,1 0,-1 0,1 0,0 0,0-1,1 1,-1-1,1 1,-1-1,1 0,0 0,1 0,-1 0,0 0,1-1,-1 0,1 1,0-1,0-1,0 1,0-1,0 1,0-1,6 1,-7-2,0 0,0 0,0-1,0 1,0-1,0 1,0-1,0 0,0 0,0 0,0-1,-1 1,1-1,0 0,3-3,34-37,-6 5,-16 17,-17 17,1 1,0-1,0 1,0-1,1 1,-1 0,0 0,1 0,0 0,-1 0,1 1,3-2,-6 3,1 0,-1 0,0 0,0 0,1 0,-1 0,0 0,1 0,-1 0,0 0,0 0,1 1,-1-1,0 0,1 0,-1 0,0 0,0 0,0 1,1-1,-1 0,0 0,0 1,0-1,1 0,-1 0,0 1,0-1,0 0,0 0,0 1,0-1,0 0,0 0,0 1,1-1,-1 0,0 1,0-1,0 0,-1 1,1-1,0 0,0 0,0 1,-6 19,6-19,-1 0,1-1,0 1,0-1,0 1,-1 0,1-1,0 1,-1-1,1 1,0-1,-1 1,1-1,-1 1,1-1,-1 1,1-1,-1 0,1 1,-1-1,0 0,1 1,-1-1,1 0,-1 0,0 0,1 1,-1-1,0 0,1 0,-1 0,1 0,-1 0,0 0,1 0,-1 0,0-1,1 1,-1 0,0 0,1 0,-1-1,1 1,-1 0,1-1,-1 1,1-1,-1 1,1 0,-1-1,1 1,-1-1,1 1,0-1,-1 1,1-1,0 0,-1 1,1-1,0 1,0-1,0 0,-1 1,1-1,0-1,-5-15,1 4,3 27,1 10,1 0,1 0,2 0,11 46,-13-65,-1 1,1 0,1-1,-1 0,1 1,0-1,0 0,0 0,1-1,-1 1,1-1,1 0,-1 0,0 0,1 0,0-1,0 0,0 0,0 0,0 0,1-1,-1 0,1 0,0-1,11 2,-11-2,1 0,0 0,-1 0,1 1,-1 0,8 3,-13-5,0 1,0-1,0 1,0 0,0-1,0 1,0 0,0 0,0 0,0 0,-1 0,1 0,0 0,-1 0,1 0,-1 0,1 0,-1 0,1 0,-1 1,0-1,1 0,-1 0,0 1,0-1,0 0,0 0,0 0,0 1,-1-1,1 0,0 0,-1 1,1-1,0 0,-1 0,1 0,-1 0,0 0,0 1,0-1,1-1,-1 1,1 0,-1-1,1 1,0-1,-1 1,1 0,0-1,0 1,-1-1,1 1,0 0,0-1,0 1,0 0,0 0,0-1,0 1,0 0,0-1,0 1,0 0,1-1,-1 1,0 0,0-1,1 1,-1-1,0 1,1 0,-1-1,1 1,0 0,1-1,-1 1,1-1,-1 0,1 1,-1-1,1 0,0 0,-1 0,1 0,-1 0,1 0,2-1,49-17,-46 14,1 0,0 0,0 1,0 1,0-1,0 1,15-2,-20 4,0 1,0-1,0 0,0 1,0-1,-1 1,1 0,0 0,0 1,0-1,-1 0,1 1,-1-1,1 1,-1 0,1 0,-1 0,0 0,0 1,0-1,0 0,-1 1,1-1,2 6,3 8,0 1,-1 0,0 0,-1 0,-2 1,1-1,-2 1,0 33,1-20,8 52,-6-56,3 52,2 29,-10-106,0 0,1 0,-1 0,0 0,0 0,0 1,0-1,0 0,0 0,-1 0,1 0,-1 0,1 0,-1 0,0 0,0-1,0 1,0 0,0 0,0-1,0 1,-1 0,1-1,-2 2,0-1,0-1,0 1,0-1,0 0,0 0,0 0,-1-1,1 1,0-1,0 1,-1-1,1 0,-5-1,-8-1,0-1,0-1,1 0,-29-13,13 5,1 2,-1 0,-1 3,1 0,-1 2,-1 1,1 2,-44 2,63 0,0-1,1 0,-1 0,0-2,1 1,-1-2,1 1,0-2,0 0,1 0,-1-1,-18-13,16 12,-1 0,1 1,-1 1,0 0,-19-3,15 4,1-1,0 0,-19-10,17 7,0 0,-1 2,1 0,-1 1,0 1,-1 2,-23-2,42 4,0-1,1 0,-1 1,0-1,0-1,0 1,0 0,1-1,-1 1,1-1,-1 0,1 0,0 0,0 0,0 0,0-1,0 1,0-1,0 1,1-1,-1 1,1-1,0 0,0 0,-1-4,-3-10,1 0,1 0,-2-24,3 23,-4-55,3 1,9-104,0 135,1 1,21-61,-4 13,-6 30,-12 42,-1 0,0 0,-2-1,3-23,-5 19,1 0,0 1,2-1,0 1,13-36,-17 56,0-1,0 0,0 1,1-1,-1 1,0-1,1 0,-1 1,0-1,1 1,-1-1,0 1,1 0,-1-1,1 1,-1-1,1 1,-1 0,1-1,-1 1,1 0,0-1,-1 1,1 0,-1 0,1 0,0 0,-1 0,1-1,-1 1,1 0,0 0,0 1,16 16,8 39,-24-52,79 253,11 29,-85-276,-7-24,-8-30,-69-148,63 167,15 25,-1-1,1 1,0 0,0 0,-1-1,1 1,0 0,0 0,-1 0,1-1,0 1,-1 0,1 0,0 0,0 0,-1 0,1 0,0-1,-1 1,1 0,0 0,-1 0,1 0,0 0,-1 0,1 1,0-1,-1 0,1 0,0 0,-1 0,1 0,0 0,-1 0,1 1,-1-1,-1 4,1-1,-1 1,0 0,1-1,-1 1,1 0,0 0,1 0,-1 0,0 5,-18 170,8 332,11-496,1 0,1-1,5 27,-6-41,-1-1,0 1,0 0,0 0,0 0,0 0,0 0,0 0,0 0,0 0,0 0,0 0,1-1,-1 1,0 0,0 0,0 0,0 0,0 0,0 0,0 0,1 0,-1 0,0 0,0 0,0 0,0 0,0 0,0 0,0 0,1 0,-1 0,0 0,0 0,0 0,0 1,0-1,0 0,0 0,0 0,0 0,1 0,-1 0,0 0,0 0,0 0,0 0,0 0,0 1,0-1,0 0,0 0,0 0,0 0,0 0,0 0,0 0,0 1,0-1,0 0,0 0,0 0,0 0,0 0,0 0,0 0,0 1,0-1,4-14,1-19,-16-159,0 45,9-16,3 145,2 16,7 25,-2-3,34 72,82 133,-123-223,1 0,-1 0,1 0,-1 0,1 0,0 0,0 0,-1-1,1 1,0 0,1-1,-1 0,3 2,-5-3,1 0,0 0,-1 0,1 0,0 0,-1 0,1 0,0 0,-1 0,1 0,0 0,-1-1,1 1,0 0,-1-1,1 1,0 0,-1-1,1 1,-1 0,1-1,-1 1,1-1,-1 1,1-1,-1 1,0-1,1 0,0 0,1-6,1 1,-1-1,0 1,0-1,-1 0,0 0,1-11,0-171,-2 187,0-1,0 1,0-1,0 1,0-1,1 1,-1 0,1-1,0 1,0 0,0-1,0 1,3-4,-4 6,1 0,-1-1,1 1,-1 0,1 0,0 0,-1 0,1 0,-1 0,1 0,0 0,-1 0,1 0,-1 1,1-1,-1 0,1 0,0 0,-1 1,1-1,-1 0,1 1,-1-1,0 0,1 1,-1-1,1 1,-1-1,0 1,1-1,-1 1,0-1,1 2,6 8,0 1,-1 1,-1-1,5 13,72 214,-70-192,-1 0,-3 0,4 66,-11-142,2 1,0-1,14-53,-17 83,0-1,0 0,0 1,0-1,0 1,0-1,0 1,0-1,0 0,0 1,1-1,-1 1,0-1,0 1,1-1,-1 1,0-1,0 1,1-1,-1 1,1-1,-1 1,0 0,1-1,-1 1,1 0,-1-1,1 1,-1 0,1-1,-1 1,1 0,-1 0,1 0,0 0,-1 0,1-1,-1 1,1 0,-1 0,1 0,0 0,0 1,1 0,0 1,0 0,0 0,0 0,-1 0,1 0,-1 0,1 1,-1-1,1 3,26 65,-27-66,28 70,-29-74,0 1,0-1,0 1,1 0,-1-1,0 1,0-1,1 1,-1-1,0 1,1-1,-1 1,1-1,-1 1,0-1,1 1,-1-1,1 0,-1 1,1-1,-1 0,1 1,0-1,-1 0,1 0,-1 0,1 1,0-1,-1 0,1 0,-1 0,1 0,0 0,-1 0,1 0,0-1,11-22,-1-46,-11 64,4-30,-4 16,2 1,0-1,1 1,1 0,0 0,2 1,8-21,-14 37,0 1,1-1,-1 0,0 0,0 1,1-1,-1 0,1 1,-1-1,1 0,-1 1,1-1,-1 1,1-1,-1 1,1-1,0 1,-1-1,1 1,0-1,-1 1,1 0,0-1,0 1,-1 0,1 0,0 0,0 0,0-1,-1 1,1 0,0 0,0 0,1 1,0 0,-1 1,1-1,-1 1,1-1,-1 1,0 0,1-1,-1 1,0 0,0 0,0 0,1 3,18 72,-19-73,10 47,-4-22,-1 0,4 57,-19-52,0-7,-1 88,8-77,-2 0,-1 0,-11 43,7-46,1-1,3 2,0-1,3 0,0 1,3-1,5 40,-6-75,-1 0,1 1,0-1,0 1,0-1,0 0,0 1,0-1,0 1,0-1,0 0,0 1,0-1,1 0,-1 1,0-1,0 0,0 1,0-1,1 0,-1 1,0-1,0 0,0 1,1-1,-1 0,0 0,1 1,-1-1,0 0,1 0,-1 1,0-1,1 0,-1 0,0 0,1 0,-1 0,0 0,1 0,-1 0,0 0,1 0,14-12,1-1,-16 13,1 0,-1 0,0 0,1 0,-1 0,1 0,-1 0,0 0,1 0,-1 0,0 0,1 0,-1 0,1 0,-1 1,0-1,1 0,-1 0,0 0,1 1,-1-1,0 0,1 0,-1 1,0-1,0 0,1 1,-1-1,0 0,0 1,1-1,-1 0,0 1,0-1,0 1,0-1,0 0,0 1,0-1,0 1,0-1,0 0,0 1,5 25,-2 0,-1 0,-2 0,-3 40,1-8,2-20,-1-34,1-8,4-59,3-14,9-74,-12 131,0 1,1 0,1 1,0-1,15-27,-20 44,0 0,0 0,0 0,1-1,-1 1,0 1,1-1,0 0,-1 0,1 0,0 1,0-1,0 1,0 0,0-1,3 0,-4 2,0 0,-1 0,1 0,0 0,0 0,0 1,0-1,0 0,-1 0,1 1,0-1,0 1,0-1,-1 1,1-1,0 1,-1-1,1 1,0-1,-1 1,1 0,-1-1,1 1,-1 0,1 0,-1-1,0 1,1 2,1 3,1 0,-2 0,1 1,-1 0,0-1,0 1,-1-1,0 1,0 0,-1 9,-53 217,47-200,-2 0,-18 47,3-8,8-8,12-45,0-1,-2 0,0 1,-15 29,33-65,1 0,28-29,-2 3,-39 43,0 0,-1 0,1 0,0 0,0 0,0 0,0 0,-1 0,1 0,0 0,0 0,0 0,0 0,0 0,-1 0,1 0,0 0,0 0,0 0,0 0,0 0,-1-1,1 1,0 0,0 0,0 0,0 0,0 0,0 0,0-1,0 1,0 0,0 0,-1 0,1 0,0 0,0-1,0 1,0 0,0 0,0 0,0 0,0-1,0 1,0 0,0 0,0 0,0 0,1 0,-1-1,0 1,0 0,0 0,0 0,0 0,0 0,0-1,0 1,0 0,0 0,1 0,-26 7,-28 16,19-6,-2-2,0-2,-56 14,-33 11,124-37,-1 0,0-1,1 1,-1 0,0-1,0 0,0 1,0-1,1 0,-1 0,0 0,0 0,0 0,0 0,0 0,0-1,1 1,-1-1,0 1,0-1,1 0,-1 0,0 0,1 0,-1 0,-1-1,1-1,0 0,0 0,0 0,1 0,-1 0,1 0,0-1,0 1,0 0,0-1,1 1,-1 0,1-5,0-14,1 0,1 0,6-32,-7 50,8-42,2 1,2 0,2 1,2 1,23-45,-35 77,0 0,-1-1,0 1,-1-1,-1 0,0 0,1-19,-6-92,0 52,3-359,2 642,-5 251,-10-285,-2 47,8-175,7-50,0 0,0 1,0-1,0 0,0 1,0-1,-1 0,1 1,0-1,0 0,0 0,0 1,-1-1,1 0,0 0,0 1,0-1,-1 0,1 0,0 0,0 1,-1-1,1 0,0 0,0 0,-1 0,1 0,0 1,-1-1,1 0,0 0,-1 0,1 0,0 0,0 0,-1 0,1 0,0 0,-1 0,1 0,-1-1,-13-24,-11-59,-20-120,27 116,2-2,3 0,-2-163,15 179,-3 0,-3 0,-20-85,20 139,9 42,36 420,-36 5,-4-290,-1-191,-2 0,-16-63,4 15,-93-501,104 560,2 8,1 0,0-1,0-26,3 42,-1 0,0 0,0 0,0 0,0 0,0 0,0 0,0 0,0 0,0 0,0 0,0 0,0 0,0 0,1 0,-1 0,0 0,0 0,0 0,0 0,0 0,0 0,0 0,0 0,0 0,0 0,0 0,0 0,0 0,1 0,-1 0,0 0,0 0,0 0,0 0,0 0,0 0,0 0,0 0,0-1,0 1,0 0,0 0,0 0,0 0,0 0,0 0,0 0,0 0,5 12,3 21,6 404,-15-381,0-128,-3 0,-3 0,-4 0,-3 1,-24-75,24 113,14 33,0-1,0 1,0 0,0 0,0-1,0 1,0 0,0 0,-1-1,1 1,0 0,0 0,0-1,0 1,0 0,-1 0,1 0,0-1,0 1,0 0,-1 0,1 0,0 0,0 0,-1 0,1-1,0 1,0 0,-1 0,1 0,0 0,0 0,-1 0,1 0,0 0,0 0,-1 0,1 0,0 0,0 0,-1 0,1 0,0 0,0 1,-1-1,1 0,0 0,0 0,-1 0,1 0,0 1,0-1,0 0,-1 0,1 0,0 1,0-1,0 0,0 0,0 0,0 1,-1-1,1 0,0 0,0 1,-5 19,0 56,6 142,1-162,-6-87,-15-56,0 7,17 67,-5-23,7 34,0 1,0-1,-1 1,1 0,-1 0,1-1,-1 1,1 0,-1 0,0-1,0 1,1 0,-1 0,0 0,0 0,0 0,0 0,-2-1,3 2,0 0,-1 0,1 1,0-1,-1 0,1 0,0 0,-1 0,1 0,0 0,0 1,-1-1,1 0,0 0,-1 0,1 1,0-1,0 0,0 1,-1-1,1 0,0 0,0 1,0-1,0 0,0 1,-1-1,1 0,0 1,0-1,0 0,0 1,0-1,0 0,0 1,0-1,0 0,0 1,1-1,-1 18,43 220,-57-409,2 1,13 634,-6-541,-3 1,-26-110,23 133,7 31,-1-6,-2 1,-9-28,13 60,2 18,1 31,31 183,-16-147,-4 1,-1 99,-9-124,1-40,-2-1,-1 1,-7 42,1-49,0-24,0-33,7-12,0 29,-1 0,-4-33,5 53,0 0,0 1,0-1,0 1,0-1,0 1,0-1,0 0,0 1,0-1,0 1,0-1,-1 1,1-1,0 1,0-1,-1 1,1-1,0 1,0-1,-1 1,1-1,-1 1,1-1,0 1,-1 0,1-1,-1 1,1 0,-2-1,-3 19,-1 35,5-49,-4 101,8 123,11-155,-10-56,0 1,2 32,-5 7,-1-25,1 0,1 0,10 42,-5-27,-2 0,-1 0,-3 0,-5 51,1 11,3-79,1-1,1 1,12 54,-2-38,-3 0,-1 1,-2 0,-3 0,-4 87,-5-100,-1-1,-1 0,-24 59,20-62,1 1,2 0,1 0,-6 47,12-56,-2-2,0 1,-2 0,-12 33,10-32,3-3,1 0,0 0,2 1,0-1,2 1,3 36,-2-34,0 0,-1-1,-1 1,-1 0,-6 25,-1-2,3-1,1 1,2 0,7 85,-2-22,-2-59,0 19,0-49,0-17,1-5,25-517,-26 512,-1-37,1-1,2 1,3 0,19-87,9-26,-4 19,-21 98,-2 1,-2-1,-2 0,-4-66,0 25,1 61,-1 0,-8-34,5 33,1 0,-1-25,6-388,2 388,3 0,1 0,3 0,16-46,-2 4,-13 48,30-75,-34 98,2 1,0 0,1 0,0 1,2 1,19-22,-30 36,0-1,0 1,1-1,-1 1,1-1,-1 1,1 0,0 0,-1 0,1 0,0 0,0 0,0 0,0 0,0 1,0-1,0 1,0 0,0-1,0 1,0 0,0 0,0 0,0 1,0-1,4 1,-3 1,0 1,1-1,-1 1,0-1,0 1,-1 0,1 0,-1 0,1 0,-1 1,0-1,0 1,1 3,11 24,-3 1,0 0,6 36,6 16,14 56,30 223,-59-309,0-7,3 95,-11-98,-1 7,1 0,3 0,11 54,-9-65,-1-1,-2 64,-2-63,2-73,2 0,1 0,1 1,19-58,-14 53,-1-1,-1 0,2-39,9 164,-14 25,-6-112,0 0,0 0,0 0,0 0,0 0,-1 0,1 0,0 0,0 0,0 0,0 0,0 0,0 0,0 0,-1 0,1 0,0 0,0 0,0 0,0 0,0 0,0 0,0 0,0 0,-1 0,1 0,0 0,0 0,0 0,0 1,0-1,0 0,0 0,0 0,0 0,0 0,0 0,0 0,0 0,0 1,0-1,0 0,0 0,-1 0,1 0,0 0,1 0,-1 0,0 1,0-1,0 0,0 0,0 0,0 0,0 0,0 0,0 0,0 0,0 1,-7-15,-6-20,-4-46,-3 1,-4 2,-48-108,55 145,-20-66,27 72,-2 1,-1 0,-20-38,33 71,0 0,0 0,0-1,0 1,0 0,0-1,-1 1,1 0,0-1,0 1,0 0,0 0,0-1,0 1,-1 0,1 0,0-1,0 1,0 0,-1 0,1-1,0 1,0 0,-1 0,1 0,0 0,-1 0,1-1,0 1,0 0,-1 0,1 0,0 0,-1 0,1 0,0 0,-1 0,1 0,0 0,0 0,-1 0,1 0,0 0,-1 0,1 1,0-1,-1 0,1 0,0 0,0 0,-1 1,-6 21,4 35,5 718,-3-755,-2 1,0-1,-1 0,-1 0,-8 21,4-13,-9 45,12-39,-15 42,-6 30,-18 75,20-95,25-86,0 0,0 0,0 0,0 0,0 0,0 0,-1 0,1 0,0 0,0 0,0 0,0 0,0 0,-1 0,1-1,0 1,0 0,0 1,0-1,0 0,-1 0,1 0,0 0,0 0,0 0,0 0,0 0,-1 0,1 0,0 0,0 0,0 0,0 0,0 1,0-1,-1 0,1 0,0 0,0 0,-3-32,1-47,3 47,2 0,2 0,0 1,3 0,0 0,21-48,-5 24,3 1,53-80,-70 121,1 0,-1 1,2 0,19-16,-1 1,6-10,-26 25,1 0,23-18,0 1,-1-1,-1-3,-2 0,51-74,-45 60,58-92,-75 114,2 1,0 2,2 0,0 1,27-17,-50 37,0 1,1 0,-1 0,0 0,1 0,-1 0,0 0,1 0,-1-1,0 1,0 0,1 0,-1 0,0-1,1 1,-1 0,0 0,0-1,0 1,1 0,-1-1,0 1,0 0,0 0,0-1,1 1,-1-1,0 1,0 0,0-1,0 1,0 0,0-1,0 1,0 0,0-1,0 1,0 0,0-1,-1 0,-15-4,-34 4,46 1,-247 2,228-2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8:10.5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0,'1'1,"2"2,2 2,1 1,1 1,1 1,2 2,-1-1,-1-1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5:26.84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10784 248,'-19'-2,"0"1,-32-9,-17-1,58 9,0 0,-1 0,1 0,0-2,0 1,0-1,1 0,-1-1,1 0,-12-10,18 13,0 0,0 0,0-1,1 1,-1-1,1 0,-1 1,1-1,0 0,0-1,1 1,-1 0,0-1,1 1,0 0,0-1,0 0,0 1,1-1,-1 1,1-1,0 0,0 1,0-1,1 0,-1 1,1-1,0 1,0-1,0 1,1-1,-1 1,3-6,1 4,-1 0,0 0,1 1,0-1,0 1,0 0,1 0,0 1,-1-1,1 1,0 1,0-1,1 1,-1 0,0 0,1 1,-1 0,1 0,0 1,-1-1,1 1,-1 1,1-1,0 1,7 2,-13-3,-1 0,0 0,1 0,-1 0,1 1,-1-1,1 0,-1 0,1 0,-1 0,1 1,-1-1,1 0,-1 0,0 1,1-1,-1 0,0 0,1 1,-1-1,0 1,1-1,-1 0,0 1,0-1,1 1,-1-1,0 0,0 1,0-1,1 1,-13 9,-34 6,38-14,-5 3,1 1,-1 0,1 0,0 1,1 1,-14 11,-1 0,24-17,-1-1,1 1,-1-1,0 0,1 0,-1 0,0 0,0 0,1 0,-1-1,0 1,0-1,0 0,0 0,0 0,0 0,1-1,-1 1,-6-2,0-2,0 0,0 0,0-1,-12-8,8 5,21 13,2 0,-1 1,0 0,0 1,15 15,-22-19,1 0,-1-1,0 1,0 1,0-1,0 0,-1 0,1 1,-1-1,0 1,0-1,0 1,-1 0,1-1,-1 1,0 0,0-1,0 1,0 0,-1-1,0 6,-5 4,0 1,-1-1,0 0,-1-1,0 1,-1-1,0-1,-12 12,-2 4,-10 20,28-39,1 0,-1-1,0 1,-1-1,0 0,0 0,0-1,-1 0,0 0,0-1,-1 1,0-2,-13 7,17-9,-27 8,0 1,1 2,1 0,-33 22,58-33,0 1,0-1,0 0,0 0,0 0,-1-1,1 1,-1-1,1 0,-1 0,0-1,1 1,-1-1,0 0,1 0,-1-1,-6-1,8 1,0 0,1 0,-1 0,1-1,-1 1,1-1,0 0,-1 1,1-1,0 0,0 0,0-1,0 1,1 0,-1-1,0 1,1-1,0 1,0-1,0 0,0 1,0-1,0 0,1 0,-1 0,1 1,0-1,0-5,0 5,0 1,0-1,1 1,-1-1,1 0,0 1,-1 0,1-1,0 1,1-1,-1 1,0 0,1 0,-1 0,1 0,0 0,-1 0,1 0,0 0,0 1,0-1,0 1,1-1,-1 1,0 0,1 0,-1 0,1 0,-1 0,1 1,-1-1,1 1,4-1,11-1,1 1,0 0,31 4,-27-2,-16-1,0 0,-1-1,1 0,0 0,-1-1,1 1,-1-1,0-1,0 1,1-1,-2 0,1-1,0 1,8-8,3-5,0 0,26-34,-17 20,-14 21,-10 15,-3-4,1 0,-1 0,0 0,0 0,0 0,0 0,0 0,0 0,0 0,-1-1,-1 3,-13 7,0 0,-1-2,0 0,-1-1,1 0,-35 8,-7 5,54-19,-5 2,-1 0,1 1,0 0,-12 8,19-11,0 1,1-1,-1 1,0 0,1 0,-1 0,1 0,0 0,0 1,1-1,-1 0,0 1,1 0,0-1,0 1,-1 5,1 3,0 0,-1 0,-1 0,0 0,-1 0,0 0,-1-1,0 0,-1 0,0 0,-1-1,0 0,-10 12,2-2,13-17,1 0,-1-1,1 1,-1-1,0 1,0-1,0 0,0 0,-1 0,1 0,0 0,-5 2,7-4,0 0,0 0,1 0,-1-1,0 1,0 0,0 0,0 0,0-1,0 1,0 0,0 0,0 0,0-1,0 1,0 0,0 0,0 0,0-1,0 1,0 0,0 0,0 0,0-1,0 1,0 0,0 0,0 0,0-1,-1 1,1 0,0 0,0 0,0 0,0-1,0 1,0 0,-1 0,1 0,0 0,0 0,0 0,-1 0,1 0,0-1,0 1,0 0,-1 0,1 0,0 0,0 0,0 0,-1 0,19-14,2 9,0 1,-1 0,2 2,-1 1,0 0,0 1,24 4,-41-4,-1 0,0 0,0 0,0 1,0-1,0 1,0-1,1 1,-1 0,0-1,0 1,-1 0,1 0,0 0,0 1,0-1,-1 0,1 1,-1-1,1 1,-1 0,1-1,-1 1,0 0,1 3,-1-2,-1 0,1 1,-1-1,0 0,0 1,0-1,-1 0,1 1,-1-1,0 0,0 0,0 1,0-1,-3 4,-6 11,0-1,-1-1,0 0,-20 20,-31 24,48-48,1 0,0 1,0 0,1 1,1 0,0 1,1 0,1 0,0 1,-8 23,16-38,1 0,-1 0,1 0,0 0,0 0,-1 0,1 0,0 0,0 0,0 0,0 0,1 1,-1-1,0 0,0 0,0 0,1 0,-1 0,1 0,-1 0,1 0,-1 0,1 0,-1-1,1 1,1 2,0-2,0 0,0 0,0 0,1 0,-1 0,0 0,0-1,1 1,-1-1,0 0,5 1,4-1,0-1,0 0,0 0,13-4,232-82,-169 54,-69 25,0 0,33-23,5-2,-54 32,1 0,-1-1,0 1,0 0,0-1,0 1,0-1,0 1,0-1,0 0,-1 0,1 0,-1 0,1 0,-1 0,0 0,0-1,0 1,0 0,0-1,-1 1,1-1,-1 1,1-1,-1 1,0-1,0 1,0-1,0 1,-1-1,1 1,0-1,-1 1,0 0,0-1,0 1,0 0,0-1,0 1,0 0,-1 0,-1-2,-8-12,-1 0,-1 1,0 1,-21-17,22 19,-35-34,-69-88,113 131,1-1,-1 1,0 0,0 0,0 0,0 0,-1 0,1 1,-1 0,0-1,1 1,-1 0,0 1,0-1,-1 1,1 0,0 0,0 0,0 0,-1 1,1 0,0 0,-1 0,1 0,0 1,-1-1,1 1,0 0,0 1,0-1,0 1,0-1,0 1,0 0,-3 3,-12 8,0 1,1 1,0 0,1 1,-14 19,26-30,-2 1,0 0,-1 0,0-1,0 0,-1 0,1 0,-1-2,-16 7,13-6,0 0,1 1,-1 1,-15 10,5-4,22-12,-1 0,1 0,0 0,0 0,-1 0,1 0,0 0,-1 0,1 0,0 0,0 0,-1 0,1 0,0-1,0 1,-1 0,1 0,0 0,0 0,0 0,-1-1,1 1,0 0,0 0,0 0,-1-1,1 1,0 0,0 0,0-1,0 1,0 0,0 0,0-1,-1 1,1 0,0 0,0-1,0 1,0-1,1-2,-1 0,1 0,0 0,0 0,0 0,0 0,0 1,1-1,-1 0,1 1,3-5,2-5,-1 1,0-1,0 0,-1 0,-1-1,0 1,0-1,1-19,-2 15,1 0,1 1,0-1,9-18,-11 30,-1 1,1 1,0-1,0 0,0 0,0 1,1 0,-1 0,1 0,0 0,0 0,0 1,0 0,0 0,1 0,-1 0,1 1,-1-1,1 1,0 0,-1 1,1-1,0 1,5 0,-5 0,1 1,-1-1,1 1,-1 0,1 0,-1 1,0 0,1 0,-1 0,0 0,-1 1,1 0,0 0,-1 0,1 1,-1-1,0 1,0 0,-1 0,5 6,6 16,0 0,-2 1,-1 0,-1 1,-1 0,8 46,-6-1,4 106,-15-178,3 79,-7 83,3-159,1 0,-1 0,0 0,0 0,0-1,0 1,0-1,-1 1,0-1,0 1,0-1,0 0,0 0,-1 0,1 0,-1 0,0 0,0-1,0 0,0 1,0-1,-1 0,1 0,-1-1,1 1,-1-1,0 0,1 0,-1 0,-4 0,-13 2,0-1,0-1,0-2,-33-3,0 0,23 4,1 1,0-2,1 0,-1-3,1 0,-1-2,-32-10,54 12,-1 0,1 0,0-1,1 0,-1 0,1-1,0 0,0 0,-7-9,-24-21,37 36,1-1,-1 0,0 1,1-1,-1 0,0 1,0-1,0 1,1-1,-1 1,0 0,0-1,0 1,0 0,0 0,0-1,0 1,0 0,0 0,0 0,0 0,0 0,1 0,-1 0,0 1,0-1,-2 1,2 0,0 0,0 0,0 0,0 1,0-1,0 0,0 1,0-1,1 1,-1-1,0 1,1-1,-1 1,1 3,-2 9,0-1,2 1,0 15,0-22,0 23,0-1,-8 42,8-69,0-1,0 0,-1 1,1-1,0 0,0 1,0-1,0 0,0 1,1-1,-1 0,0 1,1-1,-1 0,1 1,-1-1,1 0,-1 0,1 0,0 1,0-1,0 0,-1 0,3 1,-1-1,0 0,0 0,0 0,1 0,-1 0,0 0,1-1,-1 1,0-1,1 1,-1-1,5 0,8-1,1-1,-1 0,24-8,-25 7,-6 1,1 0,-1 1,0 0,1 0,-1 1,1 0,15 2,-20-1,1 0,-1 1,0 0,1 0,-1 0,0 0,0 0,-1 1,1 0,0 0,-1 0,0 0,0 0,0 1,5 7,-4-6,-1 0,0 1,1-1,-1 1,1-1,0 0,1-1,0 1,-1-1,1 0,0 0,1 0,-1-1,1 1,0-1,0-1,0 1,10 2,-11-4,-1 1,1 0,0 0,-1 0,0 1,1-1,-1 1,0 0,0 0,-1 1,1-1,0 1,-1 0,0 0,0 0,0 0,-1 1,0-1,1 1,-1-1,-1 1,1 0,-1 0,0-1,0 1,0 0,-1 0,1 0,-1 1,0-1,-1 0,1 0,-1 0,0-1,-1 1,1 0,-1 0,0 0,0-1,0 1,-1-1,1 0,-7 8,8-11,1 0,-1-1,0 1,1 0,-1-1,0 1,1-1,-1 1,0-1,0 1,1-1,-1 0,0 1,0-1,0 0,0 1,1-1,-1 0,0 0,0 0,0 0,0 0,0 0,0 0,1 0,-1 0,0-1,0 1,0 0,0-1,1 1,-1 0,0-1,0 1,0-1,1 1,-1-1,0 1,1-1,-1 0,1 1,-1-1,0 0,1 1,0-1,-1 0,1 0,-1-1,-29-50,22 36,1 4,-2 1,0 0,0 1,-1 0,0 0,0 1,-1 0,-1 1,1 0,-1 1,-1 0,1 1,-1 0,0 1,-1 1,1 0,-26-4,30 6,0-1,1 1,-1-2,1 1,0-1,0 0,0-1,0 0,-11-10,-5-7,-30-34,15 14,36 38,0 1,1-1,-1 0,1 0,0 0,0 0,0 0,0 0,1-1,0 1,-1-1,2 1,-1-1,0 1,1-1,0 1,0-1,1 1,0-8,1 4,-1 1,1 0,0 1,1-1,0 0,0 1,0-1,1 1,-1 0,2 0,8-10,-10 14,-1 1,0-1,1 1,-1-1,1 1,0 0,-1 0,1 0,0 1,0-1,-1 1,1-1,0 1,0 0,0 0,0 0,-1 1,1-1,0 1,0-1,-1 1,1 0,5 2,6 3,0 1,26 15,-37-20,34 21,0 1,-2 2,34 33,-57-47,1 1,-2 1,0 0,-1 0,0 1,-1 1,0-1,-2 2,0-1,7 25,0 11,2-1,34 76,-20-74,-20-37,-1 0,-1 0,0 1,-1 0,7 27,-5-2,-1 1,-3 0,1 48,8 64,-9-115,0 0,-3 75,-3-109,0-1,-1 1,1-1,-1 0,0 0,-1 0,1 0,-1 0,0 0,0-1,0 1,-1-1,1 0,-1 0,0 0,0 0,-1-1,1 0,-1 0,0 0,1 0,-1-1,-1 1,1-1,-5 1,-11 3,0 0,0-1,0-2,-1 0,-24 0,43-2,0-1,0 0,0 0,0 0,0 0,-1-1,1 1,0-1,0 0,0 0,0 0,0 0,1 0,-1-1,0 1,0-1,1 0,-1 1,1-1,-1-1,1 1,-3-4,2 0,0 1,1-1,0 0,0 0,1 0,-1 0,1 0,1 0,-1 0,1 0,0-7,5-143,-5 156,0 0,0 0,0 0,1 0,-1 0,0 1,0-1,0 0,0 0,0 0,0 0,0 0,0 0,0 0,0 0,0 0,1 0,-1 0,0 0,0 0,0 0,0 0,0 0,0 0,0 0,0 0,0 0,1 0,-1 0,0 0,0 0,0 0,0 0,0 0,0 0,0 0,0 0,0 0,0 0,0-1,1 1,-1 0,0 0,0 0,0 0,0 0,0 0,0 0,0 0,0 0,0 0,0 0,0-1,0 1,0 0,8 15,7 18,-12-26,0 0,0-1,0 1,1-1,0 0,1 0,-1-1,1 1,0-1,1 0,-1 0,10 6,0-2,0-1,1-1,0 0,21 6,-18-7,31 13,-50-15,-9-1,-12 0,-106-2,-56 5,160-3,0 1,0 0,0 2,1 1,0 1,-22 11,13-7,26-11,-1 1,1 0,0 0,-1 0,1 1,0 0,-5 4,10-7,-1 0,1 1,0-1,0 0,0 0,-1 1,1-1,0 0,0 1,0-1,0 0,-1 1,1-1,0 0,0 1,0-1,0 1,0-1,0 0,0 1,0-1,0 0,0 1,0-1,0 0,0 1,0-1,1 0,-1 1,0-1,0 0,0 1,0-1,1 0,-1 1,0-1,0 0,1 0,-1 1,19 12,22 2,29 2,0-3,141 8,148-18,-38-3,-292 2,-19-2,-1 0,1 0,0-1,0 0,-1-1,1 0,10-3,-19 0,-12-2,-14-2,-177-15,119 16,39 3,-1 3,1 1,-76 11,49-2,1-4,-1-2,-95-9,154 4,0-1,0-1,0 0,0-1,1 0,0 0,-13-10,-32-13,41 20,-1 0,-25-18,33 20,0 0,-1 1,0-1,0 1,-1 1,1 0,-1 1,0-1,0 2,-15-3,7 5,1 0,0 2,-1 0,-27 7,26-5,0 0,0-1,-25 0,40-3,1 0,0-1,0 1,-1-1,1 1,0-1,0 0,0 0,0 0,0-1,0 1,0-1,0 0,1 1,-1-1,1 0,-1-1,1 1,0 0,0-1,0 1,0-1,0 0,0 0,1 1,-1-1,1 0,0 0,0 0,-1-4,-1-9,0-1,1 1,1-1,2-29,-1 4,0 39,-1 0,1 1,-1-1,1 0,-1 0,0 1,0-1,-1 1,1-1,0 1,-1-1,1 1,-1 0,0 0,0 0,0 0,0 0,0 0,0 0,-1 1,1-1,0 1,-1-1,0 1,1 0,-1 0,1 0,-1 1,0-1,0 0,1 1,-5 0,-12-2,0 1,-1 1,-34 4,17-1,33-3,0 0,-1 0,1 1,0-1,0 1,0 0,0 0,0 0,0 1,0-1,0 1,0 0,-5 4,6-3,1 0,0 0,-1 0,1 0,1 0,-1 0,0 0,1 0,0 1,0-1,0 1,0-1,0 1,1-1,-1 1,1 5,3 49,-1 20,-2-74,0 1,-1-1,1 1,-1-1,0 1,-1-1,1 1,-1-1,0 0,0 0,0 0,-6 7,6-9,0 0,-1 0,1-1,-1 1,1-1,-1 0,0 0,0 1,0-2,1 1,-1 0,0-1,0 1,0-1,0 0,0 0,0 0,0 0,0-1,0 1,-3-2,-69-20,58 16,-30-7,-1 3,0 1,-1 3,-86 0,-6-2,-279-14,301 24,-157-4,270 1,-1-1,0 1,1-1,-1 0,1-1,0 1,0-1,0 0,0-1,0 0,0 0,1 0,0 0,0-1,0 0,-7-10,10 13,0-1,0 0,0 0,0 0,1 0,0 0,-1 0,1-1,0 1,0 0,1-1,-1 1,1-1,0 1,0 0,0-1,0 1,0-1,1 1,0 0,-1-1,1 1,1 0,-1-1,0 1,1 0,-1 0,1 0,0 0,0 1,0-1,1 0,-1 1,4-3,6-5,0 1,1 0,20-9,-20 11,0-1,-1 0,23-18,-29 20,0 0,0 0,-1-1,0 1,0-1,-1 0,1-1,-2 1,1-1,3-10,-4 4,0 0,-1 0,-1 0,0 0,-1-18,-1 26,1 1,-1 0,1 0,-1 0,-1-1,1 1,-1 0,0 1,0-1,0 0,-1 0,0 1,0 0,0-1,0 1,-1 0,1 0,-5-3,-7-9,14 15,-1 0,1 0,-1-1,1 1,0 0,-1-1,1 1,0-1,0 0,0 1,1-1,-1 0,0 0,0 1,1-1,-1 0,1 0,0 0,0 0,-1 0,1 1,0-1,1 0,-1 0,0 0,0 0,1 0,-1 0,1 1,0-1,-1 0,1 0,0 1,0-1,0 1,0-1,1 1,-1-1,0 1,1-1,-1 1,0 0,1 0,0 0,-1 0,1 0,0 0,-1 0,1 1,0-1,3 0,0-1,-1 0,1 1,-1 0,1 0,-1 0,1 1,0 0,-1-1,1 2,-1-1,1 0,0 1,-1 0,1 0,-1 0,1 1,-1 0,0-1,1 1,5 5,-9-6,1 1,-1 0,0 0,0 0,0 0,0 0,0 0,-1 1,1-1,0 0,-1 0,0 0,1 1,-1-1,0 0,0 1,-1-1,1 0,0 0,-2 4,-15 49,11-37,4-12,0 0,0 1,1-1,0 1,0-1,0 1,1-1,0 1,0 0,1-1,2 12,-2-14,1 0,0 0,0-1,0 1,0 0,0-1,1 1,0-1,0 0,0 0,0 0,0 0,0 0,1-1,-1 1,1-1,0 0,0 0,4 1,15 5,-1 0,1-2,0 0,0-2,31 2,118-3,-100-4,-52-2,-1 0,1-1,-1-1,0 0,0-2,-1 0,0-1,0-1,18-12,-5 4,55-21,-65 30,-13 5,0 0,0 0,1 1,-1 0,1 0,9 0,-15 2,-1 0,0 0,0 0,0 1,0-1,0 1,0 0,0 0,0-1,0 1,0 0,0 1,0-1,-1 0,1 1,0-1,-1 0,1 1,-1 0,1-1,-1 1,0 0,0 0,0 0,0 0,0 0,0 0,-1 0,2 3,-1-1,0-1,1 0,-1 1,1-1,0 0,0 0,0 0,1 0,-1-1,1 1,-1-1,1 1,0-1,0 0,0 0,0 0,0 0,1-1,-1 1,1-1,-1 0,0 0,1 0,0 0,5 0,-3 0,0 0,0 1,-1-1,1 2,0-1,-1 1,1-1,8 8,-11-7,0 1,0 0,0 0,0 0,-1 0,0 1,0-1,0 1,-1-1,1 1,-1 0,0 0,0-1,0 11,-1-7,1 0,-1 0,-1 1,1-1,-1 0,-1 0,0 0,-2 8,2-13,0 0,0 0,0 0,0-1,0 1,-1-1,1 0,-1 1,0-1,1-1,-1 1,0 0,0 0,0-1,-1 0,1 0,0 0,0 0,-1 0,1 0,0-1,-6 0,-12 2,0-2,-33-3,23 0,-24 2,-204 1,164 13,58-7,-61 3,-836-10,910-1,0-1,0 0,1-2,-30-10,27 8,0 0,0 2,-35-3,-83 7,87 3,0-3,-104-15,97 7,-1 3,0 4,-77 5,13 0,-98-17,-11 0,-1989 16,1198-3,993 0,-59-12,56 7,-44-2,45 7,1 2,-1 1,1 2,-1 2,-51 15,56-13,0-1,-1-2,-54 2,-106-9,66-1,53 2,-7 0,0 3,-91 15,159-15,-209 45,215-44,1-1,0 1,0 0,1 1,-1 0,1 0,0 0,0 1,0 0,0 0,1 0,0 1,0 0,0 0,1 0,-4 8,-14 11,15-18,1 0,-1 0,1 1,1 0,-9 15,13-21,1-1,-1 1,1 0,-1-1,1 1,0 0,0-1,0 1,-1 0,2-1,-1 1,0 0,0-1,0 1,1 0,-1-1,1 1,0-1,-1 1,1-1,0 1,0-1,0 1,0-1,0 0,0 1,0-1,0 0,1 0,-1 0,0 0,1 0,-1 0,1 0,-1-1,1 1,-1 0,1-1,2 1,4 1,0 0,0-1,0 0,0-1,1 0,-1 0,0-1,0 0,0 0,0 0,14-6,27-3,72 2,147 9,-103 2,523-4,-662 3,0 1,1 1,-1 1,27 9,-26-6,1-1,0-2,42 3,632-7,-323-3,967 2,-1302-2,58-11,-56 7,53-2,95 23,-10 0,1346-15,-681-1,-844 0,-1 1,1-1,0 1,-1-1,1-1,0 1,-1-1,0 1,1-1,-1-1,0 1,7-5,-10 6,0 0,1-1,-1 1,0 0,0 0,-1 0,1-1,0 1,0 0,0-1,-1 1,1-1,-1 1,1-1,-1 1,0-1,1 1,-1-1,0 1,0-1,0 1,0-1,0 1,-1-1,1 0,0 1,-1-1,1 1,-1 0,0-1,1 1,-1-1,0 1,0 0,0-1,0 1,0 0,0 0,0 0,0 0,0 0,-1 0,0-1,-7-3,1 0,0 1,-1 0,0 1,0-1,0 2,0-1,0 1,-1 1,-15-2,-2-1,-185-26,-407-7,-916 38,1355-16,-6 1,-1979 15,2133-2,-58-12,58 8,-57-4,-318 11,386-2,0 2,0 1,0 0,0 2,1 0,-1 2,2 0,-1 1,-27 15,46-22,-1 0,1 0,-1 0,1 0,-1 0,1 0,0 0,0 0,-1 0,1 1,0-1,0 1,0-1,0 1,0-1,1 1,-1-1,0 1,0 3,1-4,1 0,-1 0,0 0,1 0,-1 0,1 0,-1 0,1 0,-1 0,1 0,0 0,0 0,-1-1,1 1,0 0,0 0,0-1,0 1,0 0,0-1,0 1,1 0,9 3,0 0,0 0,1-1,22 2,631 39,-535-40,1383 7,-915-14,754 30,1091-21,-2174-26,-184 12,267 2,-218 8,-121-3,0 1,1 1,-1 0,0 1,0 0,0 1,0 1,0 0,-1 1,0 0,0 1,0 0,12 9,-24-15,1 0,-1 0,0 1,0-1,1 0,-1 0,0 1,1-1,-1 0,0 1,0-1,1 0,-1 1,0-1,0 0,0 1,0-1,0 0,1 1,-1-1,0 1,0-1,0 0,0 1,0-1,0 0,0 1,0-1,0 1,0-1,-1 0,1 1,0-1,0 0,0 1,0-1,-1 0,1 1,0-1,0 0,0 1,-1-1,1 0,0 1,-1-1,1 0,0 0,-1 0,1 1,0-1,-1 0,1 0,0 0,-1 0,1 0,0 1,-1-1,1 0,-1 0,0 0,-28 6,29-6,-85 7,-131-6,98-3,-591-18,2-64,384 44,-47-11,340 45,-65-17,85 20,1 0,0-1,0 0,0 0,1-1,-1-1,-10-7,17 11,0 0,0 0,0 0,0 0,0 0,0 0,1 0,-1-1,1 1,-1-1,1 1,0-1,0 1,0-1,1 0,-1 1,0-1,1 0,0 1,0-1,0 0,0 0,0 0,0 1,1-1,-1 0,1 0,0 1,0-1,0 1,0-1,0 1,1-1,-1 1,1 0,-1-1,1 1,0 0,4-3,1-2,0 0,1 1,0 0,0 1,0-1,1 2,0-1,0 1,0 1,12-4,1 3,0 1,1 1,0 1,25 3,-23-1,-1-1,0-1,26-5,-47 6,-1-1,1 1,-1-1,1 0,-1 1,1-1,-1 0,1-1,-1 1,0 0,0-1,0 1,0-1,0 1,0-1,0 0,0 0,-1 0,1 0,-1 0,1-1,0-2,-1 4,-1 0,0 0,0 0,0 1,0-1,0 0,0 0,0 0,0 0,0 0,-1 0,1 0,0 0,-1 0,1 0,0 1,-1-1,1 0,-1 0,1 1,-1-1,-1-1,0 0,0 0,-1 1,1-1,-1 1,1 0,-1 0,1 0,-1 0,0 0,0 0,-3 0,-18-1,0 1,-1 1,1 2,0 0,0 1,0 1,-33 11,14-4,-47 4,-151 5,136-11,-183-6,140-6,-291 3,430 0,1 0,0 0,-1-1,1-1,0 1,0-1,0-1,0 1,0-1,0-1,1 0,0 0,-1 0,2-1,-1 0,0 0,1 0,0-1,0 0,1 0,-7-11,-3-7,2 0,1-1,1-1,-14-53,5 18,-5 9,20 43,0 1,1-1,0 0,1 1,0-2,0 1,-2-14,3 7,1 0,0 0,2-1,1-19,0 29,-1 0,1 0,1 0,-1 0,1 0,0 1,0-1,1 1,0 0,0 0,8-9,5-4,1 1,1 0,28-20,-39 32,1 1,0 0,0 1,1 0,-1 0,1 1,0 0,0 0,0 1,0 1,14-1,39-4,-62 6,-1 0,1 1,-1-1,0 0,1 0,-1 0,1 0,-1 0,0 1,1-1,-1 0,0 0,0 1,1-1,-1 0,0 1,1-1,-1 0,0 1,0-1,0 0,1 1,-1-1,0 0,0 1,0-1,0 1,0-1,0 0,0 1,0-1,0 1,0-1,0 0,0 1,0-1,0 1,0-1,0 0,0 1,0-1,0 0,-1 1,1-1,0 1,0-1,-1 0,1 1,0-1,-1 1,-14 26,12-21,-3 6,2 0,-1 1,2 0,0-1,0 2,1-1,-1 23,3 2,6 54,-5-81,0-1,1 0,0 0,1 0,0-1,1 1,-1-1,2 1,0-1,0 0,0-1,1 1,1-1,-1-1,1 1,1-1,-1 0,1 0,0-1,1 0,-1-1,1 0,0 0,1-1,-1 0,1-1,0 0,0 0,0-1,15 1,-3-1,0-2,1 2,39 8,-54-7,1-1,-1 2,1-1,-1 1,0 0,-1 1,1 0,-1 0,0 1,9 8,-10-9,1 0,0 0,0-1,1 0,-1 0,1-1,9 3,-10-4,-1 0,0 1,0-1,0 1,0 0,0 1,-1-1,0 1,1 0,-1 1,5 5,-9-9,0 1,0-1,0 0,0 1,0-1,0 1,-1-1,1 0,0 1,-1 0,1-1,-1 1,0-1,0 1,1 0,-1-1,0 1,0 0,0-1,-1 1,1 2,-1-3,0 0,0 0,0 1,0-1,0 0,0 0,0 0,0 0,-1 0,1 0,0-1,0 1,-1 0,1-1,-1 1,1-1,0 1,-3 0,-6 1,0-1,0 0,-1 0,1-1,-12-2,-71-10,2-5,0-4,-97-36,178 54,-19-6,7 3,-1-1,1-1,1-1,-41-23,49 24,0 0,0 1,0 0,-1 1,0 0,-1 1,1 1,-1 1,0 0,-26-2,-71-10,84 9,0 2,1 1,-1 1,-52 3,45 3,-1-1,0-3,1 0,-69-12,-1 3,82 9,0-1,0-1,0-1,1-2,-41-12,30 5,-1 2,0 1,-1 2,-59-6,45 10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5:51.80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3414 0,'0'8,"-1"0,0 0,-1 0,0 0,-3 8,3-10,0 1,0-1,1 0,-1 1,1-1,1 1,-1-1,1 1,1 8,4 11,0-1,2 1,1-1,1 0,1-1,1 0,1-1,1 0,27 35,-33-48,0 0,-1 1,0 0,-1 0,0 0,-1 1,0-1,0 1,1 13,12 38,-13-54,0 1,1-1,0 0,0 0,1 0,0 0,1-1,0 0,0-1,1 1,-1-2,2 1,-1-1,1 0,0 0,14 5,-15-5,0-1,-1 1,0 1,0-1,0 1,-1 1,1-1,-2 1,1 0,5 12,-5-9,1-1,-1 0,1-1,1 0,0 0,16 14,66 36,-62-43,-2 1,0 2,34 31,-51-42,0-1,1 0,0 0,0-1,15 7,-14-8,0 0,-1 1,0 0,-1 1,18 15,23 29,93 70,-124-105,-1 1,-1 0,-1 1,24 34,-24-31,-6-10,1 0,0 0,0-2,1 1,1-2,16 10,39 29,-48-29,0 1,-2 0,0 1,17 25,-12-12,33 53,-48-71,-2-4,0 0,-1 0,0 0,5 21,-9-30,-1 0,1 1,-1-1,1 0,-1 1,0-1,0 1,-1-1,1 0,0 1,-1-1,1 0,-1 1,0-1,0 0,0 0,0 1,0-1,0 0,-1 0,1 0,-1 0,1-1,-1 1,0 0,1-1,-1 1,0-1,0 1,-3 0,-8 4,0 0,-1-1,0 0,0-1,-1-1,1 0,-1-1,1-1,-1 0,0-1,1-1,-1 0,-15-3,-24-7,0-3,-61-23,31 9,16 5,38 11,-1 2,-50-9,-36 3,-191-3,-748 21,585-3,415 4,1 2,-62 15,57-9,-91 5,-70-15,80-1,-164 19,237-13,-126-6,-22 1,43 26,136-24,1 1,0 3,0 0,1 3,-58 22,85-27,1-1,0 1,0 0,0 0,1 1,0 0,0 0,0 0,1 1,0 0,0 0,-3 8,-3 8,0 1,-10 40,-9 22,24-67,1 0,1 0,0 0,2 1,0 0,1-1,1 1,3 28,-1-22,-2 1,0-1,-9 52,-17 45,26-121,0-1,1 1,-1-1,0 1,1-1,-1 1,1-1,-1 1,1-1,0 0,0 1,-1-1,1 0,0 0,0 1,0-1,0 0,1 0,-1 0,0 0,0-1,1 1,-1 0,0 0,1-1,-1 1,1-1,-1 1,1-1,-1 0,1 1,-1-1,2 0,62 6,-53-6,519 1,-240-4,-212 4,-41 1,1-1,0-2,-1-2,0-2,51-12,-50 7,1 1,-1 2,69-3,123 10,-115 2,-18 0,7 0,147-15,-57-11,244 4,-401 18,60-10,20-1,-25 14,129 17,-209-16,299 6,2 1,-239-2,-18-2,79 17,-91-12,0-1,88 5,-130-14,0 0,1 0,-1 0,0-1,0 1,0-1,0 0,0 0,0 0,0 0,0-1,0 1,0-1,0 0,-1 0,1 0,-1 0,0 0,1 0,-1-1,0 1,0-1,0 1,-1-1,1 0,-1 0,1 0,-1 0,0 0,1-4,2-11,-1 0,-1 1,0-1,-2-28,4-21,-2 57,0 0,-1 0,0 0,0 0,-1-1,-1-14,-1 20,1 0,-1 0,1 0,-1 1,-1-1,1 1,0-1,-1 1,0 0,0 0,-1 0,1 0,-1 0,0 1,-4-4,-7-2,0-1,0 2,-1 0,0 1,-1 1,1 0,-25-5,-49-18,45 10,0 2,-1 2,-1 2,0 2,-1 2,0 2,-85-1,-72 11,-240-5,245-23,-21-2,-24 27,-36-2,-2-24,183 18,-277-13,152 8,-14 0,-775 14,1005-2,0 1,1 1,-1-1,0 1,1 1,-1 0,1 0,-1 0,-8 5,52 1,540-3,-311-8,2529 3,-2781 1,0-1,0-1,0 0,0 0,0-1,-1-1,1 0,-1-1,1 0,18-9,-9 3,0 1,1 2,0 0,0 1,0 1,1 1,0 1,0 2,0 0,0 1,0 1,0 1,29 7,-50-9,-1 0,1 1,0-1,-1 0,1 1,0 0,-1-1,1 1,-1 0,1 0,-1 0,1 0,-1 0,0 0,2 2,-3-3,0 1,1-1,-1 1,0 0,0-1,0 1,0-1,0 1,0 0,0-1,0 1,0-1,0 1,0-1,0 1,-1 0,1-1,0 1,0-1,-1 1,1-1,0 1,-1-1,1 1,0-1,-1 1,1-1,-1 1,-3 2,0 0,0 0,0 0,-1-1,1 1,-1-1,1 0,-10 2,-20 4,0-1,-1-3,-44 2,-110-8,83-1,-1106 1,893 17,-6-1,201-14,1 5,-154 26,185-19,0-5,-130-4,128-5,-1 4,-118 18,71 4,-129 25,261-44,22-2,26-1,-37-2,1024 2,-497-5,1455 3,-1949 6,-29-1,-23 1,-60 3,-1-3,-118-7,74-1,-247-1,-397 6,391 37,251-21,-203 4,246-24,-244 6,275-1,1 3,0 2,0 2,-70 25,45-12,53-18,-1 1,1 1,0 1,-37 22,59-31,-1 1,0 0,1-1,-1 1,0-1,1 1,-1-1,0 1,0-1,0 1,1-1,-1 0,0 0,0 1,0-1,0 0,0 0,0 0,0 0,1 0,-1 0,0 0,0 0,0 0,0 0,0-1,0 1,1 0,-1-1,0 1,0 0,0-1,1 1,-1-1,0 1,0-1,1 0,-1 1,1-1,-1 0,0 1,1-1,-1 0,1 0,0 0,-1 1,1-1,0 0,-1-1,0-1,1 0,-1 1,1-1,0 0,0 0,0 1,0-1,0 0,1 0,-1 1,1-1,-1 0,1 1,0-1,2-3,8-11,1 1,1 1,0 0,18-15,-26 26,1 0,0 1,0-1,0 1,1 0,-1 1,1 0,0 0,-1 0,15-1,77-3,-67 6,295 16,-141-2,141 9,336 8,51-16,-466-7,-54-3,-46 7,68 2,-710-15,-1163 1,1310-14,-2 0,233 13,-136 4,214 6,33-5,27-4,165-32,316-96,-461 116,441-150,-469 156,1-1,-1-1,-1 0,1 0,-1-1,-1-1,0 0,0 0,-1-1,0-1,-1 1,10-18,-6 5,0 0,-2 0,-1-1,-1-1,11-51,-19 74,0-1,0 1,0 0,0-1,-1 1,1-1,-1 1,0-1,0 1,-1-1,1 1,-1-1,1 1,-1 0,0-1,0 1,0 0,-1 0,1 0,-1 0,0 0,0 0,0 0,-4-4,3 3,0 0,0-1,0 0,0 1,1-1,0 0,0 0,0 0,1 0,0-1,0 1,-1-11,3-73,1 51,-3-16,0 31,0 1,1 0,2 0,0-1,1 1,2 1,0-1,14-37,-13 43,0 0,-2 0,0 0,-1-1,0 1,0-19,7-41,-2 25,-3 0,-2 0,-6-81,0 22,1 60,0 35,1 0,0 0,2 1,-1-1,2 0,0 0,5-15,-7 29,0 0,1-1,-1 1,1-1,-1 1,1 0,0-1,0 1,0 0,0 0,-1 0,2 0,-1 0,0 0,0 0,0 0,0 0,0 0,1 1,-1-1,2 0,-1 1,-1 0,0 0,0 0,1 0,-1 0,0 1,0-1,1 0,-1 1,0-1,0 1,0 0,0-1,0 1,0 0,0 0,0 0,0-1,1 3,4 3,-1 1,0 0,0 1,-1-1,5 12,-3-2,0 1,-1-1,-2 1,0 0,2 21,-5-27,0 1,2-1,0 0,0 0,1 0,0 0,1-1,1 1,-1-1,2 0,0 0,0 0,11 12,-8-12,-1 0,-1 1,1-1,-2 1,7 14,-10-17,1 0,0 0,1-1,0 0,0 0,0 0,1 0,1-1,-1 0,1-1,0 1,12 7,48 28,84 46,-140-80,0 0,0 1,-1 0,0 1,0 0,-1 1,-1 0,0 0,11 21,21 25,0-22,-31-29,0 0,-1 1,0 0,-1 1,0-1,7 10,-13-15,0 0,0 0,0-1,0 1,-1 0,1 0,-1 0,1 0,-1 0,0 0,0 0,0 0,0 0,0 0,0 0,0 0,-1 0,1 0,-1 0,0 0,1 0,-1 0,0-1,0 1,0 0,0-1,0 1,-1 0,1-1,0 1,-1-1,1 0,-1 0,0 1,1-1,-4 2,-2 1,0-1,1 1,-1-1,0 0,0 0,-1-1,1 0,0 0,-1-1,-12 1,-85-4,61 0,-9-3,1-2,1-2,0-3,-68-24,63 18,0 2,-1 3,-67-7,119 19,-1 1,0-1,1 0,-1 0,1-1,-1 0,-5-2,11 4,0 0,-1-1,1 1,0 0,-1 0,1 0,0-1,0 1,-1 0,1 0,0-1,0 1,-1 0,1 0,0-1,0 1,0 0,-1-1,1 1,0 0,0-1,0 1,0 0,0-1,0 1,0-1,0 1,0 0,0-1,0 1,0 0,0-1,0 1,0 0,0-1,0 1,0 0,1-1,1-1,-1 0,1 1,0-1,0 1,0-1,0 1,1 0,-1 0,0 0,4-2,41-13,0 1,0 2,1 2,61-5,-50 4,-51 9,1 0,-1 1,1 0,-1 0,1 1,-1 1,1-1,0 1,0 1,-1-1,1 2,9 1,-16-2,0-1,0 1,-1 0,1-1,0 1,-1 0,1 0,0 0,-1 0,1 0,-1 0,0 0,1 1,-1-1,0 1,0-1,0 1,0-1,0 1,0-1,0 1,-1 0,1-1,-1 1,1 0,-1 0,1 0,-1-1,0 1,0 0,0 0,0 0,0 0,-1-1,1 1,0 0,-1 0,0 2,-2 1,1 0,-1 0,1-1,-1 0,-1 1,1-1,-1 0,1 0,-1-1,0 1,-9 5,-30 22,0 1,-52 54,88-79,5-6,0 1,0 0,0 0,0 0,0 0,0 0,1 0,-1 1,1-1,0 0,-1 1,1-1,0 1,0 0,1-1,-1 1,1 0,-1-1,1 1,0 0,0 5,1-5,1 0,-1 0,1 0,-1 0,1 0,0 0,0 0,1-1,-1 1,0-1,1 0,0 1,-1-1,1 0,0 0,0-1,6 3,19 10,1-3,0 0,1-1,0-2,38 5,-1-4,93 0,-122-10,1-3,-1-1,56-14,-51 9,0 2,53-4,477 10,-278 5,170-3,-444 2,1 1,-1 1,0 1,-1 0,1 2,-1 0,0 2,-1 0,23 14,-9-5,63 23,-95-41,0 0,0 0,0 0,0 0,0 1,0-1,0 0,0 1,0-1,0 1,0-1,0 1,0 0,0-1,0 1,0 0,-1 0,1-1,0 1,-1 0,2 1,-18 7,-39-1,-504-4,288-7,128 3,10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6:14.53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1599,'1'-10,"0"0,1 0,1 1,-1-1,2 0,-1 1,6-11,-3 8,-1 0,-1-1,5-17,-4-48,-5 64,0 1,1-1,0 1,1-1,1 1,0 0,9-23,0 5,-1 0,-1-1,6-35,12-41,-28 108,0-1,0 0,0 0,0 1,0-1,0 0,0 0,1 1,-1-1,0 0,0 1,1-1,-1 0,0 1,1-1,-1 0,1 1,-1-1,1 1,-1-1,1 1,0-1,-1 1,1-1,-1 1,1 0,0-1,0 1,-1 0,1 0,0-1,-1 1,1 0,0 0,0 0,-1 0,1 0,0 0,0 0,-1 0,1 0,0 0,0 1,-1-1,1 0,0 0,-1 1,1-1,0 0,-1 1,1-1,0 1,0 0,33 39,-19-20,0-7,1 0,0-1,1 0,0-2,32 15,-31-20,1 0,-1-2,1 0,0-1,-1-1,1 0,0-2,0 0,21-5,7 2,-42 4,0-1,-1 1,1-1,-1 0,0-1,1 1,-1-1,0 0,0 0,1 0,-2 0,1-1,0 1,0-1,-1 0,0-1,4-3,-5 5,0-1,0 0,-1 0,1-1,-1 1,0 0,1-1,-1 1,-1 0,1-1,-1 1,1-1,-1 1,0-1,0 1,0-1,-1 1,1-1,-1 1,0-1,0 1,-3-7,2 7,0-1,0 1,-1 0,1 0,-1 0,0 0,0 0,0 1,-1-1,1 1,0 0,-1 0,0 0,1 0,-1 1,0-1,0 1,0 0,0 0,0 1,-4-1,3 0,0 0,0 0,0 0,0-1,0 0,1 0,-1 0,1 0,-1-1,1 0,-5-3,9 6,0-1,0 1,0 0,-1 0,1 0,0 0,0-1,0 1,0 0,0 0,0 0,0 0,0-1,0 1,0 0,0 0,0 0,0-1,0 1,0 0,0 0,0 0,0-1,0 1,0 0,0 0,0 0,0 0,0-1,0 1,0 0,0 0,0 0,0 0,1-1,-1 1,0 0,0 0,0 0,0 0,0 0,1-1,-1 1,0 0,0 0,0 0,0 0,1 0,15-5,14 2,-25 3,0 0,1 1,-1 0,1 0,-1 1,0 0,0 0,0 0,0 0,0 1,9 6,-8-5,1 0,0-1,0 0,0 0,11 3,21 3,-8-1,1-2,0-1,45 2,16-9,85 3,-105 12,-53-9,0 0,29 1,1-6,-37 0,1 0,-1 1,0 0,0 1,0 1,14 3,-27-5,0 0,0 0,0 0,1 0,-1 0,0 0,0 0,0 0,1 0,-1 0,0 0,0 0,0 0,1 0,-1 0,0 0,0 0,0 0,0 1,1-1,-1 0,0 0,0 0,0 0,0 0,1 1,-1-1,0 0,0 0,0 0,0 0,0 1,0-1,0 0,0 0,0 0,0 1,0-1,1 0,-1 0,0 0,0 1,0-1,0 0,-1 0,1 0,0 1,0-1,0 0,0 0,0 0,0 1,-14 5,-20 1,-398-2,233-8,137 11,50-6,0 0,0-1,0 0,-20-1,-13-5,1-1,0 2,-1 2,1 1,-71 9,105-5,-1 0,1 1,0 0,0 0,0 1,1 0,-1 1,1 0,1 0,-1 1,1 0,0 1,-10 11,18-18,-1 0,0-1,1 1,-1 0,1 0,-1 0,1 0,-1 0,1-1,-1 1,1 0,0 0,0 0,-1 0,1 0,0 0,0 0,0 0,0 0,0 0,0 0,1 0,-1 0,0 0,0 0,1 0,-1 0,0 0,2 1,-1-1,1 1,0-1,-1 0,1 1,0-1,0 0,0 0,0 0,0-1,0 1,0 0,5 0,10 1,0 0,31-1,-37-2,1390-2,-1400 3,44 3,-44-3,0 0,1 0,-1 0,0 0,0 0,1 0,-1 1,0-1,0 0,1 1,-1-1,0 1,0 0,0-1,0 1,0 0,0-1,0 1,0 0,0 0,0 0,0 0,0 0,-1 0,1 0,0 0,-1 0,1 2,-1-2,0 0,0 0,-1 0,1 0,0 0,-1 0,1 0,-1 0,1 0,-1-1,0 1,1 0,-1 0,0-1,0 1,1 0,-1-1,0 1,0-1,0 1,0-1,0 1,-1-1,-27 10,24-8,-50 9,-1-3,0-2,-100-2,100-3,-354-4,-152 6,541-2,0 1,1 1,-41 11,52-11,1 0,-1 1,1-1,0 2,0-1,0 1,0 0,1 1,0 0,0 0,-8 10,6-3,0 0,1 1,0 0,1 1,1 0,-6 18,-20 99,29-116,-9 36,5-24,0 1,2 0,1 0,2 0,1 45,1-72,0 0,1 0,-1 0,0 0,1 0,-1 0,1 0,0 0,0 0,-1 0,1 0,1 0,1 3,-3-5,1 0,-1 1,1-1,0 0,-1 1,1-1,-1 0,1 0,0 1,-1-1,1 0,0 0,-1 0,1 0,0 0,-1 0,1 0,0 0,-1 0,1-1,0 1,-1 0,1 0,-1 0,1-1,0 1,-1 0,1-1,7-5,-2 1,1-2,0 1,-1-1,6-8,9-9,18-12,1 2,2 2,1 1,2 3,0 1,55-22,-91 45,36-17,2 2,0 2,1 3,78-15,22 14,178 4,-286 7,-30-6,-10 9,0 0,0 0,0 0,-1 0,1 0,0 0,-1 0,1 0,0 1,-1-1,0 0,1 0,-1 0,1 0,-1 1,0-1,0 0,-1 0,-9-9,-1 1,-1 1,0 0,0 1,0 0,-1 1,0 1,0 0,-1 0,-15-1,-25-5,-73-3,71 13,0 2,-69 11,-50 1,151-13,0 1,-1 1,1 1,0 1,1 1,-47 17,27-6,28-11,0 0,1 2,-1 0,-21 13,33-17,0 1,0-1,0 1,0 0,0 0,1 0,0 1,-1-1,2 1,-1-1,0 1,1 0,0 0,0 0,1 1,0-1,-1 0,1 8,0 2,0 0,1 0,1 0,0 0,2 0,-1 0,2 0,0 0,1-1,0 0,1 0,0 0,1-1,1 0,0 0,1-1,1 0,-1 0,2-1,0-1,12 10,0-2,1 0,0-2,2-1,0-1,1-1,0-1,0-2,1 0,55 9,-66-14,-1 0,1 0,-1 2,25 12,-25-10,0-2,0 0,1-1,21 5,56 4,115 2,-164-15,14 7,-46-5,1-2,0 0,0-1,0 0,15-1,-26-1,0 1,1-1,-1 0,0 0,0 0,0 0,0 0,0-1,0 1,0-1,0 0,-1 0,1 0,-1 0,1 0,-1-1,0 1,0-1,0 0,0 1,0-1,0 0,-1 0,0 0,2-6,10-27,90-296,-101 318,-1 0,0-1,-1 1,0 0,-2-1,-4-26,-2-17,3-250,6 204,0 82,2 1,0-1,1 1,13-34,-11 38,-1-1,-1 0,0 0,-1 0,-1 0,0-29,-2 45,0 1,0-1,0 0,-1 1,1-1,0 1,-1-1,0 1,1-1,-1 1,0 0,1-1,-1 1,0 0,0-1,0 1,0 0,-1 0,1 0,0 0,0 0,-1 0,1 0,0 0,-1 1,1-1,-1 1,1-1,-1 1,1-1,-1 1,1 0,-1-1,0 1,1 0,-1 0,1 0,-1 1,1-1,-1 0,0 1,-1 0,-2 0,1 0,-1 0,0 1,1 0,-1 0,1 0,0 1,0-1,0 1,0 0,0 0,-6 7,5-2,1 1,-1 0,2-1,-1 2,1-1,0 0,-2 18,-9 26,14-52,0 0,-1 0,1 0,0 0,-1 0,1 0,-1 0,0 0,1-1,-1 1,0 0,1 0,-1 0,0-1,0 1,0 0,0-1,0 1,1-1,-1 1,0-1,0 1,-1-1,1 0,0 1,0-1,0 0,0 0,0 0,0 0,0 0,0 0,0 0,0 0,0 0,-1-1,1 1,0 0,0-1,0 1,0 0,0-1,0 0,1 1,-1-1,0 0,0 1,-1-2,-2-1,0 0,1-1,-1 1,1 0,0-1,0 0,0 0,1 0,-1 0,-1-5,2 6,1 0,0 1,0-1,0 0,1 0,-1 0,1 0,-1 0,1 0,0-1,0 1,0 0,1 0,-1 0,1 0,-1 0,1 0,0 0,1 1,-1-1,0 0,1 0,-1 1,1-1,0 1,0-1,3-2,3-1,1 0,-1 1,1 0,1 1,-1 0,18-5,-18 6,-4 1,-1 0,1 0,0 0,-1-1,1 1,-1-1,0 0,0-1,0 1,0-1,0 1,-1-1,0 0,0 0,0-1,0 1,0-1,-1 1,0-1,0 0,0 0,-1 0,0 0,0 0,1-9,-5 15,0 0,1 0,-1 0,0 0,1 0,-1 1,1-1,0 1,-1 0,-3 3,-31 19,37-24,-1-1,0 1,0 0,0 0,0 0,1 0,-1-1,0 1,0 0,0-1,1 1,-1-1,0 1,1-1,-1 1,0-1,1 1,-1-1,1 0,-1 1,0-1,1 0,0 0,-1 1,1-1,0 0,-1 0,1 0,0 1,0-1,-1 0,1 0,0 0,0 0,0 1,0-1,0-2,-1-36,1 37,-10 19,-1 0,0-1,-1 0,-15 14,16-20,0 0,-1-1,0 0,0-1,-1 0,-25 10,61-24,1 1,0 2,-1 0,27 0,-16 2,55-11,-85 11,0 0,0 0,0-1,0 0,0 1,-1-1,1-1,-1 1,1 0,-1-1,0 0,0 1,0-1,0-1,-1 1,1 0,-1-1,3-5,2-6,-1 0,0 0,5-25,8-23,4 10,-2 0,-2-2,17-89,-28 110,1-1,17-37,-9 27,-14 38,1 0,0 0,0 0,1 1,7-9,-9 12,1-1,-1 0,0 0,0 0,0-1,0 1,-1-1,0 0,0 1,0-1,2-10,-4 15,0 0,0-1,0 1,0 0,0 0,0 0,0 0,0-1,0 1,0 0,0 0,0 0,0 0,0 0,0-1,0 1,-1 0,1 0,0 0,0 0,0 0,0-1,0 1,0 0,0 0,0 0,0 0,-1 0,1 0,0 0,0-1,0 1,0 0,0 0,-1 0,1 0,0 0,0 0,0 0,0 0,0 0,-1 0,1 0,0 0,0 0,0 0,0 0,-1 0,1 0,0 0,0 0,0 0,0 0,0 0,-1 0,1 1,0-1,0 0,0 0,-14 11,-13 18,27-28,-16 19,2 0,1 2,-17 34,-14 25,-7-15,35-48,2 0,-19 32,27-39,4-7,0 1,0-1,0 0,-1 0,0 0,-5 5,35-62,-21 47,1-1,0 1,0 0,0 0,1 1,0 0,0 1,1-1,-1 2,1-1,18-4,4 1,1 2,36-2,-48 5,59-9,-51 6,54-3,-58 7,-11 0,1 1,0 0,-1 1,1 0,15 4,-26-5,-1 1,0 0,0 0,0-1,0 1,1 1,-1-1,0 0,-1 0,1 1,0-1,0 1,-1-1,1 1,-1 0,1 0,-1 0,0 0,1 0,-1 0,0 0,0 0,-1 0,1 0,0 1,-1-1,1 0,-1 0,0 1,0-1,0 0,0 1,0-1,0 0,-1 1,0 3,-10 38,6-26,1-1,-2 29,5-40,1 0,1-1,-1 1,1-1,-1 1,1-1,1 0,-1 1,1-1,0 0,0 0,6 9,-3-6,0 0,0 0,-1 1,4 12,-3-3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6:26.02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565 1,'-1'0,"-1"0,1 1,-1 0,1-1,0 1,-1 0,1 0,0-1,0 1,0 0,0 0,0 0,0 1,0-1,0 0,0 0,0 0,-1 3,-15 29,13-25,0 2,-1 0,0 0,-1-1,0 1,0-1,-1 0,0-1,0 0,-1 0,0-1,-1 1,0-2,0 1,0-2,-1 1,-10 4,10-5,0 1,0 0,1 1,0 0,1 0,-1 1,-11 14,9-10,-1 0,0-1,-14 10,20-17,0-1,0 1,1 0,-1 0,1 1,0 0,0 0,1 0,-1 0,1 1,1 0,-1 0,1 0,-1 0,2 0,-1 1,1 0,-2 7,-20 48,19-52,0 0,1 1,0-1,1 1,-2 11,-2 77,7-76,-1-1,-1 1,-1-1,-1 0,-10 32,10-43,-21 49,23-56,0-1,0 1,0-1,0 1,-1-1,1 0,-1 0,0 0,0 0,0-1,0 1,-6 3,9-6,0 0,0 0,-1 0,1 0,0 0,0 0,0 0,-1 0,1 1,0-1,0 0,-1 0,1 0,0 0,0 0,-1 0,1-1,0 1,0 0,0 0,-1 0,1 0,0 0,0 0,0 0,-1 0,1 0,0-1,0 1,0 0,-1 0,1 0,0 0,0-1,0 1,0 0,0 0,0 0,-1-1,1 1,0 0,0-1,-1-14,7-16,-6 29,24-164,-24 165,0 0,0 0,0 0,1 0,-1 0,0 0,0 1,0-1,1 0,-1 0,0 0,1 1,-1-1,0 0,1 0,-1 1,1-1,0 0,-1 1,1-1,-1 0,1 1,1-1,4 17,-1 36,-4-32,1 0,1 0,0 0,2-1,0 1,10 22,-12-34,1 0,0 0,0 0,0-1,1 0,1 0,-1 0,1 0,0-1,0 0,1-1,0 1,0-1,0 0,1-1,14 7,-2-4,1-1,-1-1,1-1,26 2,-36-5,1 0,0-1,0-1,-1 0,1 0,0-2,-1 1,0-1,14-5,-3-2,2 2,-1 1,1 1,0 1,1 1,26 0,154 5,-86 2,45-5,170 5,-308 2,-38 1,-45 3,-211-7,-78 7,261 4,-1 3,2 4,-93 35,174-54,1 0,-1 0,0 0,0 0,1 0,-1 1,1-1,-1 1,-3 3,12 1,20-2,550 1,-333-8,314 1,-553 3,-1-1,1 0,0-1,-1 1,1 0,-1-1,1 0,-1 0,1 0,-1 0,1-1,-1 1,0-1,0 0,5-3,-7 4,-1 0,1 0,0 0,-1 0,1 0,-1 0,1 0,-1 0,1 0,-1 0,0 0,1-1,-1 1,0 0,0 0,0 0,0 0,0 0,0-2,-1 0,0 0,0 0,0 0,0 0,-1 0,1 0,-1 0,0 1,-3-5,-8-8,0 0,-24-18,27 26,1-1,0 0,1 0,0-1,0 0,1-1,0 1,1-1,0-1,-8-17,1-13,5 14,-1 1,-19-38,23 55,0 1,0-1,-1 2,-1-1,1 0,-1 1,0 0,-1 1,1 0,-17-10,-3 2,-1 1,0 2,-31-9,16 6,-34-12,-106-19,164 41,0 0,0 2,-1 0,0 2,-34 2,39-2,0 0,1-1,-1-1,0 0,1-1,-1-1,1 0,0-1,0-1,0 0,1 0,0-2,1 1,-1-2,1 0,1 0,0-1,-19-22,27 26,0-1,0 1,1-1,0 1,1-1,-1 0,1 0,0-7,-9-40,9 52,1-1,-1 1,0 0,-1 0,1 0,0-1,0 1,-1 0,1 0,-1 1,0-1,0 0,0 1,1-1,-2 1,1-1,-3-1,3 3,-1-1,0 0,0 1,1 0,-1 0,0 0,0 0,1 0,-1 0,0 1,0-1,1 1,-1 0,1-1,-1 1,0 1,1-1,0 0,-1 1,1-1,0 1,0 0,-1-1,2 1,-1 0,0 0,-2 3,-8 9,1 0,-18 31,20-32,-11 17,-2-2,-2 0,-29 27,50-52,0 1,0 0,0 0,0 0,1 0,0 0,0 1,0-1,0 0,1 1,-1 0,1-1,1 1,-1 0,0 6,1-10,0 0,0 1,0-1,0 0,1 0,-1 0,0 1,1-1,-1 0,0 0,1 0,-1 0,1 0,0 0,-1 0,1 0,0 0,0 0,0 0,-1 0,1 0,2 0,-1 0,-1 0,1-1,0 0,0 0,0 1,0-1,0 0,0 0,0-1,0 1,0 0,0-1,0 1,-1-1,1 1,0-1,0 0,0 0,1-1,18-10,-1-1,30-24,-29 21,40-25,-53 37,0 0,1 1,-1-1,0 2,1-1,0 1,-1 1,1-1,12 1,-18 1,-1 0,0 0,0 0,1 0,-1 0,0 1,0-1,1 1,-1 0,0-1,0 1,0 0,3 2,-4-2,-1-1,1 1,0 0,-1-1,1 1,-1 0,1 0,-1-1,1 1,-1 0,0 0,1 0,-1-1,0 1,0 0,0 0,1 0,-1 0,0 0,0 0,0 0,0-1,-1 3,0-1,1 1,-1-1,-1 1,1-1,0 0,-1 0,1 1,-1-1,0 0,0 0,1 0,-1-1,0 1,-1 0,1-1,0 1,0-1,-1 0,1 0,-5 2,-28 9,12-5,0 1,1 1,0 1,0 0,-22 17,39-24,1 0,0 1,0-1,1 1,-1 0,1 0,-1 0,1 0,1 0,-1 1,1-1,-1 1,1 0,1 0,-1 0,1 0,-1 0,2 0,-1 0,0 0,1 1,0-1,0 0,1 0,-1 0,1 1,0-1,1 0,2 8,-2-9,0-1,0 1,0-1,0 1,0-1,1 1,0-1,-1 0,1 0,1-1,-1 1,0-1,0 1,1-1,0 0,-1 0,1 0,0-1,0 0,0 1,0-1,0 0,6 0,11 1,1 0,0-1,29-3,-15 0,18-1,0-2,-1-3,0-2,0-2,64-25,-105 31,-17 2,-24 2,-278 2,171 2,127-3,1 2,-1-1,1 1,-1 1,1-1,0 1,0 1,0 0,-11 4,19-6,0-1,0 0,-1 0,1 1,0-1,-1 0,1 0,0 0,-1 0,1 1,-1-1,1 0,0 0,-1 0,1 0,0 0,-1 0,1 0,-1 0,1 0,0 0,-1 0,1 0,0-1,-1 1,1 0,-1 0,1 0,0 0,-1 0,1-1,0 1,0 0,-1 0,1-1,-1-14,12-18,46-42,-44 61,-1-1,0 0,-1-1,-1-1,11-21,21-84,-32 88,1 0,1 1,2 1,31-53,-44 83,1 1,-1 0,0-1,0 1,1 0,-1-1,0 1,1 0,-1 0,1 0,0 1,-1-1,1 0,0 0,-1 1,1-1,0 1,0 0,0 0,-1-1,4 1,0 1,0-1,0 1,0 0,0 0,-1 1,1-1,8 5,5 4,-1 0,31 25,-32-23,1 0,0-1,0 0,1-2,1 0,-1-1,2-1,-1 0,1-2,-1 0,2-2,-1 0,0-1,22 0,-12-1,50 11,-51-6,56 2,-76-8,1 0,0 0,0 0,-1-1,18-3,-10-3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6:32.80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53,'-1'-2,"1"0,0-1,0 1,0-1,0 1,1 0,-1-1,1 1,-1 0,1-1,0 1,0 0,0 0,0 0,0 0,0 0,1 0,-1 0,3-3,-1 4,-1 0,1 0,-1 0,1 1,-1-1,1 1,0-1,-1 1,1 0,-1 0,1 0,0 1,-1-1,1 1,-1-1,1 1,-1 0,4 1,41 18,-36-15,-1-1,1 1,-1-2,1 0,13 3,-17-6,-1 1,0 0,0 0,0 1,0 0,0 0,-1 0,1 0,0 1,-1 0,9 7,-11-7,0 1,0-1,0 1,0 0,-1 0,0 0,0 0,0 0,0 1,-1-1,1 1,-1-1,0 1,-1-1,1 1,-1 6,1 12,0-10,-1-1,2 1,5 25,-5-34,-1 0,1 0,0 1,0-1,0 0,1-1,0 1,-1 0,1-1,1 0,-1 1,0-1,1-1,-1 1,6 3,-3-1,1 2,-1-1,0 1,-1 0,0 0,0 0,0 1,-1 0,0 0,0 0,-1 0,0 0,2 12,21 46,-7-27,28 81,-34-80,2-2,26 50,-18-39,-18-37,1 0,0 1,10 13,-13-23,0 1,0-1,0 1,1-1,-1 0,1 0,-1-1,1 1,0-1,0 0,0 0,1 0,6 2,-4-2,0 0,0 1,0-1,-1 1,1 1,-1-1,0 1,0 0,0 1,0-1,-1 1,0 0,0 1,0-1,-1 1,0 0,0 0,6 12,-5-4,0 0,-1 1,-1-1,0 1,-1 0,-1 0,0 0,-1 16,-3 46,0-13,7 66,-2-119,1-1,0 1,0-1,1 0,1 0,0-1,0 1,12 15,16 32,-5 14,-13-34,20 39,-91-167,-94-117,-149-222,176 243,98 145,3-1,1 0,-22-71,-5-7,18 38,19 52,-22-48,-4 13,-20-42,47 85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6:40.42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686 1503,'64'11,"-29"-6,29 1,-37-4,1 1,-1 2,0 0,33 12,-24-7,0-2,0-1,1-1,0-3,55 0,-71-3,6 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4.20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 1,'-1'30,"0"-18,1 1,0-1,0 0,5 21,-5-31,1 1,0 0,0-1,0 1,0-1,0 1,0-1,1 1,-1-1,1 0,0 0,0 0,0 0,0 0,0 0,0 0,0-1,1 1,-1-1,1 1,-1-1,1 0,-1 0,1 0,4 0,6 2,-2-1,-1 0,0 1,1 0,13 7,-22-10,0 1,-1 0,1 0,0 0,-1 0,1 0,-1 0,0 1,1-1,-1 0,0 1,0-1,0 1,0-1,0 1,0-1,0 1,0 0,-1-1,1 1,-1 0,1 0,-1 0,0-1,1 1,-1 0,0 0,0 0,-1 0,1 0,0-1,-1 4,0-4,1 0,0 0,0 0,-1 0,1 0,-1 0,1 0,-1 0,1 0,-1 0,0 0,1-1,-1 1,0 0,0 0,1-1,-1 1,0-1,0 1,0 0,0-1,0 0,0 1,0-1,0 0,0 1,0-1,0 0,0 0,0 0,0 0,0 0,0 0,0 0,-2 0,-34-15,22 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6.7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1,'14'0,"-1"0,0 0,0 1,19 3,-27-3,0 1,0 0,0 0,-1 0,1 0,-1 1,1 0,-1-1,0 2,0-1,0 0,3 5,31 25,-33-30,-1 0,0 1,1-1,-1 1,0 0,-1 0,1 0,-1 0,1 1,-1-1,-1 1,1 0,-1 0,0 0,0 0,0 0,2 11,-3 22,-2-34,1 1,0-1,-1 0,1 1,1-1,-1 0,1 0,-1 1,1-1,1 0,-1 0,0 0,1 0,0 0,0 0,0-1,0 1,1 0,0-1,-1 0,6 5,2 0,0 0,-1 0,0 1,-1 1,0 0,0 0,6 12,-1-1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7.31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0,'5'0,"1"5,0 5,-1 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7.6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45,'4'0,"2"-5,5-1,4 0,5 1,-2-2,2-2,1 3,-3 5,-4 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8:17.2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1,'1106'1106,"-1100"-1100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8.15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1,'0'4,"0"7,5 1,1 3,0 4,-1 7,-2 5,-1-3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8.50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1,'4'0,"7"0,1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9.22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33 1,'0'4,"0"7,0 5,0 5,-5 0,-1-1,-5 2,1-3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9.57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32,'0'-5,"4"-1,2-4,0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30.74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0 326,'1'-5,"1"0,-1 1,1-1,0 0,0 1,1 0,-1-1,6-5,5-12,-1-1,1 1,2 1,23-28,4-5,-36 45,1 0,0 0,0 1,1 0,0 0,1 1,14-10,-20 15,0 0,0 1,1-1,-1 1,0 0,1 0,-1 0,1 0,-1 1,1-1,-1 1,1 0,0 0,-1 0,1 1,-1-1,1 1,-1 0,1 0,-1 0,0 0,1 1,-1-1,0 1,0 0,0 0,4 4,6 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31.7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230 1,'0'4,"-5"2,-6 0,-1 4,-3-1,-3 4,-4-1,-3-3,4 3,0-2,4 3,0-2,3 3,4 3,4 4,-2-3,0-3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38.96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0 361,'100'88,"-95"-82,1 0,-1 0,0 0,0 1,-1 0,6 12,-8-13,1-1,0 1,0-1,1 0,-1 0,1 0,0 0,1-1,-1 1,1-1,9 6,-10-7,-1-1,1 1,-1 0,1 0,-1 0,0 0,0 1,0-1,-1 1,1 0,-1 0,0 0,0 0,0 0,-1 0,1 0,-1 1,0-1,0 1,-1-1,1 1,-1 4,8 33,-8-41,0 0,0-1,0 1,0 0,0-1,0 1,0 0,0-1,1 1,-1 0,0-1,0 1,1-1,-1 1,0-1,1 1,-1-1,1 1,-1-1,1 1,-1-1,1 1,-1-1,1 0,-1 1,1-1,-1 0,1 1,0-1,-1 0,1 0,-1 0,1 1,0-1,-1 0,1 0,0 0,-1 0,1 0,0 0,-1 0,1-1,0 1,-1 0,1 0,-1 0,1-1,0 1,-1 0,1-1,-1 1,1 0,-1-1,1 1,-1-1,1 1,-1-1,1 1,-1-1,1 0,31-42,-25 32,3-2,1 2,0-1,1 2,25-19,-25 21,0 0,-1-2,0 1,0-2,-1 1,15-21,74-129,-90 143,1 1,0 0,1 1,1 0,0 1,1 0,1 1,0 0,0 1,25-15,-37 26,-1 1,0-1,1 1,-1 0,1 0,-1-1,1 1,-1 0,1 0,-1 0,0 1,1-1,-1 0,1 0,-1 1,1-1,-1 1,0-1,1 1,-1 0,0-1,0 1,1 0,-1 0,0 0,0 0,0 0,0 0,0 0,0 1,-1-1,1 0,0 0,0 3,1-3,-1 1,0 0,-1-1,1 1,0 0,0 0,-1 0,1 0,-1 0,0-1,1 1,-1 0,0 0,0 0,0 0,-1 0,1 0,0 0,-1 0,1 0,-1 0,0 0,1-1,-1 1,-2 3,-4 1,1 0,-2-1,1 0,0 0,-1 0,-12 5,13-8,1 1,0 0,0 0,1 1,-1 0,0 0,1 0,0 0,0 1,1 0,-1 0,-6 10,-125 208,116-185,16-28,0-2,-1 1,0 0,-9 10,11-16,0 1,-1-2,1 1,0 0,-1-1,0 0,1 1,-1-2,0 1,0 0,0-1,0 1,0-1,-5 0,4 0,0 0,1 0,-1 0,0-1,0 0,0 0,0 0,0-1,0 0,0 0,1 0,-1 0,0-1,-6-3,8 3,0 0,1-1,-1 1,1-1,-1 1,1-1,0 0,0 0,0 0,1 0,-1-1,1 1,-1 0,1-1,0 1,1-1,-1 1,0-1,1 1,0-7,1-25,2 0,1 0,2 0,1 1,22-61,-17 61,31-60,-29 67,-1 0,-1-1,10-38,-8 21,-8 28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40.35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335 107,'-4'-2,"0"0,1 0,0 0,-1 0,1-1,0 1,0-1,0 0,1 0,-1 0,1 0,0-1,-4-5,-1-1,4 5,0 1,-1 0,1 0,-1 1,0-1,0 1,0 0,0 0,-1 0,1 0,-1 1,1 0,-1 0,0 0,0 0,0 1,0 0,0 0,-1 0,1 1,0 0,-8 0,8 1,0 0,0 1,0 0,0 0,0 0,1 1,-1-1,1 1,-1 0,1 0,0 1,0-1,0 1,1 0,0 0,-1 0,1 1,0-1,1 1,-1-1,1 1,-2 5,-24 63,-16 37,34-93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42.6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0,'20'0,"0"1,0 1,0 1,-1 1,1 0,29 11,-38-10,-1-1,1 2,-1-1,-1 1,1 1,-1 0,0 0,0 1,-1 0,0 0,-1 1,13 17,-16-18,-2-4,0 0,0 1,1-1,0 0,0 0,0-1,0 1,0-1,1 1,-1-1,1 0,0 0,0-1,0 1,8 3,4-5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7:11.83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195 201,'-121'-7,"120"7,0 0,0 0,0 0,0 1,0-1,0 0,-1 1,1-1,0 0,0 1,0 0,0-1,0 1,0-1,1 1,-1 0,0 0,0 0,0 0,1-1,-1 1,0 0,0 2,-14 30,1-1,11-27,0 0,1 1,0 0,0-1,1 1,-1 0,1 0,0 0,1 0,-1 0,1 0,1 0,-1 0,1 0,2 9,-2-7,0-1,0 1,0-1,-1 1,0-1,-1 1,0-1,0 1,-3 7,3-14,1 0,-1 0,1 0,-1 1,1-1,-1 0,1 0,-1 0,1 1,0-1,0 0,0 0,0 1,0-1,0 0,0 0,0 3,27-5,-23 0,38-7,33-6,-71 13,1 1,-1 0,0 0,0 0,1 1,-1-1,0 1,0 0,0 0,0 0,0 1,0 0,7 3,-9-4,-1 0,0 0,0 0,0 0,0 0,0 0,0 0,0 0,0 0,0 0,-1 1,1-1,0 0,-1 1,1-1,-1 0,1 1,-1-1,0 0,0 1,1-1,-1 1,0-1,0 1,0-1,-1 2,-16 35,15-36,0 0,0 0,1 1,-1-1,1 1,0-1,0 1,0 0,0-1,0 1,1 0,-1 0,1-1,0 1,0 0,0 4,0-6,0-1,1 1,-1-1,0 0,0 1,1-1,-1 0,0 1,1-1,-1 0,0 0,1 1,-1-1,1 0,-1 0,0 0,1 1,-1-1,1 0,-1 0,1 0,-1 0,0 0,1 0,-1 0,1 0,-1 0,1 0,-1 0,1 0,-1 0,0-1,1 1,-1 0,1 0,-1 0,1-1,-1 1,0 0,1 0,-1-1,0 1,1 0,-1-1,0 1,0 0,1-1,-1 0,27-25,-10 9,-10 13,0 1,0-2,0 1,-1-1,1 0,-1 0,0-1,-1 0,1 0,6-10,-10 14,1 0,-1 0,1 0,0 1,0-1,0 1,0-1,0 1,0 0,1 0,-1 0,0 1,0-1,1 1,-1 0,0 0,1 0,4 1,-1-1,1 1,0-1,-1 2,1-1,-1 1,1 0,7 4,-9-2,0 0,-1 1,1 0,-1 0,0 0,4 6,-4-5,1 0,-1 0,1 0,0-1,10 7,-5-6,5 0,-2-27,-13 19,2-5,0 1,1 0,-1 0,1 1,0-1,1 1,0-1,-1 1,1 1,1-1,-1 1,8-5,-6 6,1 0,0 1,0-1,0 1,0 1,0 0,0 0,0 0,16 2,-17-1,0 0,0 1,-1 0,1 0,-1 1,7 2,-11-3,-1-1,1 1,0-1,-1 1,0 0,1 0,-1 0,1 0,-1 0,0 0,0 0,0 0,1 1,-1-1,0 0,-1 1,1-1,0 1,0-1,0 1,-1-1,1 1,-1 0,0-1,1 1,-1-1,0 1,0 0,0-1,0 4,-1-4,0 0,0 0,0 1,0-1,0 0,-1 0,1 0,0 0,-1 0,1-1,0 1,-1 0,1-1,-1 1,1-1,-1 1,1-1,-1 0,0 1,1-1,-1 0,1 0,-1 0,0 0,-2-1,1 1,-1 0,1 0,-1 0,1 0,-1-1,0 0,1 0,0 0,-1 0,-5-3,8 4,1 0,0 0,0-1,0 1,-1 0,1 0,0-1,0 1,0 0,-1 0,1-1,0 1,0 0,0-1,0 1,0 0,0-1,0 1,-1 0,1 0,0-1,0 1,0 0,0-1,1 1,-1 0,0-1,0 1,0 0,0-1,0 1,0 0,0-1,0 1,1 0,-1 0,0-1,15-7,16 3,-27 6,0 0,0 0,0 0,0 1,0 0,-1-1,1 1,-1 1,1-1,-1 0,0 1,0 0,0 0,0 0,-1 0,1 0,-1 0,1 1,-1-1,0 1,-1-1,1 1,1 4,3 4,-5-11,0 0,0 0,-1 0,1 0,0 0,0 0,0 0,1-1,-1 1,0 0,0-1,0 1,0-1,1 1,-1-1,0 0,0 1,1-1,-1 0,0 0,1 0,-1 0,0 0,1 0,-1-1,0 1,2-1,42-12,-27 7,-14 3,1 0,-1 0,1-1,-1 0,0 0,-1 0,1 0,-1 0,0-1,0 1,0-1,0 0,3-10,6-7,-7 12,0-1,-2 1,1-1,-1 0,-1 0,0 0,0 0,0-20,-1 15,0 0,1 0,6-20,7-24,-12 47,-1-1,2 1,0 0,1 1,0-1,8-14,-7 16,-1 2,1 1,-1-1,1 1,1 0,0 0,9-8,-14 14,1 0,0 1,0-1,0 1,0 0,0-1,0 1,0 1,0-1,0 0,0 1,1 0,-1-1,0 1,0 1,1-1,-1 0,0 1,0-1,0 1,0 0,0 0,0 1,3 0,9 4,0-2,0 0,30 3,-28-5,1 1,25 9,-35-10,0 1,-1-1,0 1,0 0,0 1,8 5,-12-7,-1 1,1-1,-1 1,1 0,-1 0,0 0,0 0,-1 0,1 0,-1 1,1-1,-1 0,0 1,1 4,3-5,4-12,16-25,-5 7,-15 23,-1 0,1 0,0 1,0 0,0 0,0 0,0 0,1 1,0 0,-1 0,1 0,0 1,0 0,0 0,0 0,0 1,0 0,0 0,0 0,-1 1,1 0,10 3,-14-3,0-1,-1 1,1 0,-1 1,1-1,-1 0,0 0,0 0,1 1,-1-1,0 1,0-1,0 1,0-1,-1 1,1 0,0-1,-1 1,1 0,-1 0,0-1,1 4,-1 43,-1-34,4-26,1 0,1 0,-1 1,2-1,0 1,13-19,-12 18,-6 10,0 0,1 1,-1-1,0 1,1-1,-1 1,1 0,-1 0,1-1,0 1,-1 0,1 0,0 1,0-1,0 0,0 1,0-1,0 1,-1-1,1 1,0 0,3 0,49 7,-7 1,-43-9,0 1,-1 0,1 0,-1 0,1 1,-1-1,1 1,-1-1,0 1,1 1,-1-1,0 0,0 1,1-1,-1 1,0 0,-1 0,1 0,0 1,-1-1,1 1,-1-1,0 1,1 0,-1 0,2 5,-1-4,0-2,-1 1,1-1,0 0,-1 1,1-1,0-1,0 1,0 0,1-1,-1 0,4 2,-5-3,0 1,1-1,-1 1,0 0,0-1,0 1,-1 0,1 0,0 1,0-1,0 0,-1 0,1 1,-1-1,1 1,-1 0,0-1,1 1,-1 0,0 0,0 0,0 0,0 0,-1 0,1 0,0 0,-1 0,0 0,1 0,-1 0,0 4,0-1,0-1,-1 1,1 0,-1-1,0 1,0 0,-1-1,1 1,-1-1,-5 8,-5 18,11-29,0 1,0 0,0 0,1-1,-1 1,1 0,-1 0,1 0,0 0,0-1,0 1,0 0,0 0,0 0,0 0,1 0,-1 0,1-1,-1 1,1 0,1 2,0-3,0 1,0 0,0-1,1 1,-1-1,1 0,-1 0,1 0,-1 0,1 0,3 0,7 3,-12-3,1 1,-1-1,0 0,1 0,-1 1,0-1,0 1,0-1,0 1,0-1,0 1,-1-1,1 1,-1 0,1-1,-1 1,1 0,-1 0,0 2,5 43,-4-36,0 113,-1-130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8:25.3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0,'785'785,"-779"-778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7:34.26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1515 343,'-10'-8,"0"1,0 0,-1 1,0 0,-1 1,-18-7,-6-3,28 12,1 0,-1-1,1 0,1 0,-1-1,-9-8,13 10,1 0,0 0,0 0,1 0,-1-1,1 1,-1 0,1-1,0 1,0-1,1 1,-1-1,1 0,-1 1,1-1,1-6,0 0,0-1,-1 1,-1-1,0 1,0-1,-1 1,0-1,0 1,-9-19,15 78,-3-43,0 0,1 1,0-1,0 0,0 1,1-1,-1 0,7 9,-5-12,-1 1,0-1,1 0,-1 0,1 0,0-1,0 1,0-1,0 0,1 0,-1-1,9 3,-7-2,-1 0,1 0,-1 0,0 1,0 0,0 0,0 0,0 1,4 5,-13-9,0 1,0-1,0 0,-1 0,1-1,0 1,0-1,-5-1,4 0,0-1,0 0,0 0,0-1,0 1,0-1,1 0,0-1,0 1,0-1,1 1,-1-1,1 0,0 0,0-1,1 1,0-1,0 1,-2-9,0 1,0-1,1 0,1 0,0-1,1 1,1 0,0-15,0 28,0 1,0 0,0 0,0-1,0 1,0 0,0-1,0 1,0 0,0 0,0-1,0 1,0 0,0-1,0 1,0 0,0 0,0-1,0 1,0 0,0-1,0 1,0 0,1 0,-1-1,0 1,0 0,0 0,0 0,1-1,-1 1,0 0,0 0,1 0,-1-1,0 1,0 0,1 0,-1 0,0 0,0 0,1 0,-1 0,0 0,1 0,-1 0,0 0,0 0,1 0,-1 0,0 0,1 0,-1 0,0 0,0 0,1 0,-1 0,0 0,1 0,-1 1,0-1,0 0,1 0,-1 1,0-1,1 1,-1 0,0-1,0 1,0-1,0 1,0 0,0-1,0 1,0-1,0 1,0 0,0-1,0 1,0-1,0 1,-1 0,1-1,0 1,0-1,-1 1,1-1,0 1,-1-1,1 1,0-1,-1 1,1-1,-1 1,1-1,-1 0,1 1,-1-1,1 0,-2 1,-3 2,-1 0,1-1,-1 0,0 0,0 0,0-1,1 1,-1-1,-1-1,1 1,0-1,0 0,0 0,0-1,0 0,0 0,0-1,-6-1,-28-5,38 9,1-1,0 0,-1 1,1 0,-1-1,1 1,0 0,0-1,-1 1,1 0,0 0,0 0,0 0,0 0,0 1,0-1,0 0,0 0,0 1,1-1,-1 0,1 1,-1-1,1 0,-1 1,1-1,0 1,-1-1,1 1,0-1,0 1,1 1,-5 57,4-58,-1 5,0-1,0 1,-1-1,1 1,-1-1,-1 0,1 0,-1 0,0 0,0-1,-6 7,5-5,-1 1,1-1,1 1,-1-1,-3 15,7-21,0 1,1-1,-1 1,0-1,1 1,0-1,-1 0,1 1,0-1,0 0,0 0,0 1,0-1,0 0,0 0,0 0,0 0,0 0,1-1,-1 1,0 0,1 0,-1-1,0 1,1-1,-1 1,1-1,-1 0,1 0,-1 1,3-1,51 8,3-3,-39-2,1-2,-1 0,20-2,-38 2,0-1,0 0,0 0,0 0,0-1,0 1,0 0,0 0,0 0,0-1,-1 1,1 0,0-1,0 1,0-1,0 1,-1-1,1 0,0 1,-1-1,1 0,0 1,-1-1,1 0,-1 0,1 1,-1-1,1-1,-1 0,0 1,0-1,0 1,0-1,-1 0,1 1,0-1,-1 1,1-1,-1 1,0-1,1 1,-1 0,-2-3,-2-4,-1 1,0 0,0 0,-10-7,12 11,1 0,-1-1,0 2,-1-1,1 0,0 1,-1 0,1 0,-10-3,11 5,1 1,-1-1,1 0,0 1,0-1,-1 1,1-1,0 1,0 0,-1 0,1 0,0 1,0-1,0 0,1 1,-1-1,0 1,0-1,1 1,-1 0,1 0,-2 3,-92 95,94-99,0-1,0 1,0-1,1 1,-1 0,0-1,1 1,-1 0,1 0,-1-1,1 1,-1 0,1 0,0 0,-1 0,1 0,0 0,-1-1,1 1,0 0,0 0,0 0,0 0,0 0,0 0,0 0,0 0,1 0,-1 0,0 0,0 0,1-1,-1 1,1 0,-1 0,1 0,-1-1,1 1,-1 0,1 0,0-1,-1 1,2 0,3 2,0-1,0 0,1 0,-1-1,1 0,7 1,-9-1,40 4,0-2,72-4,-35-1,-73 0,0 1,-1-2,1 1,-1-1,0-1,0 1,0-1,0 0,-1-1,0 1,12-12,16-10,-19 16,-1-1,-1-1,24-25,-12 11,35-26,34-50,-96 114,1 1,-1 0,3 23,-2-18,9 209,-8-183,-2 0,-1 0,-3 0,-12 48,14-79,-1 1,-1-1,0-1,0 1,-2-1,-11 17,-62 65,22-27,-1 17,36-50,-41 48,63-80,-1 0,1-1,-1 1,0-1,0 1,0-1,0 0,0 0,0-1,0 1,0 0,0-1,0 0,0 0,0 0,-1 0,1 0,0-1,0 1,-4-2,0 0,0 1,0-2,0 1,0-1,0 0,1 0,-11-7,-5-19,21 26,-1 0,0 0,1 0,-1 0,0 1,-1-1,1 1,-4-4,5 6,-1-1,1 1,0-1,-1 1,1 0,0-1,-1 1,1 0,-1 0,1 0,-1 0,1 0,0 0,-1 1,1-1,0 0,-1 1,1-1,0 1,-1-1,1 1,0-1,0 1,-1 0,0 1,-8 3,0 0,-1 0,0-1,1-1,-1 1,-1-2,1 0,0 0,-17 0,12-1,-88 10,93-9,1 0,-1 0,0 1,1 1,-20 9,21-9,0 0,-1 0,1-1,-1 0,0 0,0-1,-16 1,18-3,0 0,-1 1,1 0,0 1,1 0,-1 0,0 0,1 1,-1 0,1 1,0 0,0 0,0 0,0 1,1 0,0 0,-10 11,-121 101,78-69,40-30,1 0,1 1,0 0,2 2,0 0,-17 34,30-52,0-1,0 1,0-1,0 1,-1-1,1 0,-1 0,1 0,-1 0,0-1,0 1,0-1,0 1,-5 0,-52 11,18-4,30-5,0-1,0 0,0-1,-13 1,21-3,-1 0,1 0,0 0,0-1,0 1,0-1,0 0,0 0,0-1,0 1,0-1,0 0,1 0,-1 0,-4-4,8 6,-1 0,1 0,0-1,0 1,0 0,-1 0,1 0,0-1,0 1,-1 0,1 0,0 0,-1 0,1 0,0 0,0 0,-1 0,1 0,0 0,-1 0,1 0,0 0,-1 0,1 0,0 0,0 0,-1 0,1 0,0 0,0 0,-1 1,1-1,0 0,0 0,-1 0,1 0,0 1,-1-1,-6 15,0 23,7-35,-13 144,8 186,6-191,-1 342,1-375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4:26.26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1899 421,'0'-5,"0"-1,1 0,0 0,0 1,0-1,1 1,0-1,0 1,0 0,1-1,-1 1,1 0,1 1,4-8,5-1,0 0,1 0,18-12,-9 8,70-54,-92 70,0 0,0 1,-1-1,1 0,0 0,-1 0,1 0,-1 0,1 0,-1 0,1 0,-1-1,0 1,0 0,0 0,1 0,-1 0,0 0,0 0,0-1,-1 1,1 0,0 0,0 0,-1 0,1 0,0 0,-1 0,0-2,-24-31,8 11,13 18,1-1,0 0,1-1,-1 1,1 0,1-1,-1 0,1 1,0-8,33 11,7-5,-32 6,1-1,0 2,0-1,0 1,0 0,0 1,0 0,0 0,0 1,0 0,0 0,0 1,-1 0,1 0,9 4,-4 0,0 0,-1 1,0 0,0 1,0 1,-1 0,11 11,-17-15,0 1,-1 0,0 0,0 1,0 0,-1-1,0 1,0 0,0 0,-1 1,0-1,-1 0,0 1,0-1,0 9,-1-4,1 4,-1 0,-1 0,-3 24,3-36,0 1,0-1,-1 1,1-1,-1 0,0 0,-1 0,1 0,0 0,-1 0,0 0,0-1,0 0,-1 1,1-1,-7 4,-4 1,-1-1,0-1,0 0,-1-1,0 0,1-1,-1-1,-1-1,-31 1,34-2,-66 11,53-7,-55 3,30-6,32 0,0-1,0-1,0-1,1-1,-35-7,51 8,0-1,0 0,0 0,0 0,0 0,1 0,-1-1,1 1,0-1,-1 1,1-1,1 0,-1 0,0 0,1 0,-1 0,1 0,0-1,-1-3,-14-72,15 67,1 10,0-1,-1 0,2 1,-1-1,0 0,1 1,-1-1,1 0,0 1,0-1,0 1,0-1,0 1,0 0,1-1,-1 1,1 0,0 0,-1 0,1 0,0 0,0 1,0-1,1 0,-1 1,0 0,0-1,1 1,-1 0,1 0,-1 1,1-1,0 0,-1 1,1-1,0 1,-1 0,1 0,4 1,-3-2,-1 1,0 0,0 0,0 0,0 1,0-1,0 1,0 0,0 0,0 0,0 0,0 0,-1 0,1 1,0-1,-1 1,1 0,-1 0,0 0,0 0,1 0,-1 1,0-1,-1 1,1-1,0 1,-1 0,0-1,1 1,-1 0,0 0,-1 0,1 0,0 0,0 3,-2 2,0 1,0-1,-1 0,0 0,0 0,-1 0,0-1,-1 1,1-1,-1 0,-1 0,1 0,-1 0,0-1,-1 0,-10 10,-25 33,39-45,-1-1,1 0,-1 1,0-1,0 0,0-1,0 1,0 0,-1-1,1 0,-1 0,0 0,1 0,-1-1,0 1,0-1,0 0,0 0,0 0,0-1,0 0,-1 1,1-1,0-1,0 1,0-1,0 1,0-1,0 0,0-1,0 1,0-1,0 1,1-1,-1 0,1-1,-1 1,1-1,0 1,0-1,0 0,0 0,-4-6,7 8,-1 1,1 0,-1 0,1-1,0 1,-1 0,1-1,0 1,-1-1,1 1,0 0,0-1,-1 1,1-1,0 1,0-1,0 1,0-1,-1 1,1-1,0 1,0-1,0 1,0-1,0 1,0-1,0 1,1-1,-1 1,0-1,0 1,0 0,0-1,1 1,-1-1,0 1,0-1,1 1,-1 0,0-1,1 1,0-1,0 1,-1 0,1 0,0 1,0-1,0 0,0 1,0-1,-1 1,1-1,0 1,0-1,-1 1,1-1,0 1,-1 0,1-1,0 1,-1 0,1 0,-1-1,1 1,-1 0,0 0,1 1,4 9,-1 1,0 0,-1 0,-1 0,0 0,1 25,-5 83,-1-51,5 24,-5 83,2-172,0 0,0 1,-1-1,1 0,-1 0,0 0,0 0,-1-1,1 1,-1 0,0-1,0 0,0 0,0 0,0 0,-1 0,0 0,1-1,-1 0,0 0,0 0,0 0,0-1,-7 2,8-1,-1-1,1 0,0 0,-1-1,1 1,-1-1,1 1,-1-1,1 0,-1-1,1 1,-1-1,1 1,0-1,-1 0,1 0,0 0,-1-1,1 1,0-1,0 0,0 0,1 0,-1 0,0 0,1-1,-1 1,1-1,0 0,-4-5,6 7,-1 1,1-1,-1 0,1 0,0 0,-1 0,1 0,0 0,0 0,0 0,-1 0,1 0,0 0,1 0,-1 0,0 0,0 0,0 0,0 0,1 0,-1 0,1 0,-1 0,0 0,1 0,0-1,1 1,0-1,0 0,0 1,0 0,0-1,0 1,0 0,0 0,1 1,-1-1,3-1,10-1,0 1,0 1,15-1,-17 2,3-3,0-1,0 0,0-1,-1-1,0 0,0-1,-1-1,20-13,-15 9,1 1,1 0,25-8,-7 4,-2-1,37-21,-41 19,1 2,62-21,-58 26,0 2,1 2,0 1,43 0,-60 6,0-2,0 0,0-2,0 0,-1-2,1 0,-1-1,38-20,-33 16,-18 8,0 0,0-1,0 1,-1-1,1-1,-1 0,0 0,-1 0,12-12,-18 16,1 0,-1 0,0 0,1 0,-1 0,0 0,0 0,0 0,0-1,0 1,0 0,0 0,0 0,0 0,-1 0,1 0,0 0,-1-1,1 1,-1 0,1 0,-1 0,1 0,-1 1,0-1,1 0,-1 0,0 0,0 0,0 1,0-1,0 0,1 1,-1-1,0 1,0-1,-1 1,0-1,-44-16,4 5,-65-8,91 18,0 1,0 1,1 0,-1 2,0-1,0 2,-25 7,-28 10,26-8,1 1,0 2,1 2,-49 28,53-25,30-18,1 1,0 0,0 1,0-1,0 1,1 0,0 1,0-1,0 1,0 0,-4 7,2-2,1-2,0 0,1 0,0 0,1 1,-6 16,9-22,0 0,1-1,0 1,-1 0,1 0,0 0,0-1,1 1,-1 0,1 0,-1 0,1-1,0 1,0 0,0-1,0 1,1-1,-1 1,1-1,-1 0,1 0,0 1,0-1,4 3,0 0,0 0,0 0,0-1,1 0,-1 0,1 0,0-1,0 0,0-1,1 0,-1 0,1 0,-1-1,1 0,-1 0,1-1,15-1,4-3,-1-2,0 0,48-19,-52 16,-1 1,1 1,1 2,-1 0,45-4,-33 11,1 1,-1 2,0 1,0 1,-1 2,49 20,-72-23,0-1,0 2,-1-1,0 1,11 10,-15-11,1-1,0 0,0 0,0 0,1-1,-1 0,1 0,0-1,0 1,1-2,-1 1,9 1,35 2,-33-5,0 1,-1 1,32 9,-43-9,1 0,-1 0,0 0,1 1,-2 0,1 0,0 0,-1 1,0 0,0 0,0 0,-1 1,6 8,-8-11,1 2,0-1,0 1,0-1,0 0,1 0,0 0,7 6,-11-10,1 1,0-1,-1 0,1 1,0-1,0 0,-1 0,1 0,0 0,0 1,0-1,-1 0,1 0,0 0,0-1,0 1,-1 0,1 0,0 0,0-1,-1 1,2-1,0 0,0-1,0 1,-1-1,1 1,0-1,-1 0,1 0,-1 0,1 0,1-4,13-21,-1-1,-2-1,0-1,-2 1,8-38,-5 19,-13 45,0 0,0 1,1-1,-1 0,1 0,-1 1,1-1,0 1,0-1,0 1,1 0,-1 0,4-3,-7 7,1 0,-1 0,1 0,-1-1,0 1,0 0,0 0,0-1,0 1,0-1,0 1,0-1,-1 0,1 1,-1-1,1 0,-2 1,-18 7,0 0,0-2,-1-1,0-1,0 0,-39 2,-143-5,126-4,21 4,35-1,1 0,-1-2,-35-4,103-11,1 10,82-2,-116 8,-1 1,1 0,-1 0,1 1,-1 1,0 0,1 1,-1 0,-1 1,1 0,19 12,-26-13,0 1,0 0,-1 0,1 0,-1 1,0-1,-1 1,1 0,-1 0,3 9,20 71,-5-13,-7-42,-2 0,-2 0,-1 1,-1 0,-1 0,-2 1,1 47,-8-20,2 75,0-134,0-1,0 1,0 0,0 0,0 0,0-1,0 1,0 0,1 0,-1-1,0 1,0 0,1 0,-1-1,0 1,1 0,-1-1,1 1,-1 0,1-1,-1 1,1-1,-1 1,1-1,-1 1,2 0,-1-1,0 0,0 0,0-1,0 1,0 0,0-1,0 1,-1-1,1 1,0 0,0-1,0 0,-1 1,1-1,0 0,-1 1,1-1,0-1,29-43,-2-21,-2-2,18-81,-10 34,-31 188,-9-12,-2 1,-4-2,-2 1,-2-2,-3 0,-3-1,-2-1,-2-1,-64 96,85-144,-120 196,104-165,1 2,2 0,-15 58,24-83,1-28,1-35,4-49,4 0,17-121,12 64,-21 120,-2-1,-1 0,-1 0,0-50,-12 56,7 28,0-1,0 1,0 0,-1 0,1-1,0 1,-1 0,1 0,0 0,0 0,-1-1,1 1,0 0,-1 0,1 0,0 0,-1 0,1 0,-1 0,1 0,0 0,-1 0,1 0,0 0,-1 0,1 0,0 0,-1 0,1 0,0 1,-1-1,1 0,0 0,0 0,-1 1,1-1,0 0,-1 1,-3 3,0 1,0 0,0 0,1 0,-1 0,-3 10,-130 327,120-298,9-33,3-14,1-28,-10-187,-38-424,43 566,3 11,-4 0,-23-86,33 148,0 1,-1 0,1-1,-1 1,0 0,0 0,0 0,0 0,0-1,0 2,0-1,-1 0,1 0,-1 0,1 0,-1 1,0-1,0 1,0-1,0 1,-2-1,2 2,1 0,-1 0,0 1,1-1,-1 1,1-1,-1 1,1 0,-1-1,1 1,0 0,-1 0,1 0,0 0,0 0,0 0,0 1,0-1,0 0,0 1,0-1,-1 2,-8 16,0-1,2 1,-10 30,-4 27,-26 157,12 88,13-94,-15 100,38-308,8-49,161-663,-91 439,-58 212,-19 41,0 0,-1 0,1 0,0 0,0 0,0 0,0 0,0 0,0 0,1 0,-1 0,0 1,0-1,0 1,1-1,-1 1,2-1,-1 1,-1 0,0 0,0 0,0 0,1 1,-1-1,0 0,0 1,0-1,0 1,0-1,0 1,0 0,0-1,0 1,0 0,0 0,0 0,1 1,21 38,10 51,-3 1,24 139,-37-153,88 456,-97-507,0-52,11-285,-15 162,-3 126,40-474,-28 435,-14 60,1 0,0 0,0 1,1-1,-1 0,0 0,0 1,0-1,0 0,1 0,-1 1,0-1,1 0,-1 1,0-1,1 1,-1-1,1 0,-1 1,1-1,-1 1,1-1,0 1,-1-1,2 1,-1 21,-12 40,-3 0,-32 91,15-56,-3 19,-104 305,122-389,16-30,-1 0,1-1,0 1,-1-1,1 1,-1-1,1 1,-1-1,1 1,-1-1,1 0,-1 1,0-1,1 0,-1 1,0-1,1 0,-1 0,0 0,1 1,-1-1,0 0,1 0,-2 0,-1-2,1 0,-1-1,1 1,0-1,-1 1,1-1,0 0,1 1,-1-1,0 0,1 0,0-1,0 1,0 0,-2-7,-26-82,-28-157,4-110,41 271,-7-86,-8-54,24 221,-1 12,-10 31,3 1,-14 76,13-56,-55 328,35-182,-58 200,76-364,6-30,2-13,-3-23,-4-72,4 0,4-143,4 91,-14-197,10 300,5 48,0 0,0 0,0 0,0 1,0-1,-1 0,1 0,0 0,0 0,0 0,0 0,-1 0,1 1,0-1,0 0,0 0,0 0,-1 0,1 0,0 0,0 0,0 0,-1 0,1 0,0 0,0 0,0 0,-1 0,1 0,0 0,0 0,0 0,0-1,-1 1,1 0,0 0,0 0,0 0,0 0,0 0,-1 0,1-1,0 1,0 0,0 0,0 0,0 0,0-1,-9 32,1-1,2 1,-5 56,5-31,-36 347,28-252,9-115,3-34,1-8,-2-55,5-763,-5 808,-3 27,-10 39,14-43,-119 571,93-420,18-119,10-39,-1-1,1 1,-1 0,1 0,0-1,-1 1,1 0,0-1,-1 1,1 0,0-1,-1 1,1 0,0-1,0 1,0-1,-1 1,1-1,0 1,0-1,0 1,0 0,0-1,0 1,0-1,0 1,0-1,0 1,0-1,0 1,0-1,0 1,0-1,1 1,-3-82,2 80,2-104,1 46,-9-113,0 152,-2 17,6 6,1 0,-1-1,0 1,0 0,1 0,-1 0,1 1,0-1,-1 0,1 1,-1 3,-42 105,6 3,-32 152,49-181,-45 180,54-240,12-25,-1 0,1 0,0 0,0 0,-1 0,1 0,0 0,-1 0,1 0,0-1,-1 1,1 0,0 0,0 0,-1-1,1 1,0 0,0 0,0-1,-1 1,1 0,0 0,0-1,0 1,0 0,-1-1,1 1,0 0,0-1,0 1,0 0,0-1,0 1,0 0,0 0,0-1,0 1,0-1,-5-52,9-560,-24 766,2-43,-28 722,48-1518,-2 2193,8-1642,6 1,47-206,-40 265,-11 59,-4 23,-2 31,-47 470,18-303,16-118,-2 3,1 93,25-226,13-76,103-442,-117 504,-6 36,-6 19,-2 9,-33 596,31-564,2 38,4-91,119-903,-65 423,-44 399,-6 58,-5 40,-4 22,-34 309,8-115,-16 471,23-1925,19 1224,1-13,-2 1,-9-43,7 63,0 12,-3 20,-10 142,6 234,11-270,0 552,1-718,9-45,2-10,121-1377,-98 1029,-33 410,-2 24,0 0,0 0,0 0,0 0,0 0,0 0,1 0,-1 0,0 0,0 0,0 0,0 0,0 0,0 0,0 0,0 0,0 0,0 0,1 41,-1-36,-15 725,1-162,10 115,73-2022,-63 1290,-2 36,-2 18,3 425,-7-252,16 631,-9-705,-1-90,1-26,4-42,182-1709,-186 1698,-1 4,13-72,-12 122,-2 21,1 27,-1-1,-5 62,0-34,-2 184,-33 1132,32-1290,2-76,1-55,49-839,-28 654,-12 142,34-323,-31 365,-6 48,0 22,10 381,-7-101,50 687,-51-889,-7-103,1-1,0 1,0 0,1-1,-1 1,1 0,-1-1,1 1,0-1,0 1,0 0,1 1,0-6,-1 0,0 0,1-1,-1 1,0 0,0-1,-1 0,1 1,0-1,-1 1,0-1,1-3,31-222,2-232,-29 366,42-933,-45 1212,2-78,10 893,-8-432,-5-486,15 260,-11-319,-5-23,0 0,0 0,0 0,0 0,0 0,0-1,0 1,0 0,0 0,1 0,-1 0,0 0,0 0,0 0,0 0,0 0,0-1,0 1,0 0,0 0,0 0,0 0,0 0,0 0,1 0,-1 0,0 0,0 0,0 0,0 0,0 0,0 0,0 0,0 0,1 0,-1 0,0 0,0 0,0 0,0 0,0 0,0 0,0 0,1 0,-1 0,0 0,0 0,0 0,0 0,0 0,0 0,0 0,0 0,0 0,0 0,1 0,-1 1,0-1,0 0,0 0,0 0,0 0,0 0,0 0,0 0,0 0,0 0,0 1,9-42,65-796,-21 164,-48 626,25-170,-22 193,-8 23,0 1,0 0,0 0,1 0,-1 0,0 0,0 0,0 0,0 0,1 0,-1 0,0 0,0 0,0 0,0 0,1 0,-1 0,0 0,0 1,0-1,0 0,0 0,1 0,-1 0,0 0,0 0,0 0,0 0,0 1,0-1,0 0,1 0,-1 0,0 0,0 0,0 1,0-1,0 0,0 0,0 0,0 0,0 1,0-1,0 0,0 0,0 0,0 0,0 1,0-1,0 0,0 0,0 0,0 0,0 1,0-1,4 46,2 614,-9-395,0 503,4-2735,0 2377,-27 1120,22-1711,27-1058,-22 1183,-1 37,0 1,1-1,1 0,0 1,8-24,-7 40,0 19,10 481,-14-321,2 36,-19 699,113-2165,-92 1218,36-287,-34 303,-5 19,0 0,0 0,0 0,0 0,0 0,0 0,0 0,0 1,0-1,0 0,0 0,1 0,-1 0,0 0,0 0,0 0,0 0,0 0,0 0,0 0,0 0,0 0,0 0,0 1,0-1,0 0,0 0,1 0,-1 0,0 0,0 0,0 0,0 0,0 0,0 0,0 0,0 0,0 0,0 0,0 0,1 0,-1 0,0 0,0 0,0 0,0 0,0-1,0 1,0 0,0 0,0 0,0 0,0 0,0 0,0 0,1 0,-1 0,0 0,0 0,0 0,0 0,0 0,0 0,0-1,0 1,4 32,-21 673,10-586,1 4,-21 195,19-284,4-30,1-12,-1-18,-4-455,10 305,21-484,-15 608,-3 38,-1 15,2 31,0 103,-12 146,1-121,2-34,-23 686,18-736,41-508,-11 225,57-936,-78 1122,0 21,-1 34,0-26,1 411,-11 617,9-983,-14 165,10-266,32-775,-3 308,-19 286,-5 611,-3 182,-4-517,2-27,5-21,0 1,0 0,0 0,0 0,-1 0,1 0,0 0,0 0,0 0,0 0,0 0,0 0,0 0,0 0,0 0,0 0,-1 0,1 0,0 0,0 0,0 0,0 0,0 0,0 0,0 0,0 0,0 0,-1 0,1 0,0 0,0 0,0 0,0 0,0 0,0 0,0 0,0 0,0 0,0 0,-1 0,1 0,0 0,0 0,0 0,0 1,0-1,0 0,-2-21,0-1,2 1,0-1,5-23,-4 25,79-767,-66 654,-12 120,21-147,-12 132,-6 32,0 17,5 110,-10 213,-3-261,-1 148,-20 402,20-588,2-41,2-9,4-69,10-83,58-762,-68 871,-4 110,0 13,-11 521,-1-410,-41 218,37-337,10-56,1-17,1-12,1 0,1 0,1-1,1-22,-1 13,3-750,3 716,-2 52,1 17,1 24,4 534,-47 1,31-493,2-46,3-53,29-322,30-4,-38 243,-6 20,-8 47,2 1,1-1,22-61,-21 92,-3 21,0 32,1 528,-9-372,-1 134,27-911,-8 325,-13 175,-2 31,2 0,15-77,-14 120,-1 14,2 24,0 178,-9 1,-41 272,40-464,3-47,25-699,-21 696,0 5,0 46,-38 901,28-848,4-56,3-20,1-32,42-562,-15 269,-21 278,-4 110,-31 1091,89-1660,-37 353,-15 99,10-74,57-217,-74 345,-1-1,1 1,0-1,0 1,0-1,0 1,0 0,1-1,-1 1,4-3,-5 5,1-1,-1 1,0 0,1 0,-1 0,0 0,1 0,-1 0,1 1,-1-1,0 0,1 0,-1 0,0 0,1 0,-1 0,0 1,1-1,-1 0,0 0,0 0,1 1,-1-1,0 0,0 0,1 1,-1-1,0 0,0 1,0-1,0 0,1 1,-1-1,0 0,0 1,0-1,0 0,0 1,0-1,0 0,0 1,9 60,-31 788,18-791,1-34,3-54,50-613,-39 538,-8 66,-3 29,0 0,1 0,0 1,1-1,0 0,4-10,-3 31,-6 81,-22 126,14-136,-65 356,59-397,16-64,1 0,2-1,0 1,6-26,3-26,7-115,72-482,-87 667,-1 22,0 34,-2 4,-24 595,13-588,6-47,1-20,3-30,60-740,-54 746,-2 36,-1 48,-7 68,-24 132,-39 122,51-290,7-39,4-37,4-28,1-35,14-138,60-314,-61 449,-4 40,-4 31,-1 36,-32 463,10-290,18-202,4-29,6-43,-8 42,113-556,-105 518,1 12,-10 33,0 0,0 1,0-1,0 0,0 0,0 0,1 0,-1 0,0 0,0 1,0-1,0 0,0 0,0 0,0 0,0 0,0 0,0 0,1 1,-1-1,0 0,0 0,0 0,0 0,0 0,0 0,1 0,-1 0,0 0,0 0,0 0,0 0,0 0,1 0,-1 0,0 0,0 0,0 0,0 0,0 0,1 0,-1 0,0 0,0 0,0 0,0 0,0 0,1 0,-1 0,0-1,0 1,0 0,0 0,0 0,0 0,0 0,0 0,1 0,-1-1,0 1,0 0,0 0,0 0,0 0,0 0,0-1,0 1,5 57,-13 98,-7-2,-46 207,57-341,-7 36,-2 0,-23 59,26-97,4-23,2-30,9-45,21-110,-3 30,-20 144,-2 23,0 34,-1-34,-3 166,-31 206,27-349,3-20,2-9,-3-42,3 0,1 0,2 0,10-62,-7 66,51-383,-93 594,-102 280,126-428,13-25,1 0,0 0,0 0,-1 0,1 0,0 0,-1 0,1 0,0 0,0 0,-1 0,1 0,0 0,-1 0,1 0,0 0,0 0,-1 0,1-1,0 1,0 0,-1 0,1 0,0 0,0-1,-1 1,1 0,0 0,0 0,0-1,0 1,-1 0,1 0,0-1,0 1,0 0,0-1,0 1,0 0,0 0,0-1,0 1,-8-52,-5-185,9 113,-41-247,44 363,-1 0,0-1,-1 1,1 0,-2 0,1 0,-1 1,0 0,-1-1,-5-6,8 12,1 1,-1 0,1 0,-1 0,0-1,1 1,-1 1,0-1,0 0,1 0,-1 1,0-1,0 1,0-1,0 1,0 0,0 0,-2 0,0 1,0 0,0 0,0 0,1 0,-1 1,0-1,1 1,-1 0,1 0,0 1,-7 4,-17 20,0 1,2 2,1 0,2 1,0 2,-19 41,11-22,-258 478,276-507,-19 36,30-56,-1 0,0 0,0-1,0 1,0-1,0 1,0-1,-1 0,1 0,-1 0,1 0,-1 0,0-1,-4 3,6-4,0 0,0 0,0-1,0 1,0 0,0 0,0-1,0 1,0-1,0 1,0-1,1 1,-1-1,0 1,0-1,0 0,1 1,-1-1,0 0,1 0,-1 1,1-1,-1 0,1 0,-1 0,1 0,0 0,-1 0,1 0,0 0,0 0,-1-1,-4-21,0 0,2 0,0 0,2-45,1 41,4-572,-1 431,-3 85,-4 65,-3 21,-8 31,15-34,-169 585,98-317,62-233,6-21,0-1,0 0,-2 0,1 0,-2 0,1-1,-14 20,10-29,2-16,2-10,2 0,0-1,2 0,2-40,0 41,53-761,-43 663,-35 296,-55 199,29-149,36-166,9-44,2-16,0-28,5-109,24-174,-13 178,0 34,-6 60,-3 0,0-68,-4 108,0 1,0-1,-1 0,1 0,0 0,0 0,0 0,-1 1,1-1,0 0,0 0,-1 0,1 0,0 0,0 0,0 0,-1 0,1 0,0 0,0 0,-1 0,1 0,0 0,0 0,-1 0,1 0,0 0,0 0,-1 0,1-1,0 1,0 0,0 0,-1 0,1 0,0 0,0-1,0 1,-1 0,1 0,0 0,0-1,0 1,0 0,0 0,0-1,0 1,-1 0,1 0,0 0,0-1,0 1,0 0,0 0,0-1,0 1,0 0,0-1,-15 25,1 0,1 0,1 2,2-1,-15 52,6-20,-58 177,-26 72,73-240,16-51,14-15,-1 0,1 0,0 1,-1-1,1 0,0 0,0 0,-1 0,1 0,0 0,-1-1,1 1,0 0,0 0,-1 0,1 0,0 0,0 0,-1 0,1-1,0 1,0 0,0 0,-1 0,1 0,0-1,0 1,0 0,-1 0,1-1,0 1,0 0,0 0,0-1,0 1,-7-40,24-352,-4 219,-6 70,6-254,-15 352,-3 14,-7 26,-84 382,13-51,61-292,12-58,5-25,1-32,26-401,-5 188,-6-40,-12 273,-6 43,6-16,-272 931,261-909,8-31,3-16,44-413,-13 207,10-337,-74 661,-173 536,174-543,31-87,0-1,0 0,0 0,-1 0,1 0,-1 0,-4 4,7-7,0-1,-1 0,1 0,0 0,0 1,-1-1,1 0,0 0,-1 0,1 0,0 0,0 0,-1 1,1-1,0 0,-1 0,1 0,0 0,-1 0,1 0,0 0,-1 0,1 0,0-1,-1 1,1 0,0 0,-1 0,1 0,0 0,-1-1,1 1,0 0,0 0,-1-1,-8-22,3-27,2-1,2 0,8-75,-2 25,1-146,13-289,-14 474,-6 54,-2 12,-2 11,0 1,1 0,-6 32,2-8,-202 703,195-707,16-36,0 0,0 0,0 0,-1 0,1 0,0 0,0 0,-1 0,1 0,0 0,0 0,-1 0,1 0,0 0,0 0,-1 0,1 0,0 0,0 0,-1 0,1 0,0-1,0 1,0 0,-1 0,1 0,0 0,0 0,0-1,0 1,-1 0,1 0,0 0,0-1,0 1,0 0,0 0,0 0,0-1,-1 1,1 0,0 0,0-1,0 1,0 0,0 0,0-1,0 1,0 0,0 0,0-1,0 1,0 0,1 0,-1 0,0-1,0 1,0 0,1-72,31-196,15-162,-30 183,13-155,-21 332,-1 46,-7 46,-13 63,-36 126,16-83,-50 248,66-322,11-46,1-12,3-12,0 1,1 0,1 0,4-27,-1 10,51-345,-17 133,-24 107,-10 81,18-91,-5 39,-15 86,1 0,0 0,2 0,0 0,2 1,0 0,11-21,-12 31,-2 3,0 1,1-1,0 1,0 0,6-6,-7 10,-1 0,0 1,0 0,1 0,-1 0,1 0,0 0,0 1,-1 0,1 0,0 0,0 0,0 0,4 1,18-3,0 1,0 2,-1 0,46 8,-66-8,1 1,-1 0,0 1,1 0,-1-1,0 1,0 1,0-1,0 1,0 0,-1 0,0 1,1-1,-1 1,0 0,0 0,-1 0,1 0,-1 1,0-1,0 1,-1 0,1 0,-1 0,0 0,-1 1,1-1,1 10,0 28,-5 75,0-49,22-157,-22 85,-5 8,-4 9,-85 167,76-145,2 1,1 0,2 1,2 1,1 0,-10 70,16-48,6 121,2-105,12-511,0-23,-14 446,-1 1,0-1,0 1,-1 0,0-1,-1 1,-5-12,6 17,0 1,0-1,-1 1,1 0,-1 0,0 0,0 0,-1 0,1 1,-1 0,0 0,0 0,0 0,0 0,0 1,-1-1,-6-1,-20-6,17 6,0-1,1 0,-1-1,1 0,-20-14,32 19,0 0,-1 0,1 0,0 1,0-1,-1 0,1 1,0-1,-1 1,1-1,0 1,-1-1,1 1,-1 0,1 0,-1 0,1 0,-1 0,1 0,-1 0,1 0,0 1,-1-1,1 1,-1-1,1 1,0-1,-1 1,1 0,0 0,0-1,0 1,-2 2,-3 3,1 0,0 1,1 0,0 0,-5 10,-13 20,12-25,-1 1,0-1,-1-1,0 0,-26 17,33-25,1 0,-2-1,1 1,0-1,0 0,-1 0,1-1,-1 0,0 0,1 0,-1 0,0-1,0 0,1 0,-1-1,0 1,1-1,-1-1,1 1,-8-4,10 4,0-2,0 1,1 0,-1 0,1-1,-1 0,1 1,0-1,0 0,0 0,1 0,-1 0,1 0,-1-1,1 1,-1-6,1 8,1-1,-1 0,0 0,1 0,0 0,-1 0,1 0,0 0,0 0,0 0,0 0,0 0,1 0,-1 1,0-1,1 0,0 0,-1 0,1 0,0 1,0-1,0 0,0 0,0 1,1-1,-1 1,0-1,1 1,1-2,-1 2,0 1,0 0,0-1,0 1,-1 0,1 0,0 0,0 0,0 0,0 0,0 1,-1-1,1 1,0-1,0 1,-1 0,1-1,0 1,-1 0,1 0,-1 0,1 1,1 1,39 39,-20-18,-1-6,1-1,0-1,32 18,-46-30,0 0,1-1,-1 0,1 0,-1-1,1 0,0 0,-1-1,1 0,0-1,0 0,0 0,0-1,10-2,56-11,-52 11,-1 0,0-2,0-1,0-1,0 0,23-13,-10 0,0 0,1 1,72-26,-105 44,0 0,0 0,0 0,0 1,1-1,-1 1,0 0,0 0,0 0,0 0,0 1,0-1,0 1,0-1,0 1,0 0,0 1,0-1,5 3,-5-1,0 0,0 0,0 0,-1 0,1 1,-1-1,0 0,0 1,0 0,-1-1,1 1,-1 0,1 6,2 13,-1 0,-1 0,-2 0,-2 33,1-31,-8 75,-4 0,-28 112,33-177,-6 47,-4 137,5-40,-21 44,15-122,-5 130,11-67,-1 30,-1-38,6-84,6-32,-3 1,-1-2,-1 1,-3-1,-29 73,31-94,3-5,0-1,-1 0,0 0,-16 20,20-29,0 0,0 0,0-1,0 1,0-1,-1 0,1 0,-1 0,1 0,-1 0,0-1,0 0,0 0,0 0,0 0,0-1,0 1,0-1,0 0,0 0,-6-2,6 2,-9-2,0 0,0 0,0-1,-16-7,26 9,-1-1,1 0,-1 0,1-1,0 1,0 0,0-1,0 0,0 0,1 0,-1 0,1 0,0 0,0-1,0 1,0-1,1 1,-2-6,1 5,1 0,-1 1,0-1,0 1,-1 0,1-1,0 1,-1 0,0 1,0-1,0 0,0 1,0-1,-1 1,1 0,-1 0,1 1,-1-1,0 1,1-1,-1 1,0 0,0 1,-7-1,-11-1,0 0,-1 2,-30 4,9-1,24-3,1-1,0 1,0 1,0 1,1 0,-1 1,1 1,-1 1,1 1,0 0,-17 10,21-10,0 0,0-1,0 0,-1-1,-15 2,-47 15,28 8,43-24,0-1,0 0,-1 0,1 0,-1-1,1 0,-1 0,-13 3,6-3,-1-1,1-1,-1 0,1-1,-1 0,-27-5,38 4,-1 0,1 0,0 0,0 0,0-1,0 0,0 0,1 0,-1 0,0-1,1 1,0-1,0 0,0 0,0 0,0-1,0 1,1-1,-1 1,1-1,0 0,0 0,1 0,-1 0,1 0,0 0,-1-6,-3-36,3 0,5-80,0 20,-2 78,1-1,1 0,1 0,1 1,15-45,-9 42,14-56,-24 86,-1 0,0-1,0 1,0-1,1 1,-1 0,-1-1,1 1,0-1,0 1,-1 0,1-1,0 1,-1 0,1-1,-1 1,0 0,1 0,-1-1,0 1,0 0,0 0,0 0,0 0,0 0,0 0,0 0,0 1,0-1,-1 0,1 1,0-1,-1 0,1 1,0 0,-1-1,1 1,0 0,-1 0,1-1,-1 1,-1 1,2-2,-1 1,0 0,0 0,0-1,0 1,1-1,-1 1,0-1,0 0,1 0,-1 0,1 0,-1 0,1 0,-1 0,1 0,0-1,-1 1,1-1,0 1,0-1,0 1,-1-3,1-2,1 0,-1 0,1 1,0-1,1 0,-1 0,1 0,1 0,-1 1,1-1,0 1,0-1,0 1,7-10,6-12,28-35,-37 53,33-42,-19 28,-2-2,0-1,-2 0,26-55,-40 75,0-1,-1 1,1-1,-1 0,0 0,-1 0,0 0,0 1,0-1,-1 0,0 0,-2-6,-3-6,-1 1,-16-32,14 32,1-1,-9-26,15 38,0 0,1 0,0 0,0 0,1 0,0-1,0 1,1 0,0 0,3-13,6-8,2 0,0 1,2 0,17-25,28-56,-4 1,-33 68,27-67,-30 59,31-56,-8 16,-26 50,2 1,23-34,-25 51,-16 19,0 0,1 0,-1-1,0 1,0 0,1 0,-1 0,0 0,1 0,-1 0,0-1,0 1,1 0,-1 0,0 0,1 0,-1 0,0 0,1 0,-1 0,0 0,0 0,1 0,-1 1,0-1,1 0,-1 0,0 0,0 0,1 0,-1 0,0 1,0-1,1 0,0 3,0 0,0 0,0 0,0 0,-1 0,0 0,1 0,-1 0,0 0,0 0,-2 6,-7 67,-22 85,16-94,-13 133,26-160,-12 146,-13 61,19-177,2 117,6-116,-13 108,-4-5,7-62,0 174,10-274,0-271,0 229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4:27.25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136 1,'-1'0,"0"1,-1-1,1 1,0 0,0-1,-1 1,1 0,0 0,0 0,0 0,0 0,0 0,0 0,0 0,1 1,-1-1,0 0,1 0,-1 1,0-1,1 0,-1 3,-11 36,11-35,-42 234,22-113,13-60,3 0,5 100,3-99,-4 1,-13 92,13-156,-4 22,3-19,0-15,0-80,2 27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4:29.4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284 1,'2'20,"0"1,1-1,9 29,1 14,1 41,0 123,-16 110,-2-105,5-196,0-21,0-1,-1 1,-1 0,0-1,-1 1,-1-1,0 1,-1-1,0 0,-8 14,9-19,-1 0,-1 0,0-1,0 0,-1 0,0 0,0 0,-1-1,0 0,0-1,0 1,-1-1,0-1,0 0,-12 6,-160 54,161-54,31-6,36-3,210-16,43-1,-41-5,-249 19,-1 0,-1 0,0 0,1-1,-1-1,0 0,11-4,-18 6,-1 0,0 0,1 1,-1-1,0 0,0-1,0 1,1 0,-1 0,0 0,0-1,-1 1,1 0,0-1,0 1,-1-1,1 1,0-2,-1 0,0 0,0 1,0-1,0 1,0-1,-1 1,1-1,-1 1,0-1,0 1,0 0,0-1,0 1,0 0,-3-3,-8-10,-1 1,0 0,-2 1,1 0,-1 2,-1-1,-33-17,0-1,17 8,0-1,-39-38,61 51,0 0,1-1,0-1,1 1,0-2,1 1,1-1,0 0,-9-26,6 0,2-1,-4-55,9 72,-10-48,7 50,1 0,-1-27,5 39,-1-22,1 26,2 18,5 36,2 0,2 0,34 90,-14-62,65 112,39 24,-119-190,2-1,1 0,0-2,2 0,0-1,43 28,-59-44,-1-1,1 0,1 0,-1 0,0 0,0-1,1 0,-1 0,1 0,-1-1,1 0,-1 0,1 0,-1-1,1 1,8-4,-11 3,0 0,0 0,0 0,1-1,-2 1,1-1,0 0,0 0,-1 0,1 0,-1-1,1 1,-1-1,0 1,0-1,0 0,0 0,-1 0,1 0,-1 0,0 0,0 0,0 0,0 0,0-1,-1 1,1 0,-1-5,-5-32,0 22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7:48.64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3300 483,'-6'-4,"-1"0,0 1,1 0,-2 0,1 0,0 1,0 0,-9-1,-7-2,10 1,0 0,0 0,0-1,-15-8,24 10,-1 0,1 0,0 0,1 0,-1-1,0 1,1-1,0 0,0 0,0 0,0-1,-2-5,-45-85,45 89,0 1,0-1,0 1,-1 0,0 1,0-1,0 1,0 0,-11-5,-28-19,33 17,1 1,0-1,1-1,0 0,-11-18,21 29,-1 1,1-1,0 1,-1-1,1 0,-1 1,1-1,-1 1,1 0,-1-1,1 1,-1-1,0 1,1 0,-1-1,0 1,1 0,-1 0,1 0,-1-1,0 1,0 0,1 0,-1 0,0 0,1 0,-1 0,0 0,1 0,-1 1,0-1,1 0,-1 0,0 1,1-1,-1 0,1 1,-1-1,0 0,0 1,-28 27,9-8,-27 23,14-12,26-26,0 0,-1 0,0-1,0 0,-1-1,1 1,-1-2,1 1,-11 0,-33 13,43-12,-22 12,30-16,1 1,0-1,-1 0,1 1,-1-1,1 0,-1 1,1-1,0 0,-1 0,1 1,-1-1,1 0,-1 0,1 0,-1 0,0 0,1 0,-1 0,1 0,-1 0,1 0,-1 0,1 0,-1 0,1 0,-1-1,1 1,-1 0,1 0,-1-1,1 1,0 0,-1 0,1-1,-1 1,1 0,0-1,-1 1,0-1,2-1,-1 0,1 0,0 0,-1 0,1 0,0 0,0 0,0 0,0 1,1-1,-1 0,0 1,1-1,-1 1,3-3,32-24,-23 19,-3 2,0 0,1 0,0 1,0 1,19-7,-30 12,0 0,0 0,1 0,-1 0,0 0,0-1,1 1,-1 0,0 0,1 0,-1 0,0 0,1 0,-1 0,0 0,0 0,1 0,-1 0,0 0,1 0,-1 0,0 1,0-1,1 0,-1 0,0 0,0 0,1 0,-1 1,0-1,0 0,1 0,-1 0,0 1,0-1,0 0,0 0,1 1,-3 13,-13 13,-5-1,-2-1,-1-1,-36 29,-84 57,141-109,-36 27,-1-2,-72 35,92-53,-1 0,0-1,0-1,-1-1,0 0,0-2,0-1,-27 1,21-4,0-1,0-1,0-1,0-1,1-1,0-2,0-1,-38-18,61 25,0 0,0 1,0-1,1 0,-1 0,1-1,-1 1,1 0,0-1,0 0,0 1,0-1,1 0,-1 0,1 0,0 0,-1 0,1 0,1 0,-2-5,2-2,-1 0,2 0,-1 0,1-1,3-10,-2 12,0 0,-1 0,0 0,-1 0,0 0,-2-11,1 14,-1 1,-1 0,1 1,-1-1,0 0,0 1,-5-7,-14-22,11 6,7 18,1 0,-1 0,-1 1,0 0,-6-9,8 14,0 0,0 0,0 0,0 1,0-1,-1 1,1 0,-1 0,0 0,1 1,-1-1,0 1,0 0,0 0,-8-1,5 2,-1 0,1-1,0-1,-1 1,1-1,0 0,0 0,0-1,0 0,0-1,1 1,-1-1,1-1,0 1,0-1,1 0,-7-7,5 5,-1 0,1 0,-1 0,-10-5,-7-7,24 19,0-1,-1 0,1 0,0 0,-1 0,1 0,0-1,0 1,0 0,0-1,0 1,0 0,0-1,0 1,1-1,-1 1,1-1,-1 0,0-2,2 3,0 1,1-1,-1 1,0-1,0 1,0 0,0 0,0-1,1 1,-1 0,0 0,0 0,0 0,1 0,-1 1,0-1,0 0,0 1,0-1,1 0,-1 1,0-1,0 1,0 0,0-1,0 1,1 1,26 13,-30-13,-16-6,12 2,1 0,-1 1,1 0,-1 0,0 0,0 1,1 0,-1 0,-9 1,12 0,0 0,0 0,0 0,0 1,0-1,0 1,0-1,0 1,0 0,1 0,-1 0,1 1,-1-1,1 1,0-1,0 1,-2 3,0 2,0 0,1 0,0 0,0 0,-2 11,4-12,-1 0,0 1,-1-1,0 0,0-1,-4 8,5-12,0 0,1 0,-1 0,0 0,0 0,0-1,-1 1,1-1,0 1,0-1,-1 0,1 0,-1 0,1 0,-1-1,0 1,1-1,-1 1,1-1,-1 0,-4 0,3 0,0 0,0-1,0 1,0-1,0 0,0 0,0-1,0 1,0-1,1 0,-1 0,0 0,1 0,0 0,-1-1,1 0,0 1,1-1,-1-1,0 1,1 0,0 0,-1-1,1 0,-2-6,-13-17,-16 4,29 21,0 0,0 0,0-1,1 1,-1-1,1 0,0 0,-5-5,8 7,-1 0,1 0,0-1,-1 1,1 0,0 0,0-1,0 1,0 0,0-1,0 1,0 0,1-1,-1 1,0 0,1 0,-1-1,1 1,-1 0,1 0,-1 0,1-1,0 1,0 0,0 0,0 0,0 0,0 1,0-1,0 0,0 0,0 1,0-1,2-1,18-13,-8 5,-39 13,18-2,-9 2,1 1,-1 0,-16 7,28-9,-1 1,1 0,0 0,0 1,0-1,1 1,-1 0,1 0,0 1,0-1,0 1,-3 5,-96 131,103-140,0-1,0 0,0 0,0 0,0 1,0-1,0 0,-1 0,1 1,0-1,0 0,0 0,1 1,-1-1,0 0,0 0,0 1,0-1,0 0,0 0,0 0,0 1,0-1,0 0,1 0,-1 0,0 1,0-1,0 0,0 0,1 0,-1 0,0 0,0 1,0-1,1 0,-1 0,0 0,0 0,0 0,1 0,-1 0,0 0,0 0,1 0,19 4,19-2,-15-3,0-1,-1-2,29-7,11-1,-42 9,-1 1,1 2,0 0,24 3,-43 0,-11 2,-13 3,-71 13,-1-3,0-5,-140 2,228-15,1 0,-1 0,1 0,-1-1,1 0,-1 0,1 0,0-1,-6-1,9 1,0 1,1-1,-1 1,0-1,1 0,-1 0,1 1,0-1,0 0,-1 0,1 0,0-1,1 1,-1 0,0 0,1 0,-1-1,1 1,0 0,-1-1,1 1,0 0,1-5,-1 4,0 0,0 0,0 0,0 1,0-1,-1 0,0 0,0 0,1 0,-2 1,1-1,0 0,0 1,-1-1,0 1,1-1,-1 1,0 0,0 0,0 0,-4-3,-1 1,-1 0,0 0,1 1,-1 0,0 1,-9-2,-5-3,14 5,0-1,1-1,0 1,0-2,-8-4,11 5,-1 1,0 0,0 0,0 0,0 1,-1 0,1 0,-1 0,0 0,1 1,-11-1,-82 7,19 1,57-8,11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10.43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50 255,'-3'-4,"0"0,0 0,0 0,1-1,-1 1,1-1,0 0,1 1,-3-10,3 9,0 1,0-1,-1 1,0-1,1 1,-2 0,1 0,0 0,-1 0,-3-3,11 11,0-1,0 1,1-1,-1 0,0-1,1 1,0-1,0 0,0 0,0-1,0 0,0 0,0 0,0-1,0 1,0-2,1 1,8-2,-9-2,0 0,0 0,0 0,0-1,-1 0,0 0,0 0,0-1,-1 1,1-1,-1-1,6-11,-4 7,0 1,1 0,12-14,-18 22,1 1,-1-1,0 0,0 0,0-1,0 1,-1 0,1 0,-1 0,1-1,-1 1,1 0,-1 0,0-1,0 1,-1 0,1 0,0-1,-1 1,0-4,-2 15,-4 26,21 11,-11-40,0 0,-1 0,0 0,0 1,-1-1,0 1,1 10,-1 7,3-36,0-41,-3 27,-2-27,-17 90,16-26,0 0,1 1,0-1,1 1,0-1,1 1,0-1,1 0,0 1,1-1,0 0,1 0,8 16,-3-5,0 0,7 28,-3-11,-18-118,3 63,0 0,1-31,2 59,1 0,0-1,1 1,0-1,0 1,8 15,1-1,24 43,-26-54,-1-1,2-1,0 0,0 0,1-1,18 14,-19-20,0-1,0 0,1 0,-1-1,1-1,0 0,1 0,-1-1,19 0,-1 1,0 2,-23-4,-1 1,0-1,0 0,0 0,1-1,-1 1,0-2,1 1,-1-1,0 0,0 0,1 0,-1-1,0 0,-1 0,1-1,0 0,7-4,-10 5,1 0,-1 0,0 1,1-1,0 1,-1 0,1 0,-1 0,1 0,0 1,0 0,4 0,-5 0,-1 0,1 0,-1 0,1 0,-1 0,1-1,-1 1,1-1,-1 1,1-1,-1 0,0 0,0 0,1 0,-1-1,0 1,0 0,0-1,0 0,0 1,-1-1,1 0,0 0,-1 0,1 0,-1 0,0 0,0-1,1-1,6-14,-4 11,-1-1,0 1,0-1,0 0,-1 0,0 0,0 0,-1 0,0 0,-1 0,0-1,0 1,-2-12,-2 8,2 14,1 25,1-18,-1 5,3 31,-1-43,0-1,-1 1,1-1,0 1,-1-1,1 1,0-1,0 1,0-1,1 0,-1 1,0-1,0 0,1 0,-1 0,1 0,-1 0,1 0,-1-1,1 1,-1 0,1-1,2 1,1 1,0 0,0 0,0 0,0 1,-1 0,1 0,5 4,-7-4,0 0,1 0,-1-1,1 0,0 0,0 0,0 0,0-1,0 1,0-1,0 0,0 0,6 0,23-1,-23-1,-1 1,0 0,1 0,-1 1,19 4,-26-4,0 0,1 0,-1 0,0 0,0 1,0-1,0 1,0-1,0 1,0 0,-1-1,1 1,0 0,-1 0,0 0,1 1,-1-1,0 0,0 0,0 1,0-1,-1 0,1 1,-1-1,1 1,-1-1,0 4,0 3,1-1,0 1,1-1,0 1,0-1,5 13,-5-18,0 0,0 1,0-1,1 0,-1-1,1 1,0 0,0-1,0 1,0-1,0 0,0 0,0 0,1-1,-1 1,8 1,-1 1,-4-3,0 0,-1 1,1 0,-1 0,1 0,-1 1,0 0,0 0,0 0,0 1,0-1,-1 1,0 0,1 1,-2-1,1 1,3 5,40 72,-44-78,0 0,0-1,0 1,1 0,-1-1,1 0,0 0,0 0,0 0,1-1,5 3,20 14,-27-16,-1-1,0 1,0-1,-1 1,1 0,-1-1,1 1,-1 0,0 0,0 0,0 0,0 0,-1 0,1 0,-1 6,1 55,-2-44,1-15,-1 9,1 1,0-1,1 1,1-1,0 1,1-1,0 0,1 0,6 15,8 6,-3 2,-1 0,16 66,-25-56,-2-1,-6 81,1-34,-10 43,8-104,0 1,2 1,4 61,0-89,1 1,-1 0,1 0,0-1,0 1,1-1,0 0,0 0,1 0,-1-1,1 1,0-1,1-1,-1 1,7 4,4 2,0 0,0-1,1-1,28 11,-38-18,0-1,0 1,0-2,1 1,-1-1,0 0,0-1,1 1,-1-1,0-1,0 0,10-3,-6 2,0 0,0 1,1 0,12 0,-22 2,-1 0,1 0,0 0,-1 0,1 0,-1-1,1 1,-1 0,1-1,0 0,-1 1,1-1,-1 0,0 0,1 1,-1-1,0 0,0-1,1 1,-1 0,0 0,2-3,-2 1,0 0,1 0,-1 0,0 0,0 0,-1 0,1-1,-1 1,1 0,-1-7,-1 1,0 0,0 0,-1 0,0 1,0-1,-1 0,-7-14,8 87,4-54,0 0,0 0,1-1,1 1,-1 0,2-1,-1 0,1 0,0-1,1 1,7 8,-10-13,-1 0,0 1,-1 0,1-1,-1 1,0 0,0-1,-1 1,1 0,-1 0,0 0,0 0,-1 0,1-1,-3 8,1-1,-1 0,0-1,0 1,-1-1,-9 17,11-26,0 1,1 0,-1-1,0 0,0 1,0-1,0 0,0 0,-1 0,1-1,0 1,0 0,-1-1,1 1,0-1,-1 0,1 0,-5 0,-49-4,53 4,-22-5,0 0,-39-15,40 12,-20-7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18.88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25 1,'0'3,"0"6,0 1,0 3,0-1,0 2,-2-1,0-2,0 0,0-1,1 0,-2-2,0 0,1-1,0 2,-1 0,0-1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20.54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21 1,'-20'84,"20"254,3-308,10 49,1 3,-13-74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21.29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0,'49'3,"0"2,72 18,-107-20,76 16,170 30,-208-42,1-2,105-4,-112-10,-33 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26.99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424 163,'-3'-1,"1"0,-1-1,0 1,0 0,1-1,-1 0,1 1,-1-1,1 0,0 0,0-1,0 1,-2-3,-24-19,25 22,-1 1,0 0,1 0,-1 0,0 0,1 0,-1 1,0-1,0 1,0 0,0 0,1 1,-1-1,0 1,0 0,1 0,-1 0,0 0,1 1,-1-1,1 1,0 0,-6 4,9-6,-1 1,1-1,-1 0,1 1,-1-1,0 1,1-1,-1 0,1 0,-1 1,0-1,1 0,-1 0,0 0,1 0,-1 0,0 0,1 0,-1 0,0 0,1 0,-1 0,0 0,1 0,-1-1,0 1,1 0,-1 0,0-1,1 1,-1 0,1-1,-1 1,1-1,-1 1,1-1,-1 1,1-1,-1 1,1-1,0 1,-1-1,1 1,0-1,0 0,-1 1,1-1,0 0,0 1,0-1,0 0,0 1,0-1,0 0,0 1,0-2,4-52,-1 28,0-2,-3 28,-7 21,-76 169,76-171,1 0,0 0,-5 36,-9 33,-18 29,-19 43,49-132,0-3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8:31.9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1,'628'628,"-622"-622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29.27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92 479,'3'-3,"0"-1,-1 0,1 0,-1 0,0 0,0 0,0 0,-1 0,0-1,1 1,-1-1,-1 1,1-1,-1 1,0-1,0 1,0-6,-2-12,-1 0,-7-27,5 24,2 5,2 0,1-40,-1-15,0 73,0-1,0 1,0-1,0 1,0 0,0-1,0 1,-1 0,1 0,-1 0,0 0,-3-4,-15-22,19 26,1 0,-1-1,0 1,0 0,0 0,0 0,0 0,0 0,0 0,-1 0,1 0,-1 0,1 1,-1-1,0 1,0-1,0 1,1 0,-1-1,-1 1,1 0,0 0,0 1,0-1,-4-1,-2 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40.64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1412 280,'-2'-5,"-1"0,-1 0,1 0,-1 0,0 1,0 0,0 0,0 0,-1 0,1 1,-6-4,8 6,-5-4,1 0,0 0,0 0,0-1,0 0,-6-10,10 14,1-1,0 1,0-1,0 0,0 0,0 1,1-1,-1 0,1 0,-1 0,1 0,0 0,0 0,1 0,-1 1,1-1,-1 0,1 0,0 0,0 0,2-2,0-7,1 0,-1 1,-1-1,1-21,1 2,-40 70,24-26,1 1,-2-1,1-1,-2 0,-29 19,37-24,-1-1,2 1,-1 0,0 0,1 1,1 0,-5 8,-7 12,-4 13,18-35,1 0,-2 0,1-1,-1 1,0-1,0 0,0 0,-1 0,0 0,0-1,-8 8,12-12,-1 1,1-1,0 0,0 0,0 0,0 0,0 0,-1 0,1 0,0 0,0 0,0 0,0 0,-1 0,1 0,0 0,0 0,0 0,0 0,-1 0,1 0,0 0,0 0,0 0,0 0,-1 0,1 0,0 0,0 0,0 0,0 0,0-1,-1 1,1 0,0 0,0 0,0 0,0 0,0 0,0-1,0 1,0 0,-1 0,1 0,0 0,0 0,0-1,0 1,0 0,0-14,4-12,5-1,-7 21,-12 22,5-6,1 0,-1 1,2 0,0 0,0 0,1 0,0 1,1-1,0 0,1 1,2 16,-2-1,-2-17,-1 1,0-1,-1 1,0-1,-1 0,0-1,0 1,-11 13,7-8,-15 9,21-22,1-1,-1 1,1 0,0 0,0 1,-1-1,1 0,1 1,-1-1,0 1,1 0,-2 3,-67 199,64-191,-1 0,0-1,-1 0,-17 21,-14 25,35-52,0 1,-1-1,0 0,0-1,0 1,-1-1,0 0,0-1,0 1,-1-1,0 0,0-1,0 0,-14 6,-11 13,28-20,0 1,-1-1,1 0,-1 0,1 0,-10 4,-18 2,-1-1,0-2,0-1,0-1,-66-2,73 0,-1 1,1 2,0 0,-31 11,44-12,0 0,0 1,1 0,-1 1,-22 15,30-17,1 0,0 1,-1-1,1 1,0 0,1 0,0 0,-1 0,1 0,1 1,-1 0,1-1,0 1,1 0,-3 10,0 14,0 49,4-44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42.61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399 0,'-42'2,"-45"8,8 0,76-10,0 0,0 0,1 1,-1-1,0 1,0 0,1 0,-1 0,1 0,-1 0,1 1,-1-1,1 1,0 0,-1-1,1 1,0 0,0 0,1 0,-1 1,0-1,1 0,-1 1,1-1,-2 4,0 5,0 0,1-1,0 1,1 0,-1 16,3-20,-1 1,-1 0,0-1,0 1,0 0,-1-1,0 1,-1-1,-5 12,-6 3,1 2,-20 46,29-57,1-1,0 1,1 0,-1 26,3-27,-1 0,0-1,-1 1,0-1,-1 1,0-1,-5 11,3-13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45.30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160 632,'5'-43,"-4"39,0-1,0 1,0-1,-1 1,0-1,0 1,0-1,0 1,-1-1,1 1,-1-1,0 1,-1 0,1-1,-1 1,0 0,-3-5,3 6,0 0,0 0,0 0,0-1,1 1,-1 0,1-1,0 1,0-1,0 1,1-1,-1 1,1-1,-1 0,1 1,1-1,-1 0,0 1,1-1,0 1,-1-1,2 1,-1-1,0 1,1 0,-1-1,1 1,0 0,0 0,0 0,3-3,-4 5,0 1,0-1,-1 0,1 1,0-1,-1 0,1 0,-1 0,1 0,-1 0,1 0,-1 0,1 0,-1 0,0 0,0 0,0 0,1 0,-1 0,0 0,0 0,0 0,0 0,-1 0,1 0,0 0,0 0,-1 0,1 0,0 0,-1 0,1 0,-1 1,0-2,-2 0,-1 0,1 0,0 1,-1 0,1-1,-1 1,1 0,-6 0,6 1,0 0,0-1,0 1,-1-1,1 0,0 0,0 0,1 0,-1-1,0 1,0-1,1 1,-1-1,1 0,-1 0,1 0,0 0,0-1,-3-3,-5-23,2 0,-4-34,10 53,-12-125,-6 93,17 33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9:20.92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13 82,'-11'79,"11"-114,-1 27,1 0,0 1,0-1,0 1,1-1,0 0,0 1,1 0,0-1,0 1,1 0,0 0,0 0,0 0,7-8,-8 64,-2-38,0 0,0-1,1 1,0 0,1-1,1 1,-1-1,1 1,9 17,-9-19,0 0,0 1,-1-1,0 1,-1-1,0 1,0 0,-1-1,-2 15,1-13,1 0,0 0,1 0,0 0,0 0,5 14,6 5,29 53,-32-66,5 8,9 18,36 90,-36-87,-21-43,1 1,-1-1,0 1,0-1,0 1,0-1,-1 1,1 0,-1 0,0 0,0 0,-1 0,1 0,-1 0,1 0,-2 0,1 0,0 0,-1 0,1 0,-1 0,0 0,-1 0,1 0,-4 6,-4 9,0 1,1 0,-10 37,16-49,-2 5,1-1,0 1,1 0,0 0,0 19,3-29,-1 1,1 0,-1-1,1 1,0-1,0 1,1-1,-1 1,1-1,0 0,-1 0,1 0,1 0,-1 0,0 0,1-1,-1 1,1-1,0 1,0-1,0 0,0 0,0 0,5 1,-5-2,0 1,0-1,0 0,0 1,-1-1,1 1,-1 0,1 0,-1 0,0 0,0 0,0 1,0-1,0 1,2 3,-3-2,0 1,0-1,-1 1,1 0,-1-1,0 1,-1-1,-1 8,1 0,1-7,-1 1,1 0,1 0,-1 0,1-1,0 1,0 0,0 0,1-1,0 1,0-1,0 0,1 1,0-1,0 0,6 7,-9-11,1 0,0 0,-1 0,1 0,0 0,-1 1,1-1,-1 0,1 1,-1-1,0 0,0 1,0-1,1 0,-1 1,0-1,-1 0,1 1,0-1,0 1,0-1,-1 0,1 1,-1-1,1 0,-1 0,0 0,0 2,0-2,0-1,0 1,0-1,1 1,-1-1,0 1,0-1,0 0,0 1,0-1,0 0,0 0,0 0,0 0,0 0,0 0,0 0,0 0,0 0,0 0,0-1,0 1,0 0,0-1,0 1,0 0,0-1,0 0,0 1,1-1,-1 1,0-1,0 0,1 0,-1 1,-1-3,-3-3,-1-1,1 0,1-1,-1 1,1-1,0 0,1 0,0 0,0-1,1 1,0 0,1-1,0 0,-1-15,1 16,-1 13,-3 26,0-1,4-27,0-1,0 1,0-1,0 1,-1-1,1 0,0 1,-1-1,0 0,1 0,-1 0,0 0,0 0,0-1,0 1,-3 1,4-3,1 1,-1-1,1 0,-1 0,1 0,-1 0,1 0,-1 0,1 0,-1 0,1 0,0 0,-1 0,1 0,-1-1,1 1,-1 0,1 0,-1 0,1-1,0 1,-1 0,1 0,-1-1,1 1,0 0,-1-1,1 1,0-1,-1 0,-5-27,12-136,0 24,-9 86,-11-72,12 111,-19-77,14 64,-8-50,14 64,0 5,1-1,-2 0,1 0,-1 0,-1 1,-6-19,9 28,-1 0,1 0,0-1,0 1,0 0,0 0,0-1,0 1,-1 0,1 0,0 0,0-1,0 1,0 0,-1 0,1 0,0 0,0 0,0-1,-1 1,1 0,0 0,0 0,-1 0,1 0,0 0,0 0,-1 0,1 0,0 0,0 0,-1 0,1 0,0 0,0 0,-1 0,1 0,0 0,0 0,-1 0,1 1,0-1,0 0,-1 0,1 0,0 0,0 1,-10 14,0 21,5 6,2 0,2 0,4 43,0 6,-14 81,11-167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1:16.3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0,'902'902,"-891"-891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1:22.5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0,'1764'1765,"-1758"-1759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1:49.5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1,'4021'4020,"-4009"-4008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1:57.8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0,'5199'5200,"-5189"-5190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2:05.6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0,'4672'4672,"-4657"-4657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8:38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0,'493'493,"-483"-483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2:18.4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1,'4022'4022,"-4010"-4010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2:28.7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0,'4852'4852,"-4840"-4840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2:35.1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0,'4849'4849,"-4837"-4836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1:28.3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1,'2'2,"3"2,2 3,3 3,0 0,2 2,0 0,2 3,1 0,4 4,1 0,-1 0,-2-2,-2-2,-3-3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1:31.1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0,'931'932,"-918"-919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1:33.4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1,'2'2,"3"2,2 3,3 3,0 1,4 2,7 8,2 2,1 1,-5-5,-7-6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2:44.3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1,'4109'4108,"-4097"-4095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3:03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0,'1531'1531,"-1520"-1520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3:09.6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0,'2185'2185,"-2175"-2175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3:14.6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0,'2911'2912,"-2897"-2899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8:43.8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1,'1'1,"2"2,2 2,2 2,1 1,1 1,0 0,0 0,-1-1,0 0,0 0,1 1,0 0,0 0,-1-1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3:20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1,'1902'1902,"-1889"-1890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3:24.4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1,'1137'1136,"-1125"-1123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3:29.9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1,'2'2,"7"6,6 7,2 2,3 3,3 3,2 3,1 0,-2-2,-3-3,-3-3,0-1,-2-1,-1-1,-2-1,2 0,-2-1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7:28.614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4.68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315 0,'0'4,"-4"5,-5 6,-5-1,-4 2,-3-2,2 0,0 3,0-2,-6 0,-1 1,-1-1,0 0,1-2,1-4,4 2,7-3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5.3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429 1,'-2'5,"0"0,0 0,-1 0,0 0,0 0,0-1,-1 1,1-1,-1 0,0 0,-1 0,-6 5,-3 3,-13 13,-2-2,-59 37,51-36,-43 36,69-50,0 0,0 1,1 1,1 0,0 0,0 1,-10 20,11-18,0-3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07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179 1,'-2'37,"-3"-1,-1 0,-2 0,-15 47,7-29,-81 274,82-291,9-23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7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0,'12'213,"0"-9,-12-190,1 9,-1 0,-2 0,-7 42,4-46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8.04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786 1,'1'7,"-1"-1,0 1,0 0,-1 0,1 0,-2 0,1 0,-1-1,0 1,0 0,-1-1,0 0,0 1,0-1,-1-1,0 1,0 0,-5 5,-122 148,63-72,-4-3,-137 125,166-174,-159 144,184-163,18-16,0 0,0 0,0 0,1 0,-1 0,0 0,0 0,0 0,0 0,0-1,0 1,0 0,0 0,0 0,0 0,0 0,0 0,0 0,0 0,0 0,0-1,0 1,0 0,0 0,0 0,0 0,0 0,0 0,0 0,0 0,0-1,0 1,0 0,0 0,0 0,0 0,0 0,0 0,0 0,0 0,0 0,0-1,0 1,0 0,-1 0,1 0,0 0,0 0,0 0,0 0,0 0,0 0,0 0,0 0,0 0,-1 0,27-42,-24 39,208-312,-150 224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9.41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73 0,'0'39,"0"142,-28 226,25-383,-2-2,0 1,-14 33,19-56,0 0,0 0,0 0,0 0,0 0,-1 0,1-1,0 1,0 0,0 0,0 0,0 0,0 0,-1 0,1 0,0 0,0 0,0 0,0 0,-1 0,1 0,0 0,0 0,0 0,0 0,-1 0,1 0,0 0,0 0,0 0,0 0,0 0,-1 0,1 0,0 0,0 0,0 0,0 0,0 0,-1 0,1 1,0-1,0 0,0 0,0 0,0 0,0 0,0 1,0-1,0 0,-1 0,1 0,0 0,0 0,0 1,0-1,0 0,0 0,0 0,0 0,0 1,0-1,0 0,0 0,0 0,1 1,-5-22,2-29,3-292,-1 863,0-491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8:52.6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0,'1151'1151,"-1144"-1144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40.452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401 632,'-1'0,"-1"1,1-1,-1 1,1 0,-1 0,1-1,0 1,0 0,-1 0,1 0,0 0,0 0,0 1,0-1,0 0,0 0,-1 3,-16 30,14-26,-27 57,4 2,-25 90,18-51,-39 164,63-248,8-35,10-40,140-395,-88 274,68-155,-107 288,1 0,1 2,3 0,1 2,52-56,-19 23,-60 70,1 0,-1-1,1 1,-1 0,0 0,1-1,-1 1,1 0,-1 0,1 0,-1 0,0 0,1 0,-1 0,1 0,-1 0,1 0,-1 0,1 0,-1 0,1 0,-1 0,1 0,-1 0,0 0,1 1,-1-1,1 0,-1 0,0 1,1-1,-1 0,1 1,-1-1,0 0,0 1,1-1,-1 0,0 1,1-1,-1 1,0-1,0 0,0 1,0-1,1 1,-1-1,0 1,0-1,0 1,0-1,0 1,0-1,0 1,0-1,-1 1,6 33,-5-33,1 39,-1-1,-2 1,-10 51,-34 116,30-145,2 0,2 1,4 1,-1 80,10-350,-1-69,0 274,0-1,0 0,0 0,0 1,0-1,-1 0,1 1,0-1,-1 1,0-1,1 0,-1 1,0-1,1 1,-1-1,0 1,0 0,0-1,-1 1,-1-2,2 2,-1 1,1 0,0 0,0-1,-1 1,1 0,0 0,-1 0,1 1,0-1,0 0,-1 0,1 1,0-1,0 0,0 1,-1-1,1 1,0 0,-2 1,-6 5,-1 0,1 1,1 1,-13 14,-45 64,4 4,-68 133,72-116,-65 172,100-216,4 1,2 0,2 1,-6 89,22-130,-1-25,1 0,-1 0,0 1,0-1,0 0,0 0,0 0,1 0,-1 0,0 0,0 0,0 1,1-1,-1 0,0 0,0 0,0 0,1 0,-1 0,0 0,0 0,0 0,1 0,-1 0,0 0,0 0,0 0,1 0,-1 0,0 0,0-1,0 1,1 0,-1 0,0 0,0 0,0 0,0 0,0 0,1-1,-1 1,0 0,0 0,0 0,0 0,0-1,0 1,1 0,23-38,-20 31,89-181,107-309,-112 262,-85 227,1-3,0 0,1 0,13-20,-18 31,0-1,0 1,0 0,1-1,-1 1,0 0,0-1,1 1,-1 0,0 0,1-1,-1 1,0 0,1 0,-1-1,1 1,-1 0,0 0,1 0,-1 0,1 0,-1 0,1 0,-1 0,0 0,1 0,-1 0,1 0,-1 0,0 0,1 0,-1 0,1 0,-1 0,1 0,-1 1,0-1,1 0,-1 0,0 1,1-1,-1 0,0 0,1 1,-1-1,0 0,0 1,1-1,-1 0,0 1,0-1,1 1,10 26,-10-23,19 75,-3 2,-3 0,3 105,-13-137,8 280,-9-317,3-16,6-20,24-100,119-420,-137 469,-18 75,0 1,0-1,0 0,0 0,0 0,0 1,0-1,0 0,1 0,-1 0,0 0,0 1,0-1,0 0,1 0,-1 0,0 0,0 0,0 0,1 1,-1-1,0 0,0 0,0 0,1 0,-1 0,0 0,0 0,0 0,1 0,-1 0,0 0,0 0,1 0,-1 0,0 0,0 0,0 0,1-1,-1 1,0 0,0 0,0 0,1 0,-1 0,0 0,0-1,0 1,0 0,1 0,-1 0,0 0,0-1,0 1,0 0,0 0,0 0,0-1,0 1,1 0,7 26,25 126,15 180,-5-20,-32-264,-8-38,-10-31,0-1,-1 1,-1 1,-1-1,-1 1,-18-25,28 43,0 1,0 0,0 0,0 0,0 0,0 0,0 0,0 0,-1 0,1 0,0 0,0 1,-1-1,1 1,-1-1,1 1,0-1,-1 1,1 0,-1-1,1 1,-1 0,1 0,-3 1,1-1,1 1,-1 0,0 1,0-1,1 0,-1 1,1-1,-1 1,1 0,0 0,-4 4,-4 5,1 1,0 1,-13 23,-37 84,-86 251,138-349,-7 28,11-37,0-1,-1 0,0 0,-9 16,13-27,0-1,0 0,-1 0,1 0,0 1,0-1,-1 0,1 0,0 0,-1 0,1 0,0 0,0 0,-1 0,1 0,0 0,-1 0,1 0,0 0,-1 0,1 0,0 0,0 0,-1 0,1 0,0 0,-1 0,1 0,0 0,0-1,-1 1,1 0,0 0,0 0,-1-1,1 1,0 0,0 0,0-1,0 1,-1 0,1 0,0-1,0 1,0 0,0 0,0-1,0 1,0 0,-1-1,1 1,0 0,0-1,0 1,0 0,0 0,1-1,-9-21,-5-38,-3 0,-3 1,-48-104,59 148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2.2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276 71,'-3'28,"0"0,-2 0,-1 0,-18 50,7-23,-33 104,-20 72,59-188,2 0,-6 86,1-538,7 308,-17-182,11 186,9 66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3.12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741 1,'-1'4,"1"0,-1 0,0 0,-1 0,1-1,-1 1,0 0,0-1,0 1,-4 4,-7 13,-110 197,-190 253,261-397,4 2,-59 121,128-235,1 1,28-36,4-6,5-18,-4-3,-5-3,71-206,-110 272,-9 23,-7 18,-337 545,304-485,28-43,-2-1,-1 0,0 0,-28 29,40-48,0 0,0 0,0 0,0 0,0 0,-1 0,1 0,0-1,-1 1,1 0,-1-1,1 1,0-1,-3 1,-10-6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4.74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4763,'1'-2,"-1"1,0-1,1 1,-1-1,1 1,-1-1,1 1,0 0,-1-1,1 1,0 0,0 0,0 0,0-1,0 1,0 0,1 0,-1 1,2-2,32-18,-20 12,182-89,919-369,-821 347,3599-1397,-2621 1004,-945 360,543-343,-405 178,98-65,20 35,-36 85,-446 224,-101 37,1 0,0 0,0 1,0-1,0 1,0-1,0 1,0-1,0 1,0 0,0 0,0 0,0 0,0 0,0 1,0-1,0 1,3 0,-6 1,1 0,-1 0,1 0,-1 0,0 0,0-1,0 1,0 0,0-1,0 1,-1-1,1 1,0-1,-1 1,1-1,-1 0,0 0,1 0,-3 1,-46 34,-1-2,-89 42,110-60,-949 460,-19-35,-992 415,1645-707,-1533 688,1420-610,-446 301,746-416,148-100,20-13,32-18,238-139,-12 30,97-29,2131-785,-1090 501,-1353 428,-28 5,1 1,0 2,0 1,48-2,-73 5,0 1,0 0,0 0,-1 0,1 0,0 0,0 0,0 0,0 0,0 0,0 0,-1 0,1 1,0-1,0 0,0 1,-1-1,1 0,0 1,0-1,-1 1,1-1,0 1,-1 0,1-1,0 1,-1-1,1 1,-1 0,1 0,-1-1,0 1,1 0,-1 0,0 0,1-1,-1 1,0 0,0 2,0 0,-1 0,-1 0,1 0,0 0,-1 0,1 0,-1 0,0 0,-3 3,-23 26,-2-1,-1-2,-2-1,0-2,-39 23,36-23,-76 51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5.64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1824 1,'-6'1,"0"1,1 0,-1 1,0-1,0 1,1 0,0 0,-1 1,-4 4,-13 7,-63 27,-1-3,-2-4,-182 45,-291 23,444-85,41-5,-372 52,940-150,-374 61,247-58,26-6,-367 86,-27 9,-33 11,10-8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8.9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34 156,'-9'14,"-13"33,21-46,1 0,-1 0,1 0,0 1,0-1,0 0,-1 0,1 0,0 0,0 0,1 1,-1-1,0 0,0 0,0 0,1 0,-1 0,1 1,-1-1,1 0,-1 0,1 0,0 0,-1-1,1 1,0 0,0 0,0 0,-1 0,1-1,0 1,0 0,0-1,0 1,0-1,3 1,1 1,1-1,0 0,-1-1,1 1,0-1,-1 0,1-1,0 1,0-1,10-3,60-23,-69 24,30-12,-1-1,0-2,-2-2,0-1,-1-2,-1-1,33-32,-64 55,0 0,0 0,0 1,0-1,-1 0,1 0,0 0,0-1,-1 1,1 0,-1 0,1 0,-1 0,1-1,-1 1,0 0,1-3,-2 4,1-1,0 1,-1-1,1 1,0 0,-1-1,1 1,-1-1,1 1,0 0,-1-1,1 1,-1 0,1 0,-1-1,1 1,-1 0,0 0,1 0,-1-1,1 1,-1 0,1 0,-1 0,1 0,-2 0,-48 8,5 7,1 3,0 1,-43 27,23-13,34-18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9.45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6 386,'-2'77,"-1"-48,2 0,2 1,0-1,8 40,-7-64,0 0,0 0,1 0,-1 0,1 0,0 0,1-1,-1 1,1-1,0 0,0 0,0 0,0-1,1 1,-1-1,1 0,0-1,0 1,10 3,4 0,-1 0,2-1,-1-1,29 3,5-4,-1-2,0-2,0-3,0-2,62-15,3-8,131-52,-144 41,-2-5,-2-4,-3-5,-1-4,104-83,-189 133,-1-1,0 0,-1 0,0-1,0 0,-1-1,7-12,-12 17,0-1,0 0,0 0,-1 0,0-1,-1 1,0 0,0-1,0 1,-1-1,0 1,-1-1,-1-9,-4-19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0.5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5259 1347,'-18'-2,"-1"0,1-1,0-1,0-1,-27-10,-1 0,-550-177,-26-8,-67 18,664 175,0-1,0-1,-32-18,-24-9,-202-76,-152-54,153 83,-3 12,-3 12,-320-22,-38 24,516 46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1.0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1 328,'4'0,"5"0,17 0,36 0,43-4,35-2,34-3,34-8,18-9,22-9,16-5,7-1,-19 3,-28 5,-33 3,-44 7,-44 7,-39 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2.61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1469,'6'1,"0"1,0 0,0 0,0 1,0 0,-1 0,9 6,7 3,-14-8,0 0,-1 1,0 0,0 0,0 0,-1 1,1 0,-1 0,-1 0,1 0,4 10,7 14,16 42,-13-26,17 36,-23-47,2-1,1 0,2-1,1-1,34 44,-44-68,0 0,0-1,0 0,1-1,0 0,1 0,-1-1,1 0,0-1,0 0,1-1,16 3,17 1,83 2,-102-8,12 1,5 0,47-3,-80 0,1 0,-1 0,1-1,-1 0,0-1,0-1,0 1,0-1,-1-1,10-5,-16 6,1 1,-1-1,1 0,-1 0,0 0,-1-1,1 1,-1-1,0 1,0-1,0 0,-1 0,1 0,-1 0,-1 0,1 0,-1 0,0-10,0-12,-2 0,-6-34,5 45,2 8,-1 1,0 0,-1 0,1 0,-1 0,-1 0,1 1,-1-1,-1 1,1 0,-1 0,0 0,0 1,-1 0,1 0,-1 0,0 1,-1-1,1 1,-8-3,-14-6,-1 1,-1 2,-46-11,42 12,30 7,-1 1,0 0,1 0,-1 0,0 1,0-1,1 1,-1 0,0 1,0-1,-6 2,10-1,-1 0,0 0,1 0,-1 0,1 1,-1-1,1 0,0 1,-1-1,1 1,0-1,0 1,0-1,0 1,0 0,0 0,1-1,-1 1,1 0,-1 0,1 0,-1 0,1 0,0 0,0 0,0 0,0-1,1 1,-1 0,1 3,0-1,0-1,0 1,0-1,0 0,1 0,0 1,-1-1,1 0,0-1,0 1,1 0,-1 0,1-1,-1 1,1-1,0 0,0 0,0 0,0 0,0-1,0 1,0-1,1 0,-1 1,1-2,-1 1,4 0,15 4,-1-2,1 0,25-1,-36-2,-4 1,0-1,-1 0,1 0,0-1,0 0,-1 0,1 0,-1-1,1 0,-1 0,0-1,1 0,-1 0,-1 0,1-1,5-4,-6 3,0-1,0 0,-1 0,1-1,-1 1,-1-1,0 1,0-1,0 0,0-1,-1 1,-1 0,1-1,0-8,1-1,-1-1,-1 1,-1-1,0 1,-1-1,-1 1,-6-24,6 33,-1 0,0 0,0 1,-1-1,0 1,0 0,-1 0,1 0,-2 1,1 0,-1 0,0 0,0 0,0 1,-1 0,0 1,-13-7,3 3,-1 1,0 1,0 1,-1 0,0 2,1 0,-1 1,0 1,-1 0,-25 4,16 0,0 1,0 1,1 2,0 1,0 1,-28 14,46-18,0 0,0 1,0 0,-12 11,21-17,-1 1,1 0,0 0,0 0,0 0,0 0,0 0,0 0,0 0,0 0,0 1,0-1,1 0,-1 1,0-1,1 0,-1 1,1-1,0 1,-1-1,1 1,0-1,0 1,0-1,0 1,0-1,0 1,1-1,-1 0,0 1,1-1,-1 1,1-1,-1 0,1 1,0-1,-1 0,1 1,0-1,0 0,0 0,2 2,5 3,1-1,-1 1,1-2,0 1,1-1,-1-1,0 0,1 0,0-1,0 0,0 0,11-1,7 1,-1-2,1-1,33-5,-55 5,0 0,0-1,-1 0,1 0,0 0,-1 0,0-1,0 0,0 0,0-1,0 1,0-1,-1 0,0 0,0-1,0 1,0-1,-1 0,0 0,6-10,-3 0,0-1,-1 1,-1-1,0 0,-1 0,2-24,-5 39,0-1,1 0,-1 0,0 0,0 1,0-1,0 0,0 0,0 0,-1 0,1 1,-1-1,1 0,-1 1,0-1,1 0,-1 1,0-1,0 1,0-1,-2-1,2 2,0 1,0 0,0-1,0 1,0 0,0 0,0 0,0 0,0-1,1 2,-1-1,0 0,0 0,0 0,0 0,0 1,0-1,0 0,0 1,0-1,0 0,1 1,-1-1,0 1,0 0,1-1,-2 2,0-1,1 1,-1-1,1 1,-1-1,1 1,0 0,0-1,0 1,0 0,0 0,0 0,0 0,0 0,1 0,-1 0,1 0,0 0,-1 1,1-1,0 0,0 0,1 0,-1 0,0 0,1 0,-1 0,1 0,-1 0,1 0,0 0,0 0,0 0,0 0,0 0,3 2,0 0,0-2,0 1,0 0,0-1,1 1,-1-1,1-1,-1 1,1 0,0-1,0 0,0 0,8 0,67-1,-76-1,5 1,-1-2,-1 1,1-1,0 0,0 0,0-1,-1 0,0-1,0 0,0 0,0 0,0-1,9-8,-13 10,0 0,0 0,-1 0,1 0,0-1,-1 1,0-1,0 0,0 0,0 0,-1 0,0 0,1 0,-2 0,1 0,0 0,-1-1,0 1,1 0,-2 0,1-1,0 1,-1 0,0 0,0 0,0-1,-3-3,2 4,0 1,0-1,0 1,-1 0,1 0,-1 0,0 0,0 0,0 0,0 1,0 0,-1-1,1 1,-1 1,0-1,1 0,-1 1,0 0,0 0,0 0,0 0,0 0,0 1,0 0,0 0,0 0,0 0,0 1,0 0,0 0,0 0,0 0,0 0,0 1,1-1,-1 1,1 0,-1 1,1-1,0 0,0 1,0 0,0 0,0-1,0 2,1-1,0 0,-1 1,1-1,0 1,1-1,-3 7,4-9,-1 1,1-1,0 0,0 1,-1-1,1 0,0 1,0-1,1 0,-1 1,0-1,0 0,1 1,-1-1,0 0,1 0,-1 0,1 1,0-1,-1 0,1 0,0 0,1 2,1-1,-1 0,1-1,0 1,-1 0,1-1,0 0,0 1,0-1,6 1,6 1,0-1,0-1,20 0,-31-1,15-1,1-1,-1 0,0-1,1-1,-2-1,1-1,-1 0,1-1,-2-1,1-1,26-19,-33 21,0-1,-1-1,0 1,0-2,-1 1,0-2,-1 1,0-1,-1 0,0 0,-1-1,0 0,-1 0,0-1,-1 0,0 1,3-27,-7 36,0 0,0-1,-1 1,0 0,1 0,-1-1,0 1,-1 0,1 0,0 0,-1 0,0 0,0 1,0-1,0 0,0 1,0-1,-1 1,1 0,-1 0,1 0,-1 0,0 0,0 1,0-1,0 1,0 0,0-1,-5 0,-11-4,0 1,0 1,-31-3,43 6,-1 1,1 0,-1 0,1 1,0 0,-1 1,-12 3,19-4,-1-1,1 1,0 0,-1-1,1 1,0 0,0 0,0 0,-1 0,1 0,0 0,0 0,0 0,0 0,1 0,-1 0,0 1,-1 1,2-1,0 0,0-1,0 1,0 0,1-1,-1 1,0 0,1-1,-1 1,1 0,-1-1,1 1,0-1,0 1,0-1,0 0,0 1,0-1,0 0,0 0,2 2,3 2,-1-1,2 1,-1-1,0 0,1 0,0-1,0 0,0 0,0-1,0 0,0 0,9 1,16 1,45 2,-66-6,-1 0,0 1,0-2,-1 0,1 0,0 0,0-1,14-6,-22 8,0-1,-1 0,1 0,0 0,-1 0,1 0,-1 0,1-1,-1 1,1 0,-1-1,0 1,0-1,0 0,0 1,0-1,0 0,1-1,-2 0,1 0,-1 1,0-1,0 0,0 1,-1-1,1 0,-1 1,1-1,-1 1,0-1,0 1,0-1,0 1,0-1,-1 1,-1-3,-3-2,-1 0,0 0,0 0,0 1,-1 0,0 1,0 0,-1 0,1 0,-1 1,0 1,0-1,-1 2,1-1,-1 1,1 0,-1 1,1 0,-1 1,0 0,1 1,-17 2,24-3,1 1,-1-1,1 1,-1 0,1 0,-1-1,1 1,-1 0,1 0,0 0,0 1,-1-1,1 0,0 0,0 1,0-1,0 0,1 1,-1-1,0 1,0 0,1-1,-1 1,1-1,0 1,-1 0,1-1,0 4,9-20,-1-15,-18-8,0 26,9 12,1 0,-1 0,1 0,-1 1,1-1,-1 0,1 0,-1 0,1 1,-1-1,1 0,0 1,-1-1,1 0,-1 1,1-1,0 1,-1-1,1 0,0 1,0-1,-1 1,1-1,0 1,0-1,0 1,0-1,-1 1,1-1,0 2,0-1,0 0,-1 0,1 0,0 0,0 0,-1 0,1 0,0 1,0-1,0 0,1 0,-1 0,0 0,0 0,1 0,-1 0,0 0,1 0,-1 0,1 0,-1 0,1 0,0 0,-1 0,1 0,0 0,0 0,0-1,-1 1,1 0,0-1,0 1,0-1,0 1,0-1,0 1,0-1,0 0,1 1,-1-1,0 0,2 0,0 1,0-1,0 1,0-1,0 0,1 0,-1 0,0-1,0 1,0-1,0 0,0 0,0 0,0 0,4-2,-3 0,1-1,-1 0,0 0,0-1,0 1,-1-1,1 0,-1 0,0 0,-1 0,1 0,-1-1,0 1,0-1,-1 0,0 1,2-11,-3 12,0-1,0 0,0 1,0-1,-1 0,1 1,-1-1,-1 1,1-1,0 1,-1 0,0-1,0 1,0 0,-1 0,0 0,1 1,-1-1,0 1,-1-1,1 1,-5-4,-9-3,0 1,0 0,0 1,-1 1,0 1,-1 0,0 2,0 0,0 1,0 1,-36 0,53 2,0 0,-1 0,1 0,0 1,0-1,0 1,0-1,-1 1,1 0,0 0,0 0,0 0,0 0,1 0,-1 1,0-1,0 0,1 1,-1 0,1-1,-1 1,1 0,0 0,0-1,0 1,0 0,-2 4,3-4,0 0,0 0,0 0,0 0,0 0,0 0,0 0,1-1,-1 1,1 0,-1 0,1 0,0 0,0-1,0 1,-1 0,2-1,-1 1,0-1,0 1,0-1,1 1,-1-1,1 0,-1 0,1 0,0 0,-1 0,1 0,0 0,3 1,-2-1,0 1,0-1,0 0,1 0,-1 0,0 0,0-1,1 1,-1-1,1 0,-1 0,0 0,1 0,-1 0,0-1,1 0,-1 0,0 0,0 0,1 0,3-3,-3 1,-1 0,1 0,-1-1,1 1,-1-1,0 0,0 0,-1 0,1-1,-1 1,0-1,0 1,1-6,3-12,-1 1,-1-1,-2 0,0-1,-1-32,0 22,7-52,-4 56,-1 0,-1-37,-5 54,-3 25,-2 26,2 51,6-103,0-71,-14-117,14 200,0-1,0 0,0 1,0-1,-1 1,1-1,0 1,-1-1,1 1,-1-1,0 1,1 0,-1-1,0 1,0 0,0 0,0-1,-2 0,3 2,-1 0,0 0,0 0,0 0,1 0,-1 0,0 0,1 0,-1 1,0-1,0 0,1 1,-1-1,0 0,1 1,-1-1,1 1,-1-1,0 1,1-1,-1 1,1 0,0-1,-1 1,0 1,-33 61,31-56,-32 80,-25 95,24-66,24-91,12-25,0 0,-1 1,1-1,0 0,0 0,0 0,0 0,-1 0,1 0,0 0,0 0,0 0,0 1,-1-1,1 0,0 0,0 0,0 0,-1 0,1 0,0 0,0 0,0 0,0 0,-1 0,1-1,0 1,0 0,0 0,-1 0,1 0,0 0,0 0,0 0,0 0,0 0,-1-1,1 1,0 0,0 0,0 0,0 0,0-1,0 1,0 0,-1 0,1 0,0 0,0-1,0 1,0 0,0 0,0 0,0-1,-5-45,22-108,-10 105,-3 171,1-106,4-18,10-26,49-130,-68 157,0 0,1-1,-1 1,0 0,1 0,-1 0,1 0,0 0,-1 1,1-1,0 0,-1 0,1 0,0 0,0 1,0-1,0 0,0 1,0-1,0 1,0-1,1 0,-1 2,0 0,0 0,0 0,0 0,0 0,0 0,0 1,-1-1,1 0,0 0,-1 1,1-1,-1 0,0 1,1-1,-1 0,0 1,0-1,0 3,9 75,-4 0,-8 148,0-173,-20 913,23 89,-1-1038,-1 0,-8 32,-1 17,17-101,2 0,1 0,2 0,22-48,-3 6,-22 54,1 1,1-1,24-37,-22 47,-6 17,-9 26,-5-9,-1-1,-1-1,-1 1,-21 29,-63 71,87-112,8-8,0-1,0 1,0-1,0 1,0-1,-1 1,1-1,0 1,-1-1,1 1,0-1,0 0,-1 1,1-1,-1 1,1-1,0 0,-1 1,1-1,-1 0,1 0,-1 1,1-1,-1 0,1 0,-1 0,1 0,-1 0,1 0,-1 0,1 0,-1 0,1 0,-1 0,1 0,-1 0,1 0,-1 0,1 0,-1 0,1-1,-1 1,1 0,-1 0,1-1,0 1,-1 0,1-1,-1 1,1 0,0-1,-1 1,1 0,0-1,-1 1,1-1,0 1,0-1,0 1,-1-1,1 1,0-1,0 1,0-1,0 1,0-1,0 1,0-2,-4-43,4 40,0-21,1-1,1 1,2 0,0 0,2 0,0 1,20-46,-26 70,1-1,-1 0,1 1,0-1,0 0,0 1,0-1,0 1,0-1,0 1,0 0,0 0,1-1,-1 1,0 0,1 0,-1 0,3-1,-4 2,1 1,0-1,0 0,-1 0,1 1,0-1,0 0,-1 1,1-1,0 1,-1-1,1 1,-1-1,1 1,-1-1,1 1,-1 0,1-1,-1 1,1 0,-1-1,0 1,1 0,-1 0,0-1,0 2,4 9,-1 0,-1 0,0 1,0 11,-1 52,4 33,-5-107,0 0,0 1,0-1,1 1,-1-1,0 1,1-1,-1 0,1 1,-1-1,1 0,0 1,-1-1,1 0,0 0,1 1,-2-1,1-1,-1 0,1 0,-1 0,1 0,-1 0,1 0,-1 0,1-1,-1 1,1 0,-1 0,1 0,-1 0,1-1,-1 1,1 0,-1 0,0-1,1 1,-1 0,0-1,1 1,-1 0,0-1,1 1,-1 0,0-1,1 0,23-44,-22 40,21-54,-15 36,2 0,12-24,-21 46,-1 0,0 1,1-1,-1 0,1 0,-1 0,1 1,-1-1,1 0,-1 1,1-1,0 0,-1 1,1-1,0 1,-1-1,1 1,0-1,0 1,0 0,-1-1,1 1,0 0,0 0,0-1,0 1,0 0,0 0,-1 0,1 0,0 0,0 0,0 0,0 1,0-1,0 0,-1 0,1 1,0-1,0 1,0-1,-1 0,1 1,0-1,0 1,-1 0,1-1,-1 1,1 0,0-1,-1 1,1 0,-1 0,1-1,-1 1,0 0,1 0,-1 0,0 0,7 12,-1-1,0 1,3 14,-5-15,7 17,-2 1,-1 0,-2 0,-1 1,3 55,-12-294,4 364,0-164,0 1,1-1,0 1,0 0,1-1,-1 1,2 0,3-9,-6 16,0 1,0-1,0 0,0 0,0 0,0 0,0 0,0 1,0-1,0 0,0 0,0 0,0 0,0 0,0 1,1-1,-1 0,0 0,0 0,0 0,0 0,0 0,0 0,1 1,-1-1,0 0,0 0,0 0,0 0,0 0,1 0,-1 0,0 0,0 0,0 0,0 0,1 0,-1 0,0 0,0 0,0 0,0 0,0 0,1 0,-1 0,0 0,0 0,0 0,0-1,0 1,1 0,-1 0,0 0,0 0,0 0,0 0,0 0,0-1,0 1,1 0,-1 0,0 0,2 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9:00.5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0,'1121'1122,"-1114"-1116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0:32.1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2848 3133,'2'3,"0"1,0 0,0-1,-1 1,1 0,-1 0,0 0,0 0,0 1,0 7,1 7,58 474,-44-309,-11-165,0-23,3-32,2-296,-2 22,-6 278,-2 21,0 1,1-1,0 0,1 1,5-16,-7 26,0 0,0 0,0 0,0 0,0 0,0-1,0 1,0 0,0 0,0 0,0 0,0 0,0 0,0-1,0 1,0 0,0 0,0 0,0 0,0 0,0 0,1 0,-1 0,0-1,0 1,0 0,0 0,0 0,0 0,0 0,0 0,1 0,-1 0,0 0,0 0,0 0,0 0,0 0,0 0,1 0,-1 0,0 0,0 0,0 0,0 0,0 0,0 0,1 0,-1 0,0 0,0 0,0 0,0 0,0 0,0 0,0 0,1 0,-1 1,0-1,5 11,0 16,-5-25,1 4,-1 0,0 0,0-1,0 1,-1 0,1-1,-2 1,1 0,0-1,-4 7,-4-65,9-18,17-138,3-105,4 14,-14 94,-9 140,2-1,23-124,-21 163,-1 0,1-57,-3 14,9 0,-6 49,-2 0,1-26,-5-414,0 469,0 0,0 0,-1 0,0-1,0 1,0 0,-1-1,-6 11,-35 52,36-58,-2 6,8-13,0-1,0 1,0 0,-1 0,1-1,-1 0,0 1,0-1,0 0,-1 0,-4 3,7-6,0 0,1 0,-1 0,0 0,1 0,-1-1,0 1,0 0,1 0,-1-1,0 1,1 0,-1-1,0 1,1 0,-1-1,1 1,-1-1,0 1,1-1,-1 1,1-1,0 0,-1 1,1-1,-1 0,1 1,0-1,0 0,-1 1,1-1,0-1,-10-26,9 25,-2-8,-1-1,2 1,0-1,0 0,1 0,0 0,1 0,1 0,0 0,0 1,1-1,1 0,0 1,0-1,1 1,8-16,-4 11,-1 0,-1 0,0-1,-1 0,4-24,-5 20,1-1,16-39,-16 51,-1 0,-1-1,0 1,-1-1,0 0,0 0,-1 0,-1 0,0 0,0 0,-3-17,0 12,-1-1,-1 1,0 0,-1 1,0-1,-17-26,10 16,2 0,1 0,-12-45,21 67,0 0,1 0,-1 0,0 0,1-1,0 1,0 0,0 0,1-1,-1 1,1 0,0 0,0 0,1 0,-1 0,1 0,0 0,3-5,4-4,1 1,0 0,17-16,-2 1,-24 26,0 0,-1 0,1 0,0 0,0 0,0 0,0 0,-1 0,1 0,1 0,-1 1,0-1,0 0,0 1,0-1,0 1,0-1,1 1,-1 0,0 0,0-1,1 1,-1 0,0 0,2 0,-2 1,0 0,0 0,0 0,0 0,-1 0,1 0,0 0,0 0,-1 0,1 0,-1 1,1-1,-1 0,1 0,-1 1,0-1,0 0,1 1,-1 0,1 13,-1-1,0 1,-2 16,-1-16,0 0,-1 1,-10 25,8-28,2 0,-1 0,2 1,0-1,-2 26,8 140,-5 84,-1-249,0 0,-1 0,-1-1,0 1,0-1,-1-1,-1 1,-15 21,12-20,1 0,1 1,0 0,1 1,-8 27,7-3,1 0,3 0,0 72,6-5,-4 159,1-261,0 1,-1 0,1-1,-1 1,0-1,0 1,-1-1,0 0,0 0,0 0,0 0,-1-1,0 0,0 1,-5 3,-9 7,-1-1,-33 19,34-22,0 0,-27 23,-38 60,76-85,0 1,1 0,0 1,1 0,0 0,0 0,1 0,1 0,-3 19,2-14,0 0,-1-1,-1 1,-10 20,-9 11,14-26,0 0,-24 32,31-48,0 0,0 0,-1-1,0 1,1-1,-2 0,1-1,0 1,-1-1,1 0,-1-1,0 1,0-1,-11 2,-8 2,11-2,0-2,0 1,-20 0,31-3,0 0,0 0,0-1,0 1,-1-1,1 1,0-1,0 0,0 0,0 0,0-1,1 1,-1-1,0 1,1-1,-1 0,1 0,-1 0,1 0,-3-5,5 7,0-1,0 1,0-1,0 1,0-1,0 1,1-1,-1 1,0-1,0 1,1 0,-1-1,0 1,1-1,-1 1,0 0,1-1,-1 1,1 0,-1-1,0 1,1 0,-1 0,1-1,-1 1,1 0,-1 0,1 0,-1 0,1 0,-1 0,1 0,-1 0,1 0,-1 0,1 0,-1 0,1 0,-1 0,1 0,26-2,33 3,-34 0,0-1,34-5,-52 4,0-1,0 1,-1-2,1 1,-1-1,1 0,-1-1,0 0,0 0,-1 0,13-11,48-56,-41 42,36-31,126-114,-188 174,0-1,1 1,-1-1,1 1,-1-1,1 1,-1-1,1 1,-1-1,1 1,0 0,-1-1,1 1,-1 0,1-1,0 1,-1 0,1 0,0 0,0 0,-1 0,1-1,0 1,-1 0,1 1,0-1,-1 0,1 0,0 0,0 0,-1 0,1 1,-1-1,1 0,1 1,-1 1,1 0,-1 0,0 0,0 0,1 0,-1 0,-1 0,1 0,0 1,-1-1,1 3,6 59,-9-38,-1 0,-1 0,-2 0,-16 49,-6 25,22-61,2 1,2 0,5 74,1-25,-6 23,5 102,-3-213,0 1,1-1,-1 0,1 1,-1-1,1 0,-1 1,1-1,0 0,0 0,-1 0,1 0,0 0,0 0,0 0,0 0,0 0,1 0,-1-1,0 1,0 0,0-1,1 1,-1-1,0 1,1-1,-1 0,0 1,1-1,-1 0,1 0,-1 0,0 0,1 0,-1 0,0-1,1 1,-1 0,0-1,2 0,10-2,-1 0,0-1,15-7,-19 8,17-10,17-4,-41 17,0 1,0-1,-1 0,1 1,0-1,-1 0,1 1,0-1,-1 1,1-1,-1 1,1-1,-1 1,1 0,-1-1,1 1,-1 0,0-1,1 1,-1 0,0-1,1 1,-1 0,0 0,0-1,0 1,0 0,0 0,0 0,0-1,0 1,0 0,0 0,0-1,-1 3,-2 37,2-33,-5 276,6-282,0 1,0-1,0 1,0 0,0-1,-1 1,1-1,0 1,-1-1,1 1,-1-1,0 1,1-1,-1 1,0-1,0 0,-2 3,2-4,1 0,-1 0,0 0,1 0,-1 0,0 0,0 0,1 0,-1 0,0 0,1 0,-1 0,0-1,1 1,-1 0,1 0,-1-1,0 1,1-1,-1 1,1 0,-1-1,1 1,-1-1,1 1,-1-1,1 0,-5-5,1 1,0-1,0 0,1 0,-1-1,-3-10,-36-132,33 117,1 0,2-1,1 0,-2-51,-14-56,20 128,0-1,-1 1,0-1,-1 1,0 0,-1 0,0 1,-1-1,0 1,-13-16,12 23,0 0,-1 1,1 0,-1 0,0 0,0 1,0 0,0 1,0 0,-15-1,-13-2,12 0,0 1,0 1,-28 1,42 1,0 1,0 0,1 1,-1 0,0 0,1 1,-1 0,1 1,0 0,-12 8,15-8,0 1,1 0,-1 0,1 1,1 0,-1 0,1 0,0 0,0 1,1 0,0-1,0 1,0 1,1-1,0 0,1 0,-1 1,1-1,1 1,0-1,1 13,12 45,-5-35,-2 1,-1-1,-2 1,0 39,-4-64,-1 0,1 0,-1-1,-1 0,1 1,-1-1,0 0,0 0,0 0,-1 0,-6 6,-14 21,24-31,0 0,-1 0,1 0,0 0,-1 0,1-1,0 1,-1 0,1 0,-1-1,1 1,-1 0,0-1,1 1,-1 0,0-1,1 1,-1-1,0 1,0-1,1 0,-1 1,0-1,0 0,0 1,0-1,1 0,-1 0,0 0,0 0,0 0,0 0,0 0,0 0,0 0,1 0,-1 0,0 0,0-1,0 1,0 0,1-1,-1 1,0-1,0 1,1-1,-1 1,0-1,1 1,-1-1,0 0,1 1,-1-1,1 0,-1 0,1 1,-1-1,1-1,-1 1,0 0,0 0,1-1,-1 1,0 0,0 0,0 0,-1 0,1 1,0-1,0 0,0 0,-1 1,1-1,0 1,0-1,-1 1,1-1,-1 1,1 0,0 0,-1 0,1-1,-1 2,1-1,-1 0,1 0,0 0,-1 0,1 1,0-1,-3 2,3-1,-1 0,0 1,0-1,1 1,-1-1,1 1,0-1,-1 1,1 0,0 0,0 0,0 0,0 0,0 0,1 0,-1 0,1 0,-1 0,1 0,0 0,0 1,0-1,0 0,0 0,0 0,0 0,1 1,0 1,2 9,1 0,1 0,8 18,-4-10,-6-12,0 1,0-1,-1 1,0-1,-1 1,0 0,0 0,-1 0,-1-1,1 1,-2 0,1 0,-1-1,-6 15,-2 2,-2-1,-1-1,-29 41,31-50,9-11,1 0,-1-1,1 1,0 0,-1 0,2 0,-1 0,0 0,1 0,0 0,0 0,0 0,0 0,1 0,-1 0,1 0,0 0,0 0,1 0,-1-1,1 1,0 0,0-1,0 0,0 1,1-1,-1 0,1 0,0 0,0 0,0-1,0 1,0-1,1 0,-1 0,1 0,0 0,-1 0,1-1,0 0,0 0,0 0,0 0,0-1,0 1,0-1,0 0,5-1,-6 1,0-1,-1-1,1 1,0 0,0-1,-1 1,1-1,-1 0,1 0,-1 0,0 0,1 0,-1 0,0-1,-1 1,1-1,0 0,2-4,22-61,-16 39,0-2,-1 0,-2-1,-1 1,4-64,-10 84,5-26,16-61,24-61,28-152,-69 293,1 2,-1 0,2 1,11-24,-11 87,-8 370,21 438,-6-755,-5-51,1 66,10-185,25-103,103-341,-136 482,-11 31,0-1,0 1,0 0,0 0,0 0,0-1,0 1,0 0,0 0,0-1,0 1,0 0,0 0,0 0,0-1,0 1,0 0,1 0,-1 0,0 0,0-1,0 1,0 0,0 0,1 0,-1 0,0-1,0 1,0 0,0 0,1 0,-1 0,0 0,0 0,1 0,-1 0,0 0,0 0,0 0,1 0,-1 0,0 0,0 0,0 0,1 0,-1 0,0 0,0 0,1 0,-1 0,4 14,-1 24,-3 181,-2-87,6 0,22 144,-14-205,40 130,-35-165,-17-36,0 0,0 0,1 1,-1-1,0 0,1 0,-1 1,0-1,1 0,-1 0,0 0,1 1,-1-1,0 0,1 0,-1 0,0 0,1 0,-1 0,1 0,-1 0,0 0,1 0,-1 0,0 0,1 0,-1 0,1 0,-1-1,0 1,1 0,-1 0,0 0,1 0,-1-1,0 1,1 0,-1 0,0-1,0 1,1 0,-1-1,0 1,0 0,0-1,1 1,-1 0,0-1,0 1,0 0,0-1,0 1,0 0,0-1,0 1,0-1,0 1,0 0,0-1,7-27,8-182,-8 73,83-620,-81 707,-7 46,-1 5,-1 27,-34 305,3-38,0 549,18-664,1-71,5-17,-8 183,16 605,2-863,4-23,9-34,-13 32,67-197,47-224,-99 352,24-125,-36 133,-6-136,-3 82,2 48,1 17,2 112,72 707,-60-633,-6 0,-9 151,-1-98,1-168,0 1,-1-1,0 0,-1 0,-1 0,-9 24,-42 72,36-74,11-20,-1 0,0-1,-1 0,-1 0,-24 23,29-32,0 0,-1 0,1 0,-1-1,0 0,-1 0,1-1,-1 0,1 0,-1 0,0-1,0-1,0 1,-12-1,-531 0,238-4,-712 3,996 2,-58 10,16-1,5-1,33-5,-54 3,48-6,-60 12,52-7,-9 3,32-5,0-1,-36 1,38-4,1 2,-1 0,-41 13,41-10,-1 0,1-2,-39 3,48-6,6-2,-1 1,1 0,0 0,-1 1,1 0,-1 0,1 1,0 0,0 0,0 1,0-1,0 2,1-1,-12 8,-10 7,21-18,15-16,51-57,-41 53,-2 0,0-1,25-44,-30 43,1 1,2 0,-1 1,2 1,21-21,94-77,-112 102,11-8,40-41,-31 18,34-53,-66 89,0 0,-1 0,0-1,-1 0,0 1,-1-1,0-1,2-21,-4 26,0 1,-1-1,0 1,0-1,-1 1,0-1,0 1,-1-1,1 1,-1 0,-1-1,1 1,-1 0,0 1,0-1,-8-9,-13-14,21 24,-1 0,1 0,-1 0,0 0,-1 0,1 1,-1 0,0 0,0 0,0 1,-1-1,1 1,-1 1,0-1,0 1,0 0,0 0,0 1,-8-2,10 3,-5-1,0 0,0 0,0 1,0 0,0 1,0 0,0 0,0 1,0 0,-13 6,17-3,18-5,20-9,-22 4,0-1,0 0,0-1,-1 0,0-1,0 0,-1 0,9-12,-12 13,-1 0,-1-1,1 1,-1-1,0 0,-1-1,0 1,0-1,-1 1,0-1,-1 0,1-12,-2 2,-1 1,0-1,-1 1,-6-20,4 15,0 1,-1-29,5 27,-1 15,1-1,0 1,0-1,1 1,0-1,4-12,-4 19,0 1,0-1,1 1,-1-1,1 1,-1 0,1 0,0 0,0 0,0 0,0 0,0 1,0-1,1 1,-1-1,0 1,1 0,-1 0,1 0,0 0,-1 0,1 1,0-1,-1 1,1-1,0 1,3 0,64 0,-46 1,-1-1,28-4,-42 3,-1-1,1 0,-1 0,0-1,1-1,-1 1,-1-1,1 0,11-9,-10 7,0-1,-1 0,0 0,0 0,-1-1,0-1,-1 1,1-1,-2 0,1 0,-1 0,0-1,-1 0,4-16,2-7,-5 20,-1 0,-1 0,0 0,1-19,-4 27,0 1,0 0,-1-1,1 1,-1-1,0 1,-1 0,1 0,-1-1,1 1,-1 0,-1 1,1-1,0 0,-1 0,0 1,-5-5,-10-9,-2 2,0 1,0 0,-1 1,-37-15,54 26,0-1,1 1,-1-1,1 0,0 0,0-1,0 1,0 0,0-1,1 0,-1 1,-2-8,3 7,0 0,0 0,-1 0,1 0,-1 1,0-1,0 1,0 0,-1 0,1 0,-1 0,1 0,-5-2,4 3,1 0,-1 0,1-1,0 1,0-1,0 0,1 0,-1 0,1-1,-1 1,1 0,0-1,0 0,1 1,-1-1,1 0,0 0,0 0,0 0,0 0,1-7,-2-13,1 1,5-41,-1 18,-2 13,0-1,-1-1,-2 0,-1 1,-8-38,8 59,0-1,1 0,0 1,1-1,1-26,1 34,0 0,0 0,0 0,1 0,0 1,0-1,0 1,1-1,-1 1,2 0,-1 0,0 0,1 0,0 1,8-8,-3 5,0 0,0 1,0 0,1 0,0 1,0 1,0 0,14-4,2 2,0 1,34-1,20-4,-42 4,55 0,-61 8,0 2,0 1,-1 1,1 2,40 16,28 7,-96-29,1-1,0 0,0 0,0 0,-1-1,1 1,0-1,0 0,0-1,0 1,0-1,0 0,-1 0,1 0,0-1,-1 0,1 0,6-4,-7 3,-1 0,0-1,1 0,-1 0,0 0,-1 0,1 0,-1 0,0-1,0 1,0-1,0 1,-1-1,0 0,0 0,0 0,-1 0,1-7,-1 3,2-9,0 1,-2-1,0 0,-1 0,-1 0,-7-29,8 45,1 1,0-1,-1 1,1 0,-1 0,0-1,1 1,-1 0,0 0,0-1,0 1,1 0,-1 0,0 0,-1 0,1 1,0-1,0 0,0 0,0 1,-1-1,1 0,0 1,-1-1,1 1,0 0,-1-1,1 1,-1 0,1 0,0 0,-1 0,1 0,-1 0,1 0,0 1,-1-1,1 0,0 1,-1-1,1 1,0 0,-1-1,1 1,0 0,0 0,0 0,0 0,-2 2,-7 6,0 0,1 1,0 0,-9 14,10-13,4-5,-26 39,72-78,-35 25,0 0,1 0,-1 0,1 1,1 0,-1 1,1 0,1 0,-1 1,1 0,-1 0,1 1,1 1,-1 0,0 0,1 1,0 0,-1 1,1 0,0 1,0 0,0 1,-1 0,1 0,0 1,-1 1,17 5,25 16,-1 2,64 43,-107-65,0 0,1 0,-1-1,0 0,1 0,0-1,0 0,-1-1,1 0,12 0,14-1,43-5,-78 5,5-1,0 0,0 0,0 0,-1 0,1-1,0 0,-1 0,1 0,-1 0,0-1,1 0,6-6,-1-1,-1 0,0-1,9-13,10-14,-28 37,1 1,-1 0,0-1,0 1,1-1,-1 1,0 0,1-1,-1 1,0 0,1 0,-1-1,0 1,1 0,-1 0,1-1,-1 1,0 0,1 0,-1 0,1 0,-1 0,1 0,-1 0,1 0,-1 0,1 0,-1 0,0 0,1 0,-1 0,1 0,6 14,-4 26,-3-37,2 29,1 0,1 0,2 0,16 51,56 119,-49-135,-3 2,18 72,83 312,-37-150,-75-248,-3-19,-3 1,-1 0,7 73,-17 195,0-466,5-197,4 300,15-63,2-10,-4-9,-7-1,-7-209,-7 344,0-1,-1 1,0 0,0 0,0 0,-1 0,0 0,0 1,0-1,-1 1,0 0,0 0,0 0,-1 0,-4-3,0 0,0 0,-1 1,1 1,-1 0,-1 0,1 1,-14-5,21 9,0 0,0 0,1 1,-1-1,0 1,0 0,0 0,1 0,-1 0,0 0,0 1,0-1,1 1,-1 0,0 0,1 0,-1 0,-4 3,2-1,0 1,1-1,0 1,0 1,0-1,0 0,1 1,-6 9,-1 6,0 0,2 1,-10 35,17-54,-15 59,3 2,-10 120,16 126,5-139,3-685,-1 511,0 1,0-1,-1 0,1 1,-1-1,0 1,0-1,0 1,0 0,-1-1,1 1,-1 0,0 0,0 0,0 0,0 0,0 0,-1 1,-3-4,-3 0,0 0,0 1,-1-1,0 2,-13-5,16 6,0-1,0 0,0 0,1 0,-1-1,1 0,0 0,1-1,-1 0,-5-8,-5-8,-22-41,5 6,5 10,15 24,-1 1,-23-29,32 45,1 1,-1 0,0 1,0 0,0-1,-1 1,0 1,0-1,0 1,0 0,0 1,0-1,-1 1,-8-1,-12-2,-31-4,-110-4,79 12,-78 4,131 2,-66 20,55-13,-60 23,71-22,-54 13,49-18,0-1,0-2,-47-1,79-4,-2-1,-1 1,1 1,0-1,0 2,-18 4,25-5,0 1,1-1,0 1,-1 0,1 0,0 0,0 1,0-1,0 1,0 0,1 0,-1 0,1 0,0 0,0 0,0 1,0-1,0 1,1-1,-2 5,-6 26,1 0,1 0,2 0,-1 42,6-71,0-1,0 0,0 0,0 1,1-1,0 0,0 0,0 0,0 0,0 0,1 0,0 0,0 0,0 0,0-1,1 1,-1-1,1 0,0 0,0 0,0 0,4 3,0-2,0 0,0-1,0 0,1 0,-1-1,1 1,-1-2,1 1,0-1,0 0,9-1,3 1,0-1,0-1,-1-1,1-1,-1-1,1 0,-1-1,-1-1,1-1,28-16,-28 14,269-126,-270 130,0 0,1 2,0 0,35 0,13-2,109-27,-129 28,0 2,51 3,-55 0,-90-1,13-2,1 2,-1 2,0 1,1 1,-1 2,-38 11,48-10,0-2,0 0,0-2,-47 0,-32 5,53-3,0-2,-58-4,-60 4,163-3,0 0,1 1,-1-1,0 1,1 1,-1-1,1 1,0-1,-1 1,1 0,0 1,0-1,-7 6,7-3,1-1,-1 1,1 0,0 0,1 0,-1 0,1 0,0 1,0-1,-1 11,-3 11,2 1,2-1,0 1,2 0,1 0,1 0,1-1,1 1,17 53,-8-23,-3 1,-3 1,1 113,-8-148,-1 1,-1-1,-1 0,-10 40,10-55,-1-1,0 1,0 0,-1-1,0 0,-1 0,0-1,0 1,-1-1,0 0,-1-1,1 0,-17 11,-4 2,0 2,2 0,1 2,-30 35,35-31,0 0,2 2,2 0,0 1,-13 39,22-53,1 1,1 0,1 0,0 0,2 0,-1 23,-6 34,1-21,7-39,0-1,-2 1,1-1,-2 0,0 0,0 0,-2 0,1-1,-2 0,0 0,-10 14,-56 74,72-100,1 0,-1-1,1 1,-1-1,1 1,-1 0,1-1,-1 1,1 0,0-1,-1 1,1 0,0-1,0 1,-1 0,1 0,0 0,0-1,0 1,0 0,0 0,0-1,0 1,0 0,1 0,-1-1,0 1,0 0,0 0,1-1,0 2,0-1,1-1,-1 1,0-1,1 1,-1-1,1 0,-1 0,1 0,-1 0,1 0,-1 0,1 0,-1 0,3-1,53-17,125-65,-71 31,-95 46,-1 1,1 1,0 0,0 0,0 2,21-1,103 4,-66 2,1491-2,-1559-2,1 1,-1 1,1-1,-1 1,0 1,1-1,-1 1,0 0,0 0,0 1,0-1,-1 1,1 1,7 5,-7-3,0 0,-1 0,0 0,0 1,-1 0,1 0,-2 0,1 0,-1 1,5 14,7 23,-6-20,0 0,-2 0,-1 1,5 44,-11-63,0-1,0 1,0-1,-1 1,0-1,0 1,-1-1,0 0,0 0,0 0,-1 0,0 0,0 0,0 0,-1-1,0 0,0 0,0 0,-1 0,0-1,0 1,0-1,0 0,-7 3,1-1,0-1,0 0,-1 0,1-1,-1-1,0 0,0-1,-19 2,-12-3,-48-3,12-1,54 3,12 2,0-2,-1 0,1-1,0 0,0-1,0 0,1-1,-25-8,36 10,0 1,1 0,-1-1,0 1,0-1,0 1,1 0,-1-1,0 0,0 1,1-1,-1 0,0 1,1-1,-1 0,1 1,-1-1,1 0,-1 0,1 0,0 0,-1 1,1-1,0 0,0 0,0 0,-1 0,1 0,0 0,0 0,0 0,0 0,1 1,-1-3,1 1,1 0,0-1,-1 1,1 0,0 0,0 0,0 0,0 0,0 0,1 1,3-3,6-3,1 1,1 0,20-7,70-11,-44 11,74-27,-114 33,-1-1,-1-1,0-1,0-1,-1 0,0-1,27-26,-37 30,-1 0,0 0,-1 0,0-1,0 0,-1 0,0 0,0 0,-1-1,2-10,0-3,-1-1,-1 1,0-27,-3 23,-2-109,1 132,0 0,0 1,0-1,0 0,-1 0,1 1,-1-1,0 1,0-1,0 1,-1 0,1 0,-1 0,0 0,0 0,0 1,0-1,0 1,0 0,-1 0,1 0,-6-2,5 2,0 1,-1-1,1 1,-1 0,0 0,1 0,-1 0,0 1,0 0,1 0,-1 0,0 1,0 0,1-1,-1 2,1-1,-1 0,-5 4,-24 13,1 2,1 1,1 1,1 2,1 2,-29 31,58-56,-1-1,1 1,0-1,-1 1,1 0,0-1,-1 1,1-1,-1 1,1-1,-1 0,1 1,-1-1,1 1,-1-1,1 0,-1 1,0-1,1 0,-1 0,0 1,1-1,-1 0,1 0,-1 0,0 0,1 0,-1 0,0 0,1 0,-1 0,-1 0,1-2,0 1,1 0,-1 0,0-1,0 1,1 0,-1-1,1 1,0 0,-1-1,1 1,0-1,0 1,-1-3,3-69,-1 59,0 0,-1-1,0 1,-1 0,-1 0,0-1,-1 1,0 1,-1-1,-1 0,0 1,0 0,-2 0,0 0,0 1,-1 0,0 1,-17-18,-3 1,1-1,2-1,1-1,1-1,2-1,1-1,2 0,1-2,2 0,1-1,2 0,2-1,1 0,2-1,2 0,1 0,2-42,2 43,-1 16,1-1,1 0,0 0,2 0,1 1,1-1,1 1,8-23,73-140,-77 166,-1 0,9-27,-16 40,0 0,-1 0,1 0,-1 0,0 0,-1 0,0 0,0-1,0 1,0 0,-1 0,-3-10,3 13,-1 1,0-1,0 1,0-1,0 1,-1 0,1 0,-1 0,1 0,-1 0,0 1,0-1,0 1,0-1,-4 0,-54-16,47 14,-215-35,227 39,-48-6,-178-15,217 20,-1 2,1-1,0 1,0 1,0 0,0 1,1 0,-1 0,1 1,0 1,-1-1,2 2,-1-1,1 2,0-1,0 1,1 0,0 1,0 0,-10 13,0 5,1 0,1 1,1 1,-20 53,27-63,0-1,-1 0,-11 16,13-23,0 0,1 0,0 1,1 0,0 0,1 0,0 0,1 1,0-1,-2 20,-6 93,-1 32,11-117,-2 0,-10 51,8-59,3-12,-2-1,0 1,0-1,-13 28,-28 67,40-100,1 0,0 0,1 1,0-1,-1 15,3-12,-2 1,0-2,-8 22,-3 4,11-31,1 1,-2-1,1 0,-2-1,1 1,-1-1,0 0,-1 0,0 0,-1-1,0 0,0 0,-11 8,17-15,-1 0,1 0,0 0,-1 0,1-1,-1 1,1 0,-1-1,0 0,1 1,-1-1,0 0,1 0,-1 0,1 0,-1 0,0 0,1 0,-1 0,0-1,1 1,-1-1,1 1,-2-2,-1 0,1 0,-1-1,1 1,0-1,0 0,0 0,0 0,1 0,-4-6,0-1,0 0,1 0,0 0,1-1,0 0,-3-16,-18-175,24 171,1 0,2 0,1 0,10-48,-8 60,-2 8,0 1,0-1,-2 0,1 0,-1-21,-1 29,0 1,-1 0,1 0,-1-1,0 1,1 0,-1 0,0 0,0 0,-1 0,1 0,0 0,-1 0,1 1,-1-1,1 0,-1 1,0-1,1 1,-1 0,0-1,0 1,0 0,0 0,0 0,-1 1,1-1,0 0,0 1,-1-1,1 1,0 0,0 0,-4 0,-15-2,9 1,-1 0,0 1,1 0,-1 1,-13 2,22-2,0 0,0 0,0 1,0 0,1 0,-1 0,0 0,1 0,-1 1,1-1,0 1,0 0,0 0,0 0,1 0,-1 1,1-1,0 1,-3 6,2-2,0 0,0 0,1 0,0 0,1 0,-1 0,2 1,-1-1,2 13,14 80,-10-76,-1 1,1 27,-8 10,1-47,1 0,0 1,1-1,1 0,1 0,0 0,9 32,-10-45,1 0,1-1,-1 1,0 0,0-1,1 1,0-1,-1 0,1 0,0 0,0 0,0 0,0-1,1 1,-1-1,0 0,1 0,-1 0,0-1,1 1,-1-1,1 0,-1 0,1 0,-1 0,1 0,-1-1,4-1,3 1,0-1,0 0,0-1,0 0,-1 0,1-1,-1-1,14-8,-11 4,0-2,-1 1,0-2,-1 1,0-1,14-24,39-87,-30 56,-9 14,-3-1,25-98,6-15,-26 91,-13 36,2 1,34-67,125-149,-98 151,-64 85,1 0,1 1,1 1,0 0,1 1,1 1,1 0,24-15,-41 30,-1-1,1 1,0 0,0 0,-1-1,1 1,0 0,0 0,0 0,-1 0,1 0,0 0,0 0,0 0,-1 1,1-1,0 0,0 0,-1 1,1-1,0 0,0 1,-1-1,1 1,0-1,-1 0,1 1,-1 0,1-1,-1 1,1-1,-1 1,1 0,-1-1,1 1,-1 0,0 0,0-1,1 1,-1 0,0 0,0-1,0 1,0 0,0 0,0 0,0-1,0 2,3 43,-5-26,-1-1,-1 1,0-1,-2 0,0 0,-12 26,-62 96,55-101,2 1,-26 60,43-74,0 0,1 0,2 1,1 0,1 0,1-1,4 31,-1 20,-2 361,1-412,4-20,-4-9,1 0,-1-1,0 1,0-1,0 1,0-1,-1 1,0-1,2-6,184-676,-39 120,-135 540,-13 26,0 0,1 0,-1 0,0 0,0 0,1 0,-1 0,0 0,1 0,-1 0,0 0,1 0,-1 1,0-1,0 0,1 0,-1 0,0 0,0 0,1 1,-1-1,0 0,0 0,1 1,-1-1,0 0,0 0,0 1,0-1,0 0,1 0,-1 1,0-1,0 0,0 1,0-1,0 0,0 1,0-1,0 0,0 0,0 1,2 8,-1 0,0 1,0-1,-1 15,-14 103,-4 0,-46 158,-22 136,91-463,14-115,44-175,-60 319,1 1,1 0,9-21,-14 32,1 1,-1-1,0 1,0-1,1 1,-1-1,0 1,1-1,-1 1,0-1,1 1,-1-1,1 1,-1-1,1 1,-1 0,1-1,-1 1,1 0,-1 0,1-1,0 1,-1 0,1 0,-1 0,1-1,0 1,-1 0,1 0,-1 0,1 0,0 0,-1 0,1 1,-1-1,1 0,0 0,-1 0,1 1,-1-1,1 0,-1 0,1 1,-1-1,1 0,-1 1,1-1,-1 1,1-1,-1 1,0-1,1 1,-1-1,0 1,1-1,-1 1,18 37,107 398,-45-142,-57-209,-12-41,22 57,-33-100,0-1,0 1,0-1,1 1,-1-1,0 1,0-1,0 1,1-1,-1 1,0-1,1 1,-1-1,0 0,1 1,-1-1,1 0,-1 1,0-1,1 0,-1 1,1-1,-1 0,1 0,-1 1,1-1,-1 0,1 0,-1 0,1 0,0 0,0 0,12-13,6-31,-19 43,34-104,-4-1,-5-1,-5-1,8-139,-27 243,2 9,3 21,6 39,83 647,-85-657,-10-55,0 0,0 0,0 0,0 0,0 0,0 0,0 0,1 0,-1 0,0 0,0 0,0 0,0 0,0 0,0 0,1 0,-1 0,0 0,0 0,0 0,0 0,0 0,0 0,0 0,1 0,-1 0,0 0,0 0,0 0,0 0,0 0,0 0,0 0,0 1,1-1,-1 0,0 0,0 0,0 0,0 0,0 0,0 0,0 1,0-1,0 0,0 0,0 0,0 0,0 0,0 1,4-21,-1-31,-5-575,0 677,-3 0,-17 85,-39 103,46-186,-54 175,54-186,-2 0,-1-2,-31 49,46-83,-1-1,1 0,-1 0,0-1,-1 1,1-1,-1 0,0 0,0 0,0-1,0 1,-9 3,10-6,0 0,1 0,-1-1,0 1,0-1,1 1,-1-1,0-1,0 1,1 0,-1-1,0 0,0 0,1 0,-1 0,1 0,-1-1,1 0,0 0,-1 0,-3-3,-12-12,1 0,1 0,1-2,1 0,0-1,1-1,-19-38,0 1,21 45,4 15,7 0,-1 0,1 1,0-1,0 1,0-1,1 1,-1 0,1-1,-1 1,1 2,-1 69,0-114,3-1,8-57,2-5,-8 22,-6 79,-3 8,-5 11,-60 167,51-152,6-28,-1-22,-3-21,3-2,2 0,-9-45,-23-76,36 137,-17-42,24 64,0 0,-1 0,1 0,-1 0,0 0,0 1,0-1,0 1,0-1,0 1,-1 0,1 0,-1 0,0 0,1 1,-7-4,7 5,0 0,0 0,0 0,-1 0,1 1,0-1,0 1,0-1,0 1,0 0,0-1,0 1,0 0,0 0,0 1,1-1,-1 0,0 0,1 1,-1-1,1 1,-1 0,1-1,-2 4,-28 49,7 3,3 2,-16 69,11-35,-7-14,25-64,1 1,0 0,1 1,-5 23,8-23,-2 8,3-49,4-795,-7 888,0-22,2 1,2 0,5 47,-1-75,1 0,1-1,0 1,2-1,0-1,18 33,-17-38,1 0,0-1,1 0,0-1,1 0,0-1,1 0,0 0,19 10,-7-6,-1-1,47 17,-58-26,0 0,0-1,1 0,-1-1,1-1,0 0,-1 0,16-2,-21-1,0 0,0 0,-1-1,1 1,-1-1,0-1,1 1,-1-1,-1-1,1 1,-1-1,0 1,0-2,0 1,0 0,-1-1,0 0,6-12,3-6,-2 0,0 0,12-44,-18 43,-4 20,-1 0,1 1,0-1,0 0,0 0,1 1,-1-1,1 1,1 0,-1-1,4-4,-6 9,0 0,1 0,-1 0,1 0,-1 0,1 0,-1 0,0 0,1 0,-1 0,1 0,-1 0,1 0,-1 0,0 0,1 1,-1-1,1 0,-1 0,0 0,1 1,-1-1,0 0,1 0,-1 1,0-1,1 0,-1 1,0-1,0 0,1 1,-1-1,0 0,0 1,0-1,0 1,1-1,-1 1,8 21,-7-21,12 47,-3 0,-1 1,-3 0,1 52,-4-85,1-32,3-35,-3-50,-3 52,12-80,-11 124,-1-1,0 1,1-1,0 1,0-1,5-6,-7 11,1 0,-1 1,1-1,-1 0,1 0,-1 0,1 1,0-1,0 0,-1 1,1-1,0 1,0-1,0 1,-1-1,1 1,0 0,0-1,0 1,0 0,0 0,0 0,0-1,0 1,0 0,0 0,0 0,0 1,0-1,0 0,0 0,-1 0,1 1,0-1,0 0,0 1,0-1,0 1,-1-1,1 1,0 0,0-1,-1 1,2 1,11 13,0 1,-1 0,-1 1,0 1,-1-1,-1 2,8 23,-7-19,191 462,-182-419,-14-43,16 43,-19-61,0-1,0 1,1-1,-1 1,1-1,0 0,0 0,1 0,-1-1,1 1,0-1,0 0,0 0,6 4,-8-7,1 1,-1 0,1 0,-1-1,1 0,0 1,-1-1,1 0,0 0,-1-1,1 1,-1 0,1-1,0 0,-1 1,1-1,-1 0,0 0,1-1,-1 1,0 0,0-1,0 1,1-1,1-2,8-7,-1 0,0-1,10-15,-5 7,17-19,-14 16,0 1,2 0,27-22,-39 36,0 1,-1-2,-1 0,0 0,0 0,0 0,-1-1,-1 0,0-1,0 1,3-14,5-17,11-69,-10-6,-5-1,-10-197,-2 121,1 118,-14-93,10 91,5-133,3 92,1 64,3-1,24-103,0 0,-27 134,0 1,2 0,0 0,2 0,0 0,16-31,-15 49,-3 16,-1 20,-3 468,-25-294,14-141,-4 105,14-114,1-33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1:41.91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226 491,'2'10,"0"0,1-1,0 1,0-1,1 1,0-1,1 0,0 0,1-1,0 0,0 0,0 0,1-1,0 1,1-2,-1 1,12 6,-18-12,-1-1,0 0,1 0,-1 0,0 0,1 0,-1 1,1-1,-1 0,0 0,1 0,-1 0,1 0,-1 0,0 0,1 0,-1 0,1-1,-1 1,0 0,1 0,-1 0,1 0,-1-1,0 1,1 0,-1 0,0 0,1-1,-1 1,0 0,0-1,1 1,-1 0,0-1,0 1,0 0,1-1,-1 1,0 0,0-1,0 1,0-1,0 1,0 0,0-1,0 1,0-1,0 1,0 0,0-1,0 1,0-1,0 1,0 0,0-1,-3-25,-4 6,-2 0,0 1,-2 0,0 1,-16-21,8 13,-19-39,7 10,-64-85,66 98,-8-17,34 55,1 0,0 0,0 0,1-1,-1 1,1 0,0-1,0 1,1-1,-1 1,1-1,0 1,0-5,1 8,-1-1,0 1,1 0,-1 0,1 0,-1-1,1 1,0 0,0 0,-1 0,1 0,0 0,0 0,0 1,0-1,0 0,0 0,0 0,0 1,0-1,0 1,1-1,-1 1,2-1,0 0,0 1,1 0,-1-1,1 1,-1 1,1-1,-1 0,8 3,-2-1,0 1,1 1,-1 0,0 0,13 9,-12-4,0 0,-1 0,0 1,0 1,12 19,25 30,-38-50,0 0,0 1,-1 1,-1-1,0 1,0 0,4 18,17 32,-23-57,0 0,1 0,-1 0,1 0,0-1,0 1,0-1,0-1,1 1,8 3,67 29,-70-31,14 5,-1 1,0 2,-1 0,25 19,-36-23,0 1,-1 0,-1 1,0 0,0 0,-1 1,0 0,13 27,-4 5,-13-31,1 0,0 0,0-1,1 0,12 17,-10-20,-1 1,0 0,-1 0,0 0,-1 1,0 0,0 0,-1 1,-1 0,0 0,-1 0,0 0,-1 0,2 17,6 60,0 8,-10-87,0 1,-1-1,-1 0,0 1,0-1,-1 0,0 0,-1 0,0 0,0-1,-1 0,0 0,-1 0,0 0,-12 12,12-12,0 0,1 0,0 0,1 0,0 1,-3 12,-13 30,17-48,1 0,-1 0,0-1,0 1,0-1,0 1,0-1,-1 0,0 0,1 0,-1-1,0 0,-6 3,-29 22,37-24,-1 0,0 1,1 0,-1-1,1 1,0 0,1 0,-2 5,-13 22,13-32,1 0,0 0,-1 0,1 0,0-1,0 1,0 0,0-1,0 0,1 1,-1-1,0 0,1 0,-1 0,-1-2,-4-4,-1 1,1-1,0 0,1 0,0 0,0-1,1 0,0 0,0 0,1 0,0-1,1 0,0 0,1 0,0 0,-2-20,-1-6,2 0,1 0,3-42,0 60,2 0,-1 0,2 0,1 0,0 1,1 0,1 0,9-18,-11 26,-1-1,0 0,-1 1,0-1,0-1,-1 1,-1 0,1-12,-1-6,-5-50,3 74,0-1,-1 1,1 0,-1 0,0 0,0 0,0 1,0-1,-1 0,0 1,1-1,-1 1,0 0,-1 0,1 0,0 1,-1-1,0 1,-6-4,-8-3,0 1,0 1,-19-5,32 11,1 0,0 0,-1 1,1 0,-1 0,1 0,-1 0,1 1,0 0,-1-1,1 2,0-1,0 0,0 1,-1 0,2 0,-1 0,0 0,0 1,1 0,-1 0,1 0,0 0,0 0,0 0,-5 8,-1 2,0 0,1 1,1 0,0 1,1-1,-7 22,-4 41,14-58,0-1,-2 0,0-1,0 1,-2-1,0 0,-18 30,24-46,1-1,0 0,0 1,-1-1,1 1,0-1,-1 1,1-1,0 0,-1 1,1-1,-1 0,1 1,0-1,-1 0,1 0,-1 1,1-1,-1 0,1 0,-1 0,1 0,-1 1,1-1,-1 0,1 0,-1 0,1 0,-1 0,0-1,1 1,-1 0,1 0,-1 0,1 0,-1 0,1-1,-1 1,-13-22,0-30,13-184,2 211,-2 1403,4-1337,1 0,16 69,1 3,2 47,-19-136,15 47,-13-51,-1 0,0 0,2 35,-3-17,2 0,19 67,2 10,-14-53,-7-38,-1 0,-1 0,0 37,-2 46,-6 141,-6-142,-4 67,15 987,-2-1126,-10 49,6-48,-1 46,4-47,-11 65,11-88,-23 128,21-93,1-1,5 81,1-69,-6 60,-8-47,7-49,0 1,0 28,4 7,1-26,-1 0,-1 0,-2 0,-7 31,3-23,2-1,2 1,2 0,4 53,0 2,-2-62,0-19,-1 1,0-1,0 0,-2 0,0 1,-4 14,5-25,0 0,0 0,-1-1,1 1,-1 0,0-1,0 1,0-1,0 1,0-1,-1 0,1 0,-1 0,1 0,-1-1,0 1,1 0,-1-1,0 0,0 0,0 0,0 0,0 0,-1-1,1 1,0-1,0 0,0 0,0 0,0 0,-4-2,3 2,0-1,-1 1,1-1,0 0,0-1,0 1,0-1,0 0,0 0,1 0,-1 0,0-1,1 1,0-1,0 0,0 0,0 0,0-1,0 1,1-1,0 1,0-1,0 0,0 0,0 0,1 0,-1 0,1 0,-1-8,-2-12,2-1,0 1,1-1,3-25,-1 22,-1-57,6-105,-3 160,2 1,0 0,2 0,15-39,-11 33,-1 0,-2-1,7-58,3-22,-11 70,-3 0,-1 0,-6-77,0 21,4 65,-16-326,-18-105,31 411,-19-108,11 106,-4-99,12 127,-8-49,5 49,-2-48,-4-57,0-9,9 21,5-135,2 228,1 0,11-34,-3 11,-3 17,21-49,-21 60,-1 0,-1-1,-1 0,5-36,11-69,-15 95,-2 0,-1-1,0-44,10-212,4 130,-7 87,-9 46,1 1,2-1,20-56,-15 52,-1 0,11-61,-6 20,-4 15,7-100,-17 136,20-92,-12 69,-6 29,0-1,1-32,-4 45,-2 4,1 0,0 0,0 0,0 0,1 0,-1 0,1 1,-1-1,1 0,0 0,0 0,1 0,1-3,-2 6,-1 0,1 0,0 1,-1-1,1 0,0 0,0 0,-1 1,1-1,-1 0,1 1,0-1,-1 0,1 1,-1-1,1 1,0-1,-1 1,0-1,1 1,-1-1,1 1,-1 0,0-1,1 1,-1 0,0-1,1 1,-1 0,0-1,0 1,0 0,0 1,11 26,-5 0,-2 1,-1 0,-1 32,-1-23,7 40,1-18,-7-36,1-1,2 0,0 0,11 26,-12-34,1 1,-2-1,0 1,-1 0,1 25,-3-25,1 0,1 0,1 0,0 0,9 25,-7-26,16 31,-20-44,0-1,0 1,0-1,1 1,-1-1,0 1,1-1,-1 0,1 1,-1-1,1 0,0 0,-1 0,1 0,0-1,0 1,0 0,0-1,-1 1,1-1,3 1,-3-2,-1 1,1 0,-1-1,1 0,-1 1,1-1,-1 0,0 0,0 1,1-1,-1 0,0 0,0-1,0 1,0 0,0 0,0 0,0-1,-1 1,1 0,0-1,-1 1,1-1,-1 1,1-1,-1 1,0-1,0 1,1-1,-1-2,2-54,-2 50,-3-108,4-133,-1 237,1 1,1-1,0 0,0 0,2 1,-1-1,1 1,1 0,0 0,0 1,1 0,1-1,-1 2,2-1,-1 1,1 0,1 1,0 0,0 0,20-12,-28 19,0 0,0 0,1 0,-1 1,1-1,-1 0,1 1,-1-1,1 1,-1-1,1 1,-1 0,1 0,0 0,-1 0,1 0,-1 0,1 0,-1 0,1 1,0-1,-1 1,3 0,-4 0,1-1,-1 1,1 0,-1 0,1 0,-1 0,0 0,0-1,1 1,-1 0,0 0,0 0,0 0,0 0,0 0,0 0,0 0,0 0,0 0,0 0,-1 0,1 0,0 0,-1-1,1 1,-1 0,1 0,-1 0,1-1,-1 1,1 0,-1 0,0-1,1 1,-1 0,0-1,0 1,0-1,0 1,-17 17,1-1,0 0,-16 25,29-36,-1 1,2 0,-1-1,1 1,0 1,1-1,-1 0,1 1,1-1,-1 1,1 8,-5 46,-22 104,16-113,3 0,-5 104,15 704,2-831,1 0,1-1,1 1,2-1,11 29,3 15,-1-8,8 35,-24-82,0 1,1-1,12 23,-11-28,-1 0,-1 0,0 1,-1 0,-1 0,0 0,2 26,-3-6,-2 0,-2 0,0 0,-3-1,0 1,-15 45,16-65,1-1,0 1,0 0,2 0,0 0,0 0,2 0,-1 0,6 24,5 12,23 65,-13-49,-3-14,-11-35,-1 0,-1 1,3 18,0 5,-6-33,0-1,0 1,-1 0,0 0,0 0,-1 0,0 0,0 0,-1 0,0 0,0 0,-1 0,0-1,-1 1,-4 10,-4 4,-1-1,-1-1,-1 0,-30 32,35-43,-1 0,0-1,0 0,-1-1,0 0,0 0,-1-1,0-1,0 0,-19 5,27-9,0 1,0-1,-1 1,1 0,1 0,-1 0,0 1,0-1,1 1,0 0,-1 0,1 0,0 0,-4 6,3-1,0-1,0 1,0-1,1 1,0 0,1 0,-2 10,-1 14,2 0,1 0,3 37,0-41,-1-25,0 4,0 0,0 0,1 0,0 0,3 9,-4-15,0-1,0 1,0-1,0 1,1-1,-1 0,0 1,0-1,1 0,-1 1,0-1,1 0,-1 1,0-1,1 0,-1 0,0 1,1-1,-1 0,0 0,1 1,-1-1,1 0,-1 0,1 0,-1 0,0 0,1 0,-1 0,1 0,-1 0,1 0,0 0,1-1,0 0,0 0,0 0,-1 0,1-1,0 1,0-1,-1 1,1-1,-1 0,3-2,1-3,2 0,-1 1,1 0,0 0,0 1,1 0,-1 0,1 0,11-4,-17 8,0 0,1 1,-1-1,1 0,-1 1,1-1,-1 1,1 0,-1 0,1 0,-1 0,1 0,-1 0,1 1,-1-1,0 1,1 0,-1 0,1 0,-1 0,0 0,0 0,0 1,0-1,0 1,0-1,0 1,0 0,-1 0,1 0,0 0,-1 0,0 0,1 0,-1 0,0 1,0-1,0 3,18 45,-13-31,1 0,1-1,1 0,0 0,18 25,-24-40,1 0,-1 0,1 0,0-1,0 1,0-1,0 0,0 0,0 0,1-1,-1 1,1-1,-1 0,1 0,8 0,10 0,45-4,-29 1,-28 2,1 0,0 0,-1 1,1 1,-1 0,16 4,-21-4,0 1,0 0,-1 1,1-1,-1 1,1 0,-1 0,-1 0,1 1,0 0,-1 0,6 9,10 15,-10-13,0-1,1 0,14 13,-21-24,0-1,0 1,0-1,1 0,-1 0,1 0,0-1,0 1,0-1,0 0,0-1,1 1,-1-1,9 1,16 0,-19 0,0-1,0-1,-1 1,1-2,0 0,0 0,0-1,13-3,79-35,-62 22,47-13,-42 17,45-22,-15 5,-59 26,1 1,-1 1,1 0,34-1,-28 3,0-1,23-6,-10 3,-1 1,1 1,70 5,-30-1,-69 0,0 1,1-1,-1 1,0 1,-1-1,1 2,0-1,-1 1,0 0,0 0,0 1,7 6,-6-5,0 0,0-1,0 0,1-1,-1 1,1-2,0 1,1-1,17 4,13-7,-28 0,0-1,0 2,0 0,13 3,-22-4,-1 1,1 0,-1 0,1 0,-1 0,0 0,1 0,-1 1,0-1,0 1,0-1,0 1,0 0,0 0,0 0,-1 0,1 0,-1 0,0 0,1 1,-1-1,0 1,0-1,0 3,7 30,-7-25,1-1,0 0,1 0,0 0,8 16,-10-22,1-1,0 1,0-1,0 0,1 1,-1-1,0 0,1 0,0 0,-1-1,1 1,0-1,0 1,0-1,0 0,0 0,0 0,0-1,0 1,0-1,6 1,181-2,-74-2,-111 4,1-2,-1 1,1-1,-1 0,1 0,-1 0,0-1,0 1,0-1,0-1,0 1,0-1,0 0,-1 0,1 0,-1-1,0 1,0-1,0 0,-1 0,6-8,-4 2,-1 1,0-1,-1 0,0 0,-1-1,0 1,0 0,-1-1,0 1,-1-1,0 1,-1-1,0 1,-3-13,3 23,1 0,0-1,0 1,0 0,0 0,0 0,0 0,0 0,0-1,0 1,0 0,0 0,0 0,0 0,0 0,0-1,0 1,0 0,0 0,0 0,0 0,0-1,0 1,0 0,0 0,0 0,0 0,0 0,0-1,1 1,-1 0,0 0,0 0,0 0,0 0,0 0,0 0,1 0,-1-1,0 1,0 0,0 0,0 0,0 0,1 0,-1 0,0 0,0 0,0 0,0 0,0 0,1 0,-1 0,0 0,0 0,0 0,0 0,1 0,-1 0,0 0,0 0,0 1,16 6,7 2,-23-9,1 0,-1 0,1 0,-1 0,0 0,1-1,-1 1,0 0,1 0,-1 0,0-1,1 1,-1 0,0 0,1-1,-1 1,0 0,0-1,1 1,-1 0,0-1,0 1,0-1,0 1,1 0,-1-1,0 1,0-1,0 1,0 0,0-1,0 1,0-1,0 1,0 0,0-1,0 1,0-1,-1 1,1 0,0-1,0 1,0-1,0 1,-1 0,1-1,0 1,0 0,-1-1,1 1,-1 0,-3-9,0 1,-1 0,0 0,0 0,-1 1,0 0,-12-11,11 17,8 12,6 10,7 2,0-1,34 38,-42-53,0-1,0 0,1 0,0-1,1 0,-1 0,1 0,0-1,0 0,0-1,0 1,13 2,-19-6,-1 0,1 0,-1 0,1 0,0 0,-1-1,1 1,-1 0,1-1,-1 1,1-1,-1 0,1 1,-1-1,0 0,1 0,-1 0,0 0,0 0,0 0,0 0,0 0,0 0,0-1,0 1,0 0,0-1,-1 1,1-1,0 1,-1-1,1 1,-1-1,0 1,0-1,1 1,-1-1,0-2,1-11,0-1,-1 1,-1-17,0 18,5-29,-4 43,0 0,0-1,0 1,0 0,0 0,0-1,0 1,1 0,-1 0,0-1,0 1,0 0,1 0,-1 0,0-1,0 1,0 0,1 0,-1 0,0 0,0-1,1 1,-1 0,0 0,0 0,1 0,-1 0,0 0,1 0,-1 0,0 0,1 0,-1 0,0 0,0 0,1 0,-1 0,0 0,1 0,16 20,4 18,-17-28,1-1,0 0,13 16,-16-22,1 0,-1-1,1 0,0 1,0-1,0 0,0 0,0-1,0 1,1-1,-1 1,1-1,-1 0,1-1,5 2,16 0,-17-2,0 1,0 0,0 0,0 1,-1 0,1 0,9 4,-16-5,1-1,0 1,0-1,0 0,0 1,0-1,0 0,0-1,0 1,0 0,-1 0,1-1,0 1,0-1,0 0,0 1,2-3,-3 2,0 1,0-1,0 0,0 1,0-1,0 1,1-1,-1 1,0-1,0 1,0 0,1 0,-1-1,0 1,0 0,0 0,1 0,-1 0,0 1,0-1,1 0,-1 0,0 1,0-1,0 1,0-1,0 1,1-1,-1 1,0 0,0 0,0-1,-1 1,1 0,0 0,0 0,0 0,-1 0,1 0,0 0,-1 0,1 0,0 3,2 7,0 0,-1 1,0 0,-1-1,0 1,-1 0,0 0,-1 0,-2 15,1-15,0-1,1 1,1-1,0 1,0 0,1-1,1 1,0-1,6 19,-7-27,1-1,-1 1,1-1,0 0,0 0,0 0,0 0,0 0,0 0,1-1,-1 1,0-1,1 1,-1-1,1 0,0 0,-1 0,1 0,0 0,0-1,4 1,9 0,0 0,30-3,-8 1,5 6,0 1,47 14,-49-11,-26-4,0 0,-1 1,0 0,0 1,18 12,-22-12,0 0,1-1,0-1,0 0,0 0,1-1,-1 0,1-1,19 2,9-2,61 10,-88-10,0 0,0 1,0 0,0 1,0 0,-1 1,0 1,14 9,-22-12,0 0,0 0,-1 0,1 0,-1 0,0 1,0 0,2 6,-3-7,0-1,0 1,0 0,0-1,1 1,-1-1,1 1,0-1,0 0,0 0,1-1,-1 1,1-1,7 4,20 8,1-2,0-2,1-1,1-1,-1-2,1-1,0-2,0-1,58-4,-82 0,0 0,0-1,0 0,0-1,15-7,23-9,8-3,-51 20,1 0,0 0,0 0,0 1,1 0,-1 0,0 0,1 1,-1 0,1 0,0 1,-1 0,1 0,-1 0,1 1,11 3,21 4,2-2,-1-2,0-1,1-2,43-5,15 1,19 5,128-4,-156-9,-53 5,54-1,-55 9,-18-1,0 0,0-1,1-1,17-3,-32 3,-1 1,0-1,0 0,0 0,0 0,0 0,0 0,-1-1,1 1,0-1,-1 0,1 0,-1 0,1 0,-1 0,0 0,0-1,0 1,0-1,0 1,-1-1,1 0,-1 0,0 0,0 0,0 0,0 0,0 0,0-3,-1 4,0 0,0 0,0 1,0-1,0 0,-1 0,1 0,0 0,-1 1,0-1,1 0,-1 1,0-1,0 0,0 1,0-1,0 1,0-1,0 1,-3-3,-35-20,2 0,60 31,13 10,-28-13,0 1,-1 0,0 0,0 1,0 0,-1 0,0 1,0 0,0 0,-1 0,7 13,-5-6,-1 1,-1-1,0 1,-1 0,5 31,2 17,-6-38,0 1,1 41,-6-60,1 1,-1-1,2 0,-1 0,1 1,0-1,1 0,0-1,0 1,0 0,1-1,0 0,0 0,0 0,10 9,3 1,1 0,1-1,31 18,-46-29,0-1,1 1,-1 0,-1 0,1 0,-1 1,1-1,-1 1,-1 0,1-1,-1 1,1 1,-2-1,1 0,0 0,-1 1,0-1,0 1,-1 9,15 46,-13-56,1-1,1 0,-1 0,1 0,-1-1,1 1,0-1,0 0,0 0,1 0,-1-1,8 3,11 9,-16-10,1 0,-1 0,1-1,0 0,13 3,-14-4,0 0,0 0,-1 0,1 1,-1 0,0 0,0 0,0 1,8 6,-1 4,0 0,-1 1,11 18,-16-22,1 0,0 0,0 0,1-1,1-1,-1 0,22 15,-19-16,0-2,1 1,0-2,1 0,-1 0,1-2,0 1,19 1,-30-5,-1 1,1-1,-1 1,1-1,-1 1,1 0,-1 0,0 0,1 0,-1 1,0-1,2 3,-3-4,0 1,0 0,-1 0,1 0,0 0,-1 0,1 0,-1 0,1 0,-1 0,0 0,1 0,-1 0,0 0,0 0,0 1,1-1,-1 0,-1 2,1 0,-1-1,0 1,0 0,-1-1,1 1,0-1,-1 1,1-1,-1 0,0 0,0 0,0 0,0 0,0 0,0 0,-1-1,1 1,-1-1,-4 3,-11 3,-1 0,1-1,-1-1,-1-1,1-1,-27 2,-122-6,68-2,-2464 3,2368-11,16-1,-184 12,-410-18,267 10,295 11,-410-3,593-2,-51-8,49 5,-50-2,-48 5,-251 5,315 4,-69 15,30-3,48-9,40-6,0-1,0 0,0-1,-1-1,1 0,0-1,-21-3,34 1,0 1,-1-1,1 1,0-1,0 0,0 0,0-1,0 1,1 0,-1-1,1 0,-1 0,1 0,0 0,0 0,0 0,1 0,-1 0,1-1,-1-3,-6-14,2 1,-4-24,8 33,-4-18,1 0,2 0,1 0,1-1,2 1,1-1,1 1,1 0,2 0,1 1,17-46,-11 35,-3-1,0 0,-3-1,3-63,-7 85,1 1,0 0,2-1,9-21,-7 19,-1-1,6-26,0-44,-7 44,15-56,-13 62,-2-1,-2 1,-1-1,-7-79,1 18,5 6,-4-107,-1 186,0 0,-2 1,-8-24,8 26,0 0,0-1,2 1,-3-30,2-5,-14-75,9 80,2 0,0-59,8-1400,-6 1443,-2-1,-2 1,-28-92,-40-71,40 129,31 71,1 1,1-2,1 1,1 0,1-1,5-44,-2 1,0 32,1 0,2 1,16-64,44-101,-59 182,2 1,-6 22,-9 29,-72 214,-118 394,183-578,2 0,3 1,-1 87,16 196,-5-324,4 31,1 0,3 0,17 54,59 155,-72-224,49 162,-53-163,-2 0,-2 0,1 58,-4 25,0-1,-21 203,19-322,0 1,0-1,0 0,0 1,0-1,0 1,-1-1,1 0,0 1,-1-1,1 0,-1 0,0 1,1-1,-1 0,0 0,0 0,0 0,-1 2,1-3,0-1,0 1,0-1,0 1,1-1,-1 1,0-1,1 0,-1 1,0-1,1 0,-1 1,1-1,-1 0,1 0,-1 0,1 1,-1-1,1 0,0 0,-1-1,-21-69,20 64,-44-166,-85-342,43-8,86 507,1 5,-1 0,2-1,0 1,2-19,-2 30,0 1,0-1,0 0,0 0,0 0,0 0,0 0,0 0,0 0,0 0,0 0,0 1,0-1,0 0,0 0,0 0,0 0,0 0,0 0,0 0,0 0,1 0,-1 0,0 0,0 1,0-1,0 0,0 0,0 0,0 0,0 0,0 0,0 0,1 0,-1 0,0 0,0 0,0 0,0 0,0 0,0 0,0 0,0 0,0 0,1 0,-1 0,0 0,0 0,0 0,0 0,0 0,0 0,0 0,0 0,0 0,0-1,1 1,-1 0,0 0,6 17,5 24,238 802,-192-668,273 661,-168-517,-131-266,2-2,3-1,73 80,-102-123,1 1,0-2,0 1,1-1,-1 0,1-1,19 8,-26-12,0 0,0-1,0 1,0-1,0 0,0 1,0-1,0 0,0 0,0 0,1-1,-1 1,0 0,0-1,0 1,0-1,0 0,2-1,-2 1,-1-1,1 0,0 0,0 0,-1 0,1 0,-1 0,0 0,1 0,-1-1,0 1,0 0,-1-1,1 1,0-1,-1 1,0-1,1-4,-1-1,0 0,0 0,-1-1,0 1,-1 0,1 0,-1 0,-1 1,0-1,0 0,0 1,-1 0,0 0,-1 0,1 0,-1 1,-8-9,-12-11,-1 2,-50-38,28 25,4 1,-54-48,88 73,0 0,1-1,0 0,1 0,0-1,-10-23,11 21,2-1,-1 0,2 0,0 0,1 0,1 0,0-1,1 1,1-1,1 1,0-1,5-24,-5 39,0-1,0 0,0 0,1 0,-1 0,1 1,0-1,0 1,0-1,0 1,0 0,0 0,0 0,1 0,-1 0,1 0,0 1,-1-1,1 1,0 0,0 0,0 0,0 0,0 0,0 1,0-1,0 1,0 0,0 0,0 0,0 0,0 1,4 0,14 2,-1 1,0 1,36 13,-37-11,52 12,1-2,121 11,-47-9,-61 1,-62-13,0-1,0-2,29 3,332-6,-185-3,-174 4,1 1,-1 1,0 1,35 13,10 1,4-3,-31-8,58 19,188 70,-215-75,20 9,-141-24,-337 3,-32 1,48-14,-318 6,672-3,0 1,0 1,-16 3,20 1,20-3,27 1,760 2,-200-6,396 20,-2712-48,554 7,1519 23,242-4,-586 2,-4 0,0 0,-1 0,1-1,-1 1,1-1,-1-1,9-2,-19 2,0 0,0 0,-1 1,1-1,0 1,-1 0,-7 0,-125-5,-225-21,189 8,-39-5,166 13,46 11,1 0,0 0,-1 0,1-1,0 1,-1 0,1 0,-1 0,1 0,0 0,0 0,-1-1,1 1,0 0,-1 0,1 0,0-1,0 1,-1 0,1 0,0-1,0 1,-1 0,1 0,0-1,0 1,0 0,0-1,0 1,0 0,-1-1,1 1,0 0,0-1,0 1,0-1,0 1,0 0,0-1,0 1,1-1,14-10,33-7,-43 17,239-63,-205 55,-12 1,-27 8,0 0,0 0,0 0,0 0,0 0,0 0,0 0,-1 0,1 0,0 0,0 0,0 0,0 0,0 0,0 0,0 0,-1 0,1 0,0 0,0 0,0 0,0 0,0 0,0 0,0 0,0-1,0 1,-1 0,1 0,0 0,0 0,0 0,0 0,0 0,0 0,0-1,0 1,0 0,0 0,0 0,0 0,0 0,0 0,0 0,0-1,0 1,0 0,0 0,0 0,0 0,0 0,0 0,0 0,0-1,0 1,0 0,0 0,0 0,0 0,1 0,-1 0,0 0,0 0,-47-3,-157 7,807-3,-579-1,0 2,-1 0,32 7,-54-9,0 0,0 0,1 1,-1-1,0 0,0 1,0-1,1 1,-1 0,0-1,0 1,0 0,0 0,0-1,0 1,0 0,-1 0,1 0,0 0,1 2,-2-2,0 0,0 0,0 0,0 0,0 0,0-1,-1 1,1 0,0 0,0 0,-1 0,1 0,0 0,-1 0,1 0,-1-1,1 1,-1 0,0 0,0 1,-7 5,0-1,1 1,-2-1,-8 5,10-7,-30 18,-43 18,49-26,1 1,-56 38,82-50,0 0,1 0,-1 1,1-1,0 1,0 0,0-1,0 2,0-1,1 0,-3 5,5-7,0-1,0 1,-1 0,1-1,0 1,0-1,1 1,-1 0,0-1,0 1,1-1,-1 1,1-1,-1 1,1-1,0 1,-1-1,1 0,0 1,0-1,0 0,0 1,0-1,1 0,-1 0,0 0,0 0,1 0,-1-1,0 1,1 0,-1-1,1 1,-1 0,1-1,2 1,26 8,1-1,1-1,-1-2,1-1,55-1,-40-1,552 7,-576-9,-27 2,-40 3,-153 10,-231 23,362-27,52-5,21-3,30-2,600-52,-575 38,-52 7,-14 2,-8 1,0 0,-1 1,1 0,0 1,-1 0,-22 3,-1-2,-730 29,684-22,102-2,39-1,922 0,-721-5,-186 1,-69 2,-15 3,-26 4,-379 49,17-4,334-39,54-10,14 0,16-1,0-1,-1-1,1 0,25-3,-7 2,511-2,-534 1,-32-1,-39 2,-1038 21,1028-20,1-2,0 2,0 4,-109 22,158-21,16-7,0 0,0 0,0 1,0-1,-1 0,1 0,0 0,0 0,0 0,0 1,0-1,0 0,0 0,0 0,0 0,0 1,0-1,0 0,0 0,0 0,0 0,0 0,0 1,0-1,0 0,0 0,0 0,1 0,-1 0,0 1,0-1,0 0,0 0,0 0,0 0,0 0,0 0,1 1,-1-1,0 0,0 0,0 0,0 0,0 0,1 0,-1 0,0 0,0 0,0 0,0 0,1 0,-1 0,17 5,0-2,0 0,0-1,0 0,27-2,-9 1,541 5,-560-5,-14 2,-25 5,-34 3,-80 5,81-11,-72 15,203-19,712-22,-756 21,-36 4,-52 5,-421 42,65-8,391-40,45-5,16-1,186-6,-193 12,-33-3,1 0,0 0,0 0,0 0,0 0,0 0,0 0,-1 0,1 0,0 0,0 0,0 0,0 1,0-1,0 0,0 0,0 0,0 0,-1 0,1 0,0 0,0 1,0-1,0 0,0 0,0 0,0 0,0 0,0 1,0-1,0 0,0 0,0 0,0 0,0 0,0 0,0 1,0-1,0 0,0 0,0 0,0 0,1 0,-1 0,0 1,0-1,0 0,0 0,0 0,0 0,0 0,0 0,0 0,1 0,-1 0,0 0,0 1,0-1,0 0,0 0,0 0,1 0,-1 0,0 0,0 0,0 0,0 0,-53 16,-337 46,230-40,134-20,1 2,0 1,0 1,0 1,1 1,-32 15,54-22,-1 0,1 1,-1 0,1-1,0 1,0 0,0 0,0 0,0 0,0 0,0 0,1 1,-3 3,3-5,1 0,0 1,0-1,0 0,0 0,0 0,0 0,0 0,0 0,0 0,0 0,1 0,-1 0,0 0,1 0,-1 0,1 0,-1 0,1 0,-1 0,1-1,0 1,-1 0,2 1,4 2,0 1,0-2,1 1,-1-1,1 1,-1-2,1 1,14 2,26 5,68 4,18 2,-132-16,-1 0,1 0,0 0,0 0,-1 0,1 0,0 0,0 1,0-1,-1 0,1 0,0 1,-1-1,1 0,0 1,-1-1,1 1,0-1,-1 0,1 1,-1 0,1-1,-1 1,1-1,-1 1,1 0,-1-1,1 2,-18 11,-45 7,58-19,-28 7,19-5,0 0,0 0,0 2,1-1,-20 11,32-15,0 1,0-1,-1 0,1 0,0 0,0 1,0-1,0 0,0 0,0 0,0 1,0-1,-1 0,1 0,0 1,0-1,0 0,0 0,0 1,0-1,0 0,0 0,0 1,1-1,-1 0,0 0,0 0,0 1,0-1,0 0,0 0,0 0,0 1,1-1,-1 0,0 0,0 0,0 1,0-1,1 0,-1 0,0 0,0 0,0 0,1 0,-1 0,0 1,0-1,1 0,-1 0,0 0,0 0,1 0,-1 0,0 0,0 0,1 0,-1 0,0 0,0 0,0 0,1-1,-1 1,20 4,48-2,-50-3,0 1,0 1,23 4,-19-2,-1-1,1-1,-1 0,1-2,21-4,16 1,644-60,-566 48,-88 12,46-9,-447 81,11-2,340-66,0 0,0 0,1 0,-1 0,0 0,0 0,1 1,-1-1,0 0,0 0,1 1,-1-1,0 0,0 1,1-1,-1 1,1-1,-1 1,0-1,1 1,-1-1,1 1,-1-1,1 1,-1 0,1-1,0 1,-1 0,1 0,0-1,0 1,-1 0,1 1,0-2,0 1,0 0,0-1,0 1,-1 0,1-1,0 1,0-1,-1 1,1-1,0 1,-1-1,1 1,0-1,-1 1,1-1,-1 1,1-1,-1 1,1-1,-1 0,1 1,-1-1,1 0,-1 0,0 1,1-1,-1 0,1 0,-2 0,-23 7,0-1,-1-1,1-1,-38 0,4 0,-412 32,439-37,54-5,-6 2,-16 4,0 0,0 0,0 0,0 0,0 0,-1 0,1 0,0 0,0 0,0 0,0 0,0 0,0 0,0 0,0 0,0 0,-1 0,1 0,0 0,0 0,0 0,0 0,0 0,0-1,0 1,0 0,0 0,0 0,0 0,0 0,-1 0,1 0,0 0,0 0,0 0,0-1,0 1,0 0,0 0,0 0,0 0,0 0,0 0,0 0,0 0,0-1,0 1,0 0,0 0,0 0,0 0,0 0,-14-3,8 1,1968-8,-1860 15,-88-2,-58-1,-78-1,-182 9,270-6,42-1,57 1,671-1,-562-4,-131 2,-37 0,-9 0,-71 5,-345 4,-68 4,434-9,103-1,1225-8,-1189-1,-142-3,-534-13,565 18,62 1,-15 1,1055-64,-1043 62,-54 1,-23 1,-678-37,656 27,65 11,1 0,-1 0,0-1,0 1,1 0,-1 0,0 0,0 0,1-1,-1 1,0 0,0 0,0 0,0-1,1 1,-1 0,0 0,0-1,0 1,0 0,0 0,0-1,0 1,1 0,-1-1,0 1,0 0,0 0,0-1,0 1,0 0,0-1,-1 1,1 0,0 0,0-1,0 1,0 0,0 0,0-1,0 1,-1 0,1 0,0-1,0 1,0 0,-1 0,1 0,0-1,0 1,0 0,-1 0,1 0,0 0,0-1,-1 1,1 0,20-7,2 2,-1 0,1 1,39-2,-3 0,971-98,-954 96,-65 4,-20 0,-119-15,67 13,-893-92,873 89,63 5,22 0,32-2,-31 5,632-131,-556 107,-77 24,-1 1,0-1,0 0,0 0,0 0,-1 0,1 0,0 0,0-1,-1 1,1 0,0-1,1-2,-3 3,-1 0,1 0,-1 1,1-1,-1 0,1 0,-1 1,1-1,-1 0,0 1,1-1,-1 0,0 1,0-1,1 1,-1-1,0 1,0 0,0-1,0 1,0 0,0-1,0 1,1 0,-1 0,0 0,0 0,0 0,0 0,-2 0,-51-6,-1 1,-80 5,30 0,87-2,18-1,31-7,-26 9,157-38,-57 15,160-58,-262 81,-1 0,1 0,-1 0,1 0,-1-1,0 1,1 0,-1-1,0 0,0 0,3-3,-5 5,0-1,0 1,0-1,0 1,0 0,0-1,0 1,0-1,0 1,0-1,0 1,0 0,0-1,0 1,-1-1,1 1,0-1,0 1,-1 0,1-1,0 1,0 0,-1-1,1 1,0 0,-1-1,1 1,0 0,-1 0,1-1,0 1,-1 0,1 0,-1 0,1-1,-1 1,1 0,-1 0,-9-3,-1 0,0 1,1 1,-17-2,-387 0,181 4,221-2,21-2,39-3,351-20,-1 0,-375 24,-55 7,-731 55,337-34,525-28,134-9,-212 7,-28 1,-37 1,-664 15,670-7,1 1,-1 2,2 2,-58 24,73-26,42-16,-1 0,1-2,23-13,-44 22,0 0,0-1,0 1,0 0,1 0,-1-1,0 1,0 0,0 0,0-1,0 1,0 0,0 0,0-1,0 1,0 0,0-1,0 1,0 0,0 0,0-1,0 1,0 0,0-1,0 1,0 0,0 0,0-1,-1 1,1 0,0 0,0-1,0 1,0 0,-1 0,1 0,0-1,0 1,-1 0,1 0,0 0,0 0,-1 0,1-1,0 1,0 0,-1 0,1 0,0 0,-1 0,1 0,0 0,0 0,-1 0,1 0,0 0,-1 0,1 0,0 0,0 0,-1 0,1 1,-21-4,0 0,0 2,-1 1,-24 2,1 0,-1063 34,1079-35,35 0,54-1,-55 0,1972-1,-1940 2,-73 2,-910 16,562-18,601-2,116 0,751 12,-980-3,-90-3,-24 0,-37 5,0-2,-68 2,68-7,-799 26,389-21,650-9,10-1,471 7,-536 4,-132-9,1 1,-2 0,1 0,0 1,0-1,9 5,-15-6,1 0,-1 0,0 1,0-1,1 0,-1 0,0 1,0-1,1 0,-1 0,0 1,0-1,0 0,0 0,0 1,1-1,-1 0,0 1,0-1,0 0,0 1,0-1,0 0,0 1,0-1,0 0,0 1,0-1,0 0,0 1,-1-1,1 0,0 0,0 1,0-1,0 0,0 1,-1-1,1 0,0 0,0 1,0-1,-1 0,1 0,0 0,0 1,-1-1,1 0,0 0,-1 0,1 0,0 0,-1 1,1-1,0 0,-1 0,1 0,-13 5,1-1,-1 0,0-1,-24 4,-527 30,348-28,75-3,-393 33,514-35,25-1,36 0,412 3,-396-1,-49-1,-14 1,-17 3,-1-1,-1-1,-37 4,45-7,-523 47,207-24,239-14,80-9,24 0,55-1,101-10,-71 2,1317-59,-1324 61,-1376 51,1211-43,349-5,1257-35,-1415 26,-765 5,459 7,-585 13,713-11,136-1,1383 2,-979-7,-425 2,-106-1,-981 1,1272 0,1565-35,-1722 29,-79 6,0 0,0 0,0 0,0 0,0 0,-1 0,1 0,0 0,0 0,0 0,0 0,0 0,0 0,0 0,0 0,0-1,0 1,0 0,0 0,0 0,0 0,0 0,0 0,0 0,0 0,0 0,0 0,0 0,0 0,0-1,0 1,0 0,0 0,0 0,0 0,-20-2,-120-1,51 5,41 0,0-2,-70-9,116 9,1 0,0 0,-1 0,1-1,0 1,-1 0,1-1,0 1,0 0,0-1,-1 0,1 1,0-1,0 0,0 0,0 1,0-1,0 0,0 0,0 0,0 0,1 0,-1 0,0-1,1 1,-1 0,1 0,-1 0,1-1,-1 1,1 0,0 0,0-1,-1 1,1 0,0-3,0 2,0 0,0 1,0-1,0 0,-1 0,1 0,-1 1,1-1,-1 0,0 0,0 1,0-1,0 1,0-1,0 1,0-1,0 1,-1-1,1 1,0 0,-1 0,1 0,-1 0,0 0,1 0,-1 0,-2 0,-34-12,-1 1,0 2,0 2,-1 2,-44-2,33 3,-651-58,673 60,22 4,0-1,-1-1,1 0,0 0,-1 0,1-1,0 0,0 0,0-1,0 0,1 0,-8-5,14 8,-1-1,1 1,0-1,-1 0,1 1,0-1,0 0,0 1,-1-1,1 0,0 1,0-1,0 0,0 0,0 1,0-1,0 0,1 1,-1-1,0 0,0 1,0-1,1 0,-1 1,0-1,1 1,-1-1,1 0,-1 1,0-1,1 1,-1-1,1 1,0-1,-1 1,1 0,-1-1,1 1,0 0,0-1,29-16,-29 17,59-25,99-27,-7 4,-140 44,1 0,0 2,0-1,0 2,0 0,0 0,1 1,18 3,12 4,49 13,-57-11,-14-4,38 10,0-3,105 7,-100-17,-20-3,-1 2,0 3,0 1,85 22,-61-8,0-2,2-4,78 6,215-8,-326-11,13-1,-1 2,88 13,-99-8,1-2,61-2,-61-2,1 2,53 8,60 5,-53-7,-69-5,42 4,-70-6,1 0,-1 0,1 0,-1 0,0 0,1 1,-1-1,0 1,0 0,0 0,0 0,-1 0,1 0,0 1,-1 0,3 2,-4-4,-1 0,1 0,-1 0,1 0,-1 0,1 0,-1 0,1 1,-1-1,0 0,0 0,1 0,-1 0,0 0,0 0,0 1,0-1,-1 0,1 0,0 0,0 0,-1 0,1 0,-1 1,1-1,-1 0,1 0,-1 0,1-1,-1 1,0 0,0 0,1 0,-1 0,0-1,0 1,-2 1,-2 1,0 0,-1-1,1 1,-1-1,0-1,-10 3,-89 11,1-5,-195-6,183-5,-147-2,-244 5,415 6,-119 27,122-19,61-11,0 1,1 1,0 1,0 1,1 2,0 1,-26 16,52-28,-1 0,1 0,0 0,0 0,0 0,0 0,0 0,-1 1,1-1,0 0,0 0,0 0,0 0,0 0,0 0,0 1,0-1,-1 0,1 0,0 0,0 0,0 0,0 1,0-1,0 0,0 0,0 0,0 0,0 1,0-1,0 0,0 0,0 0,0 0,0 1,0-1,0 0,0 0,1 0,-1 0,0 1,0-1,0 0,0 0,0 0,0 0,0 0,0 0,1 0,-1 1,0-1,0 0,0 0,0 0,0 0,1 0,-1 0,0 0,0 0,19 5,29-1,574-13,-405 1,112-3,370-7,-603 17,101 3,-189-1,0 0,0 1,0 0,-1 0,1 1,13 7,-19-9,1 0,0 0,-1 1,1 0,-1-1,0 1,1 0,-1 0,0 0,0 0,0 1,-1-1,1 1,0-1,-1 1,1-1,-1 1,0 0,0 0,1 5,-2-7,0 0,0 1,0-1,-1 0,1 0,0 1,-1-1,1 0,-1 0,1 1,-1-1,0 0,1 0,-1 0,0 0,0 0,0 0,1 0,-1 0,0 0,-1-1,1 1,0 0,0-1,0 1,0 0,0-1,-3 1,-38 8,37-8,-231 12,161-12,-148 21,-157 45,324-59,-46 10,95-16,0 0,0 0,0 1,0 0,1 0,-1 0,1 1,0 0,0 1,-10 9,15-14,1 0,0 0,0 0,0 0,0 1,-1-1,1 0,0 0,0 0,0 1,0-1,0 0,0 0,0 0,0 1,-1-1,1 0,0 0,0 1,0-1,0 0,0 0,0 0,0 1,0-1,0 0,1 0,-1 1,0-1,0 0,0 0,0 0,0 1,0-1,0 0,0 0,1 0,-1 1,0-1,0 0,0 0,14 5,18-1,-31-4,517 4,-281-7,-130 1,112 3,-191 1,1 1,0 2,-1 0,0 2,37 15,-22-1,-31-15,0 1,1-2,19 6,-11-1,-21-10,0 0,0 0,0 1,0-1,0 0,0 0,0 1,0-1,0 0,0 0,0 1,0-1,0 0,0 0,-1 1,1-1,0 0,0 0,0 0,0 1,-1-1,1 0,0 0,0 0,0 1,-1-1,1 0,0 0,0 0,-1 0,1 0,0 0,0 0,-1 0,1 0,0 0,0 0,-1 0,0 0,-46 7,-315-7,-99 5,386 5,-81 21,114-21,-64 7,373-18,115-1,-375 2,3 0,-1 0,0 0,0-1,0 0,0 0,0-1,0 0,-1-1,1 0,-1 0,14-8,-22 11,1 0,-1 0,0 0,0 0,0 0,1-1,-1 1,0 0,0 0,0 0,0 0,1 0,-1-1,0 1,0 0,0 0,0 0,0-1,0 1,0 0,1 0,-1 0,0-1,0 1,0 0,0 0,0 0,0-1,0 1,0 0,0 0,0-1,0 1,0 0,-1 0,1 0,0-1,0 1,0 0,0 0,0 0,0-1,0 1,0 0,-1 0,1 0,0 0,0 0,0-1,-1 1,-15-6,-27 1,41 5,-502-23,33 0,180 5,104 4,-82-1,167 15,-410-13,38 5,81 6,284-10,-20 0,70 12,-241-13,55 2,223 8,22 3,0 0,0-1,0 1,0 0,0 0,0 0,0 0,0 0,0 0,0-1,-1 1,1 0,0 0,0 0,0 0,0 0,0 0,0-1,0 1,0 0,0 0,0 0,0 0,0 0,0 0,1-1,-1 1,0 0,0 0,0 0,0 0,0 0,0 0,0-1,0 1,0 0,0 0,0 0,1 0,-1 0,0 0,0 0,0 0,0 0,0 0,0 0,1 0,-1-1,0 1,0 0,0 0,0 0,0 0,0 0,1 0,-1 0,0 0,0 0,0 0,0 0,1 1,44-10,476-14,-164 12,-254 4,1-5,-2-5,0-4,173-60,-226 60,-48 21,-1 0,1 0,-1 0,1 0,-1-1,1 1,-1 0,1 0,-1-1,1 1,-1 0,1 0,-1-1,0 1,1-1,-1 1,1 0,-1-1,0 1,0-1,1 1,-1-1,0 1,0-1,1 1,-1-1,0 1,0-1,0 1,0-1,0 1,0-1,0 0,-17-7,-35 3,51 5,-275-5,-90-4,-1240-20,1546 29,9 1,34 1,-1-1,0-1,1-1,-1-1,0 0,1-1,-20-6,36 8,-1 1,0-1,1 1,-1-1,1 0,0 0,-1 0,1 0,-1 0,1 0,0 0,0-1,0 1,0 0,0-1,0 1,0-1,0 1,0-1,1 1,-1-1,1 1,-1-1,1-2,4-41,-3 42,0 0,0 0,0 0,0-1,-1 1,1 0,-1-1,0 1,0 0,0-1,0 1,-1 0,1-1,-1 1,0 0,0 0,0-1,0 1,-1 0,1 0,-1 1,0-1,-3-5,-11-2,0 0,0 1,-1 1,0 0,-30-9,7 3,-189-77,4-9,-247-152,429 222,2-2,-49-47,54 45,-1 2,-64-42,96 70,-1 0,0-1,1 1,0-2,0 1,1 0,-1-1,1 0,0 0,1 0,0 0,0-1,-4-9,-1-11,1 1,-5-34,5 19,1 9,2-1,2 0,1 1,5-59,30-130,-22 151,-5 43,0 0,16-36,6-20,-11 23,50-102,1-4,-35 90,-26 60,0 0,-1 0,0-1,-2 0,6-27,12-80,-20 105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00.62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123 222,'1'-7,"1"0,1 0,-1 1,1-1,0 1,6-8,-2 0,2-4,-1 1,2 1,23-30,-30 41,1 1,0 0,0 0,1 1,-1-1,1 1,0 0,0 0,0 1,0-1,0 1,1 0,-1 1,1-1,-1 1,1 0,8 0,-9 1,24 1,-24 5,-15 8,7-12,-1 1,0-1,1 0,-1 0,0 0,0 0,0-1,-1 0,1 1,0-2,0 1,-1 0,1-1,0 0,-1 0,1 0,-1 0,1-1,-5-1,-44 1,53 1,-1 0,0 0,1 0,-1 0,0 1,1-1,-1 0,0 0,1 0,-1 0,0 1,1-1,-1 0,1 1,-1-1,1 0,-1 1,1-1,-1 1,1-1,-1 1,1-1,-1 1,1-1,0 1,-1-1,1 1,0 0,-1-1,1 1,0-1,0 1,0 0,0-1,-1 1,1 1,1-1,0 1,-1 0,1 0,0 0,0 0,0-1,0 1,0-1,0 1,1 0,-1-1,3 2,-1 0,0 0,0 0,0-1,1 1,-1-1,1 0,-1 0,1-1,0 1,-1-1,1 1,0-1,0-1,5 2,-6-3,0-1,0 1,0-1,0 0,-1 0,1 0,-1 0,1 0,-1-1,0 1,0-1,0 1,0-1,0 0,-1 1,1-1,-1 0,0 0,2-4,17-28,-19 34,0 0,0 0,1 0,-1 0,0 0,0 0,0 0,1 0,-1 1,0-1,1 1,-1-1,1 1,-1-1,1 1,-1 0,1-1,-1 1,1 0,-1 0,1 0,1 1,-2-1,-1-1,0 1,1 0,-1 0,1 0,-1 0,1 0,-1 0,1 0,-1 0,1 0,-1 0,1 0,-1 0,0 0,1 1,-1-1,1 0,-1 0,1 0,-1 1,0-1,1 0,-1 0,1 1,-1-1,0 0,1 1,-1-1,0 0,0 1,1-1,-1 1,0-1,0 0,0 1,1-1,-1 1,0-1,0 1,0-1,0 1,0-1,0 1,0-1,0 0,0 1,0-1,0 1,0-1,0 1,0-1,-1 1,1-1,0 1,0-1,0 0,-1 1,1-1,0 1,-1-1,1 0,0 1,-1-1,-1 2,0 0,0 0,-1 0,1-1,-1 1,1-1,-1 1,1-1,-5 2,-5-1,8-2,1 1,0 0,-1-1,1 1,0 0,0 1,-1-1,1 0,-5 5,8-6,0 0,0 0,-1 0,1 0,0 0,0 0,0 0,0 0,0 1,0-1,0 0,0 0,0 0,0 0,0 0,-1 0,1 1,0-1,0 0,0 0,0 0,0 0,0 0,0 1,0-1,0 0,0 0,0 0,0 0,1 0,-1 0,0 1,0-1,0 0,0 0,0 0,0 0,0 0,0 0,0 1,0-1,0 0,1 0,-1 0,0 0,0 0,0 0,0 0,0 0,0 0,1 0,-1 0,13 4,13 0,-7-4,-14-1,-1 1,1 0,0 0,-1 0,1 1,0 0,-1 0,1 0,-1 0,1 0,3 3,-7-3,-1-1,0 0,0 1,1-1,-1 1,0-1,0 0,0 1,0-1,0 1,0-1,1 1,-1-1,0 0,0 1,0-1,-1 1,1-1,0 1,0-1,0 1,0-1,0 0,0 1,-1-1,1 1,0-1,0 0,-1 1,1-1,0 0,0 1,-1-1,1 0,-1 1,1-1,0 0,-1 0,1 1,0-1,-1 0,1 0,-1 0,1 0,-1 1,-20 9,-35 1,49-10,-1-1,0 2,1-1,-1 1,1 1,-11 3,15-4,0 0,1 0,-1 0,1 0,-1 0,1 1,0-1,0 1,0-1,0 1,1 0,-1 0,1 0,-1 0,1 0,0 0,0 0,1 0,-1 0,0 4,1-6,0 0,0 1,0-1,0 0,0 1,1-1,-1 1,0-1,1 0,-1 1,1-1,-1 0,1 0,0 0,0 1,-1-1,1 0,0 0,0 0,0 0,0 0,2 1,-2-1,0-1,0 1,0-1,-1 1,1 0,0-1,-1 1,1 0,0 0,-1-1,1 1,-1 0,1 0,-1 0,1 0,-1 0,0 0,1 0,-1-1,0 1,0 0,0 0,0 0,0 0,0 0,0 0,0 0,0 0,0 0,-1 0,1 0,0 0,-1 0,1 0,0 0,-1 0,1-1,-1 1,0 0,1 0,-1-1,0 1,1 0,-1-1,0 1,0 0,1-1,-3 1,0 3,-30 28,24-26,19-21,-21 25,6-7,0 0,1 0,0 0,0 1,0 0,0 0,1 0,0 0,-1 1,1-1,-4 10,7-14,0 0,0 0,0 0,0 1,0-1,0 0,0 0,0 1,0-1,0 0,0 0,0 0,0 1,0-1,0 0,0 0,0 1,0-1,0 0,1 0,-1 0,0 1,0-1,0 0,0 0,0 0,0 0,1 1,-1-1,0 0,0 0,0 0,1 0,-1 0,0 0,0 1,0-1,1 0,-1 0,0 0,1 0,11-3,11-11,-21 12,5-3,0 0,-1 0,0-1,0 0,-1 0,1-1,-1 1,-1-1,1 0,5-14,-9 21,-1-1,0 0,1 1,-1-1,0 0,0 0,0 1,1-1,-1 0,0 1,0-1,0 0,0 0,0 1,0-1,-1 0,1 1,0-1,0 0,0 0,-1 1,1-1,0 1,-1-1,1 0,0 1,-1-1,1 1,-1-1,1 0,-1 1,1 0,-1-1,0 1,1-1,-1 1,0 0,1-1,-1 1,0 0,1 0,-1-1,0 1,1 0,-1 0,0 0,1 0,-1 0,0 0,0 0,1 0,-1 0,0 0,0 1,1-1,-1 0,0 0,1 1,-2-1,-1 1,-1 1,1-1,-1 0,1 1,-1 0,1-1,0 1,0 1,0-1,-5 5,-9 18,12-18,0 1,0-1,-1-1,0 1,-10 8,13-13,-1 1,0-1,1 0,-1-1,0 1,0-1,0 0,0 0,0 0,0 0,-1-1,1 1,0-1,0 0,-5-1,5 0,1 1,-1-1,0 1,1 0,-1 1,1-1,-1 0,1 1,-7 1,9-1,0 1,0-1,0 0,0 0,0 0,0 1,0-1,1 0,-1 1,0-1,1 0,-1 1,1-1,0 1,-1-1,1 1,0-1,0 1,0-1,0 1,0 0,0-1,0 1,1-1,0 3,0 0,0 0,0-1,0 1,1 0,0-1,0 1,0-1,0 1,0-1,1 0,-1 0,1 0,0 0,0-1,0 1,0-1,0 0,1 1,5 1,-6-2,0 0,-1-1,1 0,0 0,0 0,0 0,0 0,0 0,0-1,0 0,0 1,1-1,-1 0,0-1,0 1,0 0,0-1,0 0,0 0,0 0,0 0,0 0,-1 0,1-1,3-1,-6 2,1 1,-1-1,1 0,-1 1,1-1,-1 0,0 0,1 1,-1-1,0 0,1 0,-1 1,0-1,0 0,0 0,0 0,0 1,0-1,0 0,0 0,0 0,0 1,0-1,-1 0,1 0,0 0,0 1,-1-1,1 0,-1 1,1-1,0 0,-2 0,-21-27,9 13,12 12,0-1,1 1,-1 0,1-1,0 0,0 1,0-1,1 1,-1-1,1 0,0 0,0 1,0-1,0 0,1 0,0 1,-1-1,1 1,1-1,-1 0,0 1,1 0,3-7,7-8,0 0,1 1,18-19,9-13,-10-7,-26 47,-1 1,1-1,0 1,1 0,0 0,0 0,1 1,0 0,0 0,1 0,0 1,0 0,10-7,-15 13,0-1,0 1,0-1,-1 1,1 0,0 0,0 0,0 0,0 0,0 0,0 0,0 0,0 1,-1-1,1 1,0 0,0-1,0 1,-1 0,1 0,0 0,-1 0,1 1,-1-1,0 0,1 1,-1-1,0 0,0 1,0 0,0-1,0 1,0 0,1 3,-1-3,1 0,-1 0,-1 0,1 0,0 0,0 0,-1 0,0 0,1 0,-1 1,0-1,0 0,0 0,0 1,0-1,-1 0,1 0,-1 0,1 0,-1 1,0-1,0 0,0 0,0 0,0-1,0 1,0 0,-1 0,1 0,-3 2,-51 22,48-24,1 0,-1 1,1 0,0 0,0 0,0 1,0 0,1 0,-1 1,1-1,0 1,-4 6,3-3,0 1,1 0,0 0,0 1,1-1,1 1,0 0,0 0,0 1,2-1,-1 0,1 13,-4 0,0-1,-1 1,-1-1,-1-1,-1 1,-20 32,18-34,1 0,0 0,2 1,0 0,2 0,-8 43,11-50,0 0,0 0,-2-1,-5 14,6-19,1 0,-1 0,2 1,-1-1,1 1,0-1,1 1,0 0,0 0,1 0,0 0,2 10,-2-18,0-1,1 1,-1-1,0 1,0-1,0 1,1-1,-1 1,0-1,0 1,1-1,-1 0,0 1,1-1,-1 1,1-1,-1 0,0 1,1-1,-1 0,1 0,-1 1,1-1,-1 0,1 0,-1 0,1 0,-1 1,1-1,-1 0,2 0,17-8,17-23,-34 30,3-5,-1 1,1-1,-1 1,-1-1,1 0,-1-1,0 1,0 0,-1-1,1 0,-2 0,1 1,1-15,8-29,-3 33,-2 7,-13 17,-7 9,1 1,0 1,-12 25,20-33,1 0,0 0,1 0,0 1,1-1,0 1,0-1,1 20,1-18,2 30,-1-41,-1 1,1-1,-1 1,1-1,0 1,0-1,-1 0,1 1,0-1,0 0,0 0,0 0,1 1,-1-1,0 0,0-1,1 1,-1 0,0 0,1 0,-1-1,1 1,1 0,1 0,-1 0,0 0,1 0,-1 1,0-1,0 1,0 0,0 0,0 0,0 1,-1-1,1 1,-1-1,1 1,-1 0,0 0,0 0,2 5,-1-1,0 1,-1-1,0 0,-1 1,0-1,0 1,0 12,-2-49,-5 11,6 18,-1-1,1 1,0 0,-1-1,1 1,0 0,-1 0,1-1,0 1,-1 0,1 0,0 0,-1 0,1-1,-1 1,1 0,0 0,-1 0,1 0,-1 0,1 0,-1 0,1 0,0 0,-1 0,1 0,-1 0,1 1,0-1,-1 0,1 0,-1 0,1 0,0 1,-1-1,1 1,-2 0,1 0,-1 0,1-1,-1 1,0 0,1 0,-1-1,1 1,-1-1,0 0,0 1,1-1,-1 0,0 0,0 0,1 0,-3-1,-5-2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25.435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164 417,'0'67,"0"-40,0-23,0-8,0-186,0 234,0-33,0-31,-1-23,0 23,1 0,4-38,-3 52,0 0,1 0,-1 0,2 0,-1 0,0 0,1 1,0-1,1 1,-1 0,1 0,0 0,7-7,112-89,-111 92,-13 16,-13 18,-109 124,109-128,22-28,26-32,-32 36,0 1,0 0,0-1,1 1,-1 0,1 0,-1 0,1 1,5-4,-8 5,0 0,1 0,-1 0,0 0,1 0,-1 0,0 0,1 0,-1 0,0 0,0 0,1 0,-1 0,0 0,1 0,-1 0,0 0,1 0,-1 1,0-1,0 0,1 0,-1 0,0 0,0 1,1-1,-1 0,0 0,0 1,0-1,1 0,-1 0,0 1,1 21,-4-10,0 0,0 0,-1-1,0 1,-1-1,0 0,-11 17,15-27,1-1,0 1,0-1,0 1,-1-1,1 0,0 1,0-1,-1 1,1-1,0 0,-1 1,1-1,-1 0,1 1,0-1,-1 0,1 0,-1 1,1-1,-1 0,1 0,-1 0,1 0,0 0,-1 1,1-1,-1 0,0 0,-3-13,7-22,8-5,3 1,1 0,2 1,32-53,-92 153,26-40,2 0,0 2,-12 27,11-19,12-24,0 0,0 0,1 0,0 1,0-1,1 1,0 0,-1 10,2 1,0 0,1 0,1 0,1-1,1 1,0-1,2 1,10 28,-15-48,0 1,0-1,0 0,0 1,0-1,0 1,1-1,-1 1,0-1,0 0,0 1,1-1,-1 1,0-1,1 0,-1 1,0-1,1 0,-1 1,0-1,1 0,-1 0,1 0,-1 1,1-1,-1 0,0 0,1 0,-1 0,1 0,-1 0,1 0,-1 0,1 0,-1 0,1 0,-1 0,1 0,-1 0,0 0,1 0,14-20,1-33,-36 134,14-64,1 1,0 0,1 0,1 1,0-1,2 1,0 20,8-38,-7-1,1-1,-1 1,1 0,-1 0,0 0,1-1,-1 1,1 0,-1 0,1 0,-1 0,1 0,-1 0,0 0,1 0,-1 0,1 0,-1 0,1 0,-1 0,1 0,-1 1,0-1,1 0,-1 0,1 0,-1 1,0-1,1 0,-1 1,1-1,-1 0,0 1,0-1,1 0,-1 1,0-1,0 1,1-1,-1 0,0 1,0-1,0 1,0-1,1 1,-1-1,0 1,0-1,0 0,0 1,0-1,0 1,0-1,-1 1,1-1,0 1,24 206,-24-230,-1 10,1-1,0 1,5-27,-5 39,0 1,0 0,0-1,0 1,0 0,0-1,0 1,0 0,0-1,0 1,0 0,0-1,0 1,0 0,1-1,-1 1,0 0,0 0,0-1,0 1,1 0,-1 0,0-1,0 1,1 0,-1 0,0-1,1 1,-1 0,0 0,0 0,1 0,-1 0,0-1,1 1,-1 0,0 0,1 0,-1 0,0 0,1 0,-1 0,11 14,3 25,-8-7,-6-21,-9-22,-39-113,48 125,0-1,0 0,0 0,0 0,0 0,0 0,0 0,0 1,0-1,0 0,-1 0,1 0,0 0,0 0,0 0,0 0,0 0,0 0,0 1,0-1,-1 0,1 0,0 0,0 0,0 0,0 0,0 0,0 0,-1 0,1 0,0 0,0 0,0 0,0 0,0 0,0 0,-1 0,1 0,0 0,0 0,0 0,0 0,0 0,0 0,-1-1,1 1,0 0,0 0,0 0,0 0,0 0,0 0,0 0,0 0,0-1,-1 1,1 0,0 0,0 0,0 0,0 0,-3 21,1 28,4 130,-2-193,-1 0,-1-1,-4-21,6 36,0 0,0 0,0 0,0 1,-1-1,1 0,0 0,0 0,0 0,0 0,0 0,0 0,0 0,0 0,0 0,0 0,0 0,-1 0,1 1,0-1,0 0,0 0,0 0,0 0,0 0,0 0,0 0,-1 0,1 0,0 0,0 0,0 0,0 0,0 0,0 0,0 0,0-1,0 1,-1 0,1 0,0 0,0 0,0 0,0 0,0 0,0 0,0 0,0 0,-5 20,0 28,4 34,1-60,1-58,-1 2,0 1,-2-1,-11-51,13 85,0 0,0 0,0 0,0 0,0 0,0 0,0 0,0 0,0 0,0 1,0-1,0 0,0 0,0 0,0 0,0 0,-1 0,1 0,0 0,0 0,0 0,0 0,0 0,0 0,0 0,0 0,0 0,0 0,-1 0,1 0,0 0,0 0,0 0,0 0,0 0,0 0,0 0,0 0,0 0,-1 0,1 0,-2 20,1 26,8-23,-4-30,-2-40,-6-6,4 20,-2 1,-2 0,-9-32,40 174,12 26,-29-124,-3-21,1-38,-3 21,-3 26,-1 0,1 0,-1 0,1 0,0 0,-1 0,1 0,-1 0,1 0,0 0,-1 1,1-1,-1 0,1 0,-1 1,1-1,-1 0,1 1,-1-1,1 1,-1-1,1 0,-1 1,0-1,1 1,-1-1,0 1,1 0,-1-1,0 1,0-1,0 1,1-1,-1 1,0 1,14 26,-13-26,10 26,-1-1,7 34,0 0,-15-151,-2 83,0 0,0 0,-1 0,0 0,0 0,0 1,-1-1,0 0,-5-9,7 16,-1 0,1 0,0 0,0 0,-1 0,1 0,0 0,-1 1,1-1,0 0,0 0,-1 0,1 0,0 0,0 1,-1-1,1 0,0 0,0 0,0 1,-1-1,1 0,0 0,0 1,0-1,0 0,0 0,-1 1,1-1,0 0,0 0,0 1,0-1,0 0,0 1,0-1,0 0,0 1,0-1,0 0,0 0,0 1,0-1,1 0,-1 1,0-1,-3 20,3-1,-2 1,0-1,-1 0,-10 29,13-48,0 0,0-1,0 1,0 0,0-1,0 1,-1 0,1-1,0 1,0 0,0-1,-1 1,1 0,0-1,-1 1,1 0,0 0,0 0,-1-1,1 1,0 0,-1 0,1 0,0 0,-1-1,1 1,-1 0,1 0,0 0,-1 0,1 0,0 0,-1 0,1 0,-1 0,1 0,0 0,-1 0,1 0,0 1,-1-1,1 0,0 0,-1 0,1 0,0 1,-1-1,1 0,0 0,-1 1,1-1,0 0,0 1,-1-1,1 0,0 1,0-1,0 0,0 1,-1-1,1 0,0 1,-12-41,10 30,2 10,0-1,0 1,0-1,0 1,-1-1,1 1,0-1,0 1,0-1,0 1,-1-1,1 1,0 0,0-1,-1 1,1-1,0 1,-1 0,1-1,0 1,-1 0,1-1,-1 1,1 0,0 0,-1-1,1 1,-1 0,1 0,-1 0,0-1,-5 16,2 24,32-131,-14-3,-10 56,-4 31,-1 11,-5 36,5-28,-1 1,0-1,0 0,-8 20,10-30,-1 0,1 0,0-1,-1 1,1 0,-1 0,1 0,-1-1,1 1,-1 0,0 0,1-1,-1 1,0-1,0 1,1-1,-1 1,0-1,-1 1,-9-8,-5-33,11 26,4 21,0 17,4 61,-2-78,0 1,1-1,0 0,0 0,0 0,1 0,0 0,0-1,6 8,-9-13,0 0,1 0,-1-1,1 1,-1 0,1-1,-1 1,1-1,-1 1,1-1,0 1,-1-1,1 1,0-1,-1 1,1-1,0 0,0 1,0-1,-1 0,1 0,0 0,0 1,0-1,-1 0,1 0,0 0,0 0,0-1,-1 1,1 0,0 0,0 0,0-1,-1 1,1 0,0-1,0 1,-1-1,1 1,0 0,-1-1,1 0,-1 1,1-1,-1 1,1-1,-1 0,1 1,-1-1,1-1,15-10,-15 12,-1 1,1-1,0 0,0 0,-1 0,1 1,0-1,-1 0,1 1,0-1,-1 0,1 1,-1-1,1 1,0-1,-1 1,1-1,-1 1,0 0,1-1,-1 1,1 0,-1-1,0 1,1 0,-1-1,0 1,0 0,0-1,0 1,0 0,1 0,-1-1,0 1,-1 0,1 0,0-1,0 2,2 36,-2-35,-2 31,1-25,1 0,-1 0,1 0,1 0,0-1,0 1,3 11,-4-19,1 0,-1 0,0-1,0 1,1-1,-1 1,1 0,-1-1,0 1,1-1,-1 1,1-1,-1 1,1-1,-1 1,1-1,0 0,-1 1,1-1,0 0,-1 1,1-1,0 0,-1 0,1 0,0 0,-1 1,2-1,21-10,16-29,-36 37,4-7,-5 6,1 0,0 0,-1 0,1 0,0 1,1-1,5-3,-8 6,-1 1,1-1,-1 0,0 1,1-1,-1 0,0 1,1-1,-1 0,0 1,1-1,-1 1,0-1,0 0,1 1,-1-1,0 1,0-1,0 1,0-1,1 1,-1-1,0 1,0-1,0 1,0-1,0 1,-1-1,1 1,0-1,0 1,0-1,0 1,0-1,-1 1,1-1,0 1,0-1,-1 1,-5 27,4-23,1 0,-1 1,0-1,0 0,-1 0,1 0,-1 0,0-1,-6 7,57-101,-36 71,-15 29,-19 31,-19 14,30-43,0 1,1 1,0 0,2 0,-1 1,2 0,-9 24,16-39,0 0,0 0,0 0,0 0,0 0,0 0,1 0,-1 0,0 0,0 0,0 0,0 0,0-1,0 1,0 0,0 0,1 0,-1 0,0 0,0 0,0 0,0 0,0 0,0 0,0 0,1 1,-1-1,0 0,0 0,0 0,0 0,0 0,0 0,0 0,0 0,1 0,-1 0,0 0,0 0,0 0,0 0,0 1,0-1,0 0,0 0,0 0,0 0,0 0,0 0,0 0,0 0,0 1,0-1,0 0,0 0,0 0,0 0,0 0,0 0,0 0,0 1,0-1,14-12,12-18,1-10,-20 28,1 0,-1 1,2 0,0 0,0 1,16-13,-25 23,0 0,0 0,0 0,0 0,0 0,0 0,0 0,0 0,1 0,-1 0,0-1,0 1,0 0,0 0,0 0,0 0,0 0,1 0,-1 0,0 0,0 0,0 0,0 0,0 0,0 0,1 0,-1 0,0 0,0 1,0-1,0 0,0 0,0 0,0 0,1 0,-1 0,0 0,0 0,0 0,0 0,0 0,0 1,0-1,0 0,0 0,0 0,0 0,0 0,1 0,-1 0,0 1,0-1,0 0,0 0,0 0,0 0,0 0,0 0,0 0,0 1,0-1,0 0,-1 0,1 0,-2 16,-8 14,8-22,0-3,0 1,0-1,-1 1,1-1,-1 0,0 0,-6 7,11-31,7-10,-3 14,4-8,-20 36,1 8,8-17,0 0,-1 0,1 0,-1 0,0-1,0 1,-1 0,1-1,-5 5,16-46,1 19,0 1,2 1,26-32,-32 41,-28 81,10-48,-1-1,-1 0,-2-1,0-1,-2 0,-34 33,40-46,18-25,18-22,61-85,-90 129,1 1,-1-1,-1 1,1-1,-1 0,-8 8,13-14,1 0,-1 1,1-1,-1 0,1 1,-1-1,0 0,1 1,-1-1,1 0,-1 0,0 0,1 0,-1 0,0 0,1 0,-1 0,1 0,-1 0,0 0,1 0,-1 0,0 0,1-1,-1 1,1 0,-1 0,1-1,-2 0,1 0,-1-1,1 0,0 0,0 0,0-1,0 1,1 0,-1 0,0 0,1-1,-1 1,1 0,0-4,0-70,1 61,0 0,-1 0,-1 0,0 0,-5-23,6 37,0 1,0-1,0 0,0 0,0 0,-1 0,1 0,0 1,0-1,-1 0,1 0,0 0,-1 1,1-1,-1 0,1 1,-1-1,1 0,-1 1,0-1,1 1,-1-1,0 0,1 1,-1 0,0-1,0 1,1-1,-1 1,0 0,0 0,0-1,1 1,-1 0,0 0,0 0,-1 0,-25 22,2 1,24-22,1-1,-1 1,0-1,0 0,1 1,-1-1,0 0,0 1,0-1,0 0,1 0,-1 0,0 0,0 0,0 0,0 0,0 0,0 0,1 0,-1 0,0 0,0-1,0 1,0 0,1-1,-1 1,0 0,0-1,0 0,-4-4,-1-1,2 0,-1 0,1 0,0 0,0-1,0 1,1-1,0 0,1 0,-1 0,-1-12,-3-16,-3-49,6 47,-5-33,-11-136,23 169,2 29,3 26,6 55,-4 0,2 81,-8-90,6 319,-12-668,3-112,-1 396,0-1,0 1,0 0,0-1,0 1,0 0,0-1,1 1,-1 0,0-1,1 1,-1 0,1 0,-1-1,1 1,0 0,0 0,0-1,0 2,0 0,-1 0,1 0,-1 1,1-1,0 0,-1 0,1 1,-1-1,1 0,0 1,-1-1,1 1,-1-1,1 1,-1-1,0 1,1-1,-1 1,0-1,1 1,-1-1,0 1,1 1,24 52,-24-51,29 88,20 101,-34-126,-1 20,-11-41,-48-296,44 386,-1-35,0 8,1-108,0 0,0 0,0-1,0 1,0 0,0 0,0 0,0 0,0 0,0 0,0 0,0-1,0 1,0 0,0 0,0 0,0 0,0 0,0 0,0 0,0 0,0-1,0 1,0 0,0 0,0 0,0 0,-1 0,1 0,0 0,0 0,0 0,0 0,0 0,0 0,0 0,-1 0,1-1,0 1,0 0,0 0,0 0,0 0,0 0,0 0,-1 0,1 0,0 0,0 1,0-1,0 0,0 0,0 0,0 0,-1 0,1 0,0 0,0 0,0 0,0 0,0 0,0 0,-9-19,-8-27,-20-110,34 297,4-6,-14-245,-46-177,50 266,6 38,4 40,36 283,-37-371,1 0,7-36,1-22,-4-38,-5 1158,1-1015,1 1,1-1,0 0,2 0,0 0,10 23,-7-21,-1 1,-1-1,-1 1,4 28,-7 10,-3-386,2 336,0 0,1 0,-1-1,1 1,5 10,3 9,6 36,-3 0,7 79,-19-132,0 0,0-1,1 1,1-1,5 15,-3-78,-4-30,-3-143,-4 187,4 39,3 26,3 59,-4-49,1-1,2 1,2-1,10 42,-17-158,-33-37,35 120,0 0,0 0,0 0,0 0,0 0,0 0,0 0,-1 0,1 0,0 0,0 0,0 0,0 0,0 0,0 0,0 0,-1 0,1 0,0 0,0 0,0 0,0 0,0 0,0 0,1 27,5 37,-1-22,23 141,-35-276,-32-185,70 425,3 2,-16-47,17 129,-57-333,18 118,3-15,4-17,2 12,2 12,8 21,-10-17,11 11,-13-18,-11-16,7 10,1 0,0 1,0-1,-1 0,1 1,-1-1,1 0,-1 1,1-1,-1 1,1-1,-1 1,1-1,-1 1,1-1,-1 1,0 0,1-1,-1 1,0 0,0-1,1 1,-1 0,0 0,0 0,1 0,-1-1,0 1,0 0,1 1,-1-1,0 0,0 0,1 0,-2 1,-16 22,18-22,0 1,-1-1,1 0,-1 1,0-1,1 0,-1 1,0-1,0 0,0 0,0 0,0 0,0 0,0 0,0 0,0 0,0 0,0 0,-1-1,1 1,0 0,-1-1,1 1,-1-1,1 1,0-1,-1 0,-1 0,1 0,1-1,-1 0,1-1,0 1,-1 0,1 0,0-1,0 1,0 0,0-1,0 1,0-1,0 1,1-1,-1 0,0 1,1-1,-1 0,1 1,0-1,0 0,-1 0,1 1,0-1,0 0,1 0,-1 1,0-1,1 0,-1 0,1 1,-1-1,1 1,0-1,0 0,0 1,-1-1,2 1,0-2,-1 2,0 1,-1-1,1 0,0 1,0-1,0 1,0-1,0 1,0 0,0-1,0 1,0 0,0 0,0-1,1 1,-1 0,0 0,0 0,0 1,0-1,0 0,0 0,0 0,0 1,0-1,0 1,0-1,0 1,0-1,0 1,0-1,0 1,-1 0,1-1,0 1,0 0,-1 0,1 0,0 0,-1 0,1 0,-1-1,1 1,-1 0,0 0,1 1,-1-1,1 2,-1-1,2 0,-1 1,0-1,0 0,1 0,-1 0,1 0,0 0,0 0,-1-1,1 1,3 2,-4-4,-1 0,0 0,1 1,-1-1,0 0,1 0,-1 0,1 0,-1 1,0-1,1 0,-1 0,1 0,-1 0,0 0,1 0,-1 0,1 0,-1 0,0 0,1-1,-1 1,1 0,-1 0,0 0,1 0,-1 0,0-1,1 1,-1 0,0 0,1-1,-1 1,0 0,0-1,1 1,-1 0,0-1,0 1,1 0,-1-1,0 1,0 0,0-1,0 1,0-1,0 1,1 0,-1-1,0 1,0-1,0 1,0 0,-1-1,1 1,0-1,0 1,0-1,-7-24,-18 3,24 22,-1-1,1 0,0 1,0-1,-1 0,1 0,0 0,0 0,0 0,0 0,0 0,0 0,0 0,0-1,0 1,1 0,-1 0,0-1,1 1,-1-1,1 1,0-1,-1 1,1-1,0 1,0-1,0 1,0-1,0 1,0 0,0-1,1 1,0-3,-1 1,1 0,-1 0,0 1,0-1,0 0,0 0,0 0,-1 0,1 0,-1 0,0 1,1-1,-1 0,-1 1,1-1,0 0,-1 1,1-1,-1 1,-2-3,0 1,-1 0,1 1,-1-1,0 1,0 0,0 0,0 1,0 0,-10-3,-7-1,0 2,0 0,-1 1,-27 1,42 2,0 1,1-1,-1 1,0 1,1-1,-1 1,1 1,-1-1,1 1,-8 5,-2 2,0 2,-22 19,-14 10,53-40,0-1,-1 1,1-1,-1 0,1 1,0-1,-1 1,1-1,-1 0,1 1,-1-1,1 0,-1 0,1 1,-1-1,0 0,1 0,-1 0,1 0,-1 0,0 0,1 0,-1 0,1 0,-1 0,1 0,-1 0,0 0,1 0,-1 0,1-1,-1 1,1 0,-1 0,1-1,-1 1,1 0,-1-1,1 1,-1-1,1 1,0 0,-1-1,1 1,-1-1,1 1,0-1,0 1,-1-1,1 0,0 1,0-1,0 1,0-1,-1 1,1-1,0 0,0 1,0-1,0 1,0-1,1 0,3-47,-3 39,6-74,5-26,-12 109,0 0,0 0,0 0,0 0,0 1,0-1,0 0,0 0,0 0,0 0,0 0,0 0,0 0,0 0,0 0,0 0,0 0,0 0,1 0,-1 0,0 0,0 0,0 0,0 0,0 0,0 0,0 0,0 0,0 0,0 0,0 0,0 0,1 0,-1 0,0 0,0 0,0 0,0 0,0 0,0 0,0 0,0 0,0 0,0 0,0 0,0 0,0 0,0 0,0 0,1 0,-1 0,0-1,0 1,0 0,0 0,0 0,0 0,4 12,3 18,3 237,52-422,-12 16,-6-2,31-173,-14 22,-55 253,-2-1,-1 1,-2-1,-6-46,6 85,-1 0,0 0,0-1,-1 1,1 0,0-1,0 1,-1 0,1 0,0 0,-1-1,1 1,-1 0,0 0,1 0,-1 0,0 0,0 0,1 0,-1 0,0 0,0 0,0 0,0 1,0-1,-2 0,2 1,0 0,0 1,-1-1,1 0,0 1,0-1,0 1,0-1,0 1,0 0,0 0,0-1,0 1,0 0,0 0,1 0,-1 0,0 0,1 0,-1 0,0 0,1 0,-1 0,1 0,0 0,-1 1,1 0,-8 20,2 0,0 0,1 1,2 0,-2 25,5 120,1-88,-16 328,9-294,6-93,1-1,1 0,1 1,1-1,9 28,-6-24,-1 1,5 45,-11-67,0 1,0-1,0 1,1-1,-1 1,1-1,0 1,0-1,1 0,-1 0,0 1,1-1,0 0,2 3,-1-4,1 1,-1 0,1-1,0 0,0 0,0 0,0 0,0-1,0 1,9 1,-2-1,1 1,-1 0,0 1,0 0,0 1,0 0,-1 1,1 0,10 9,-20-13,0-1,-1 1,1 0,0-1,-1 1,1 0,-1-1,0 1,1 0,-1 0,0-1,0 1,0 0,0 0,-1 2,1-3,0 1,-1-1,1 1,0-1,0 1,0-1,1 1,-1-1,0 1,0-1,1 1,-1-1,1 0,-1 1,1-1,0 1,1 1,-2-3,1 0,-1 0,1 0,0 0,-1 0,1 0,-1 0,1 0,-1 0,1-1,-1 1,1 0,-1 0,1 0,-1-1,1 1,-1 0,1-1,-1 1,0 0,1-1,-1 1,1-1,-1 1,0 0,0-1,1 1,-1-1,0 1,0-1,1 1,-1-1,0 1,0-2,9-17,-8 18,-1 0,0-1,0 1,1 0,-1 0,0-1,0 1,0 0,-1 0,1 0,0-1,0 1,-1 0,1 0,0 0,-1-1,0 1,1 0,-1 0,1 0,-1 0,0 0,0 0,0 0,0 0,1 1,-1-1,0 0,-1 0,1 1,0-1,0 1,0-1,-2 0,0 0,1 0,0 1,-1-1,1 1,-1 0,1 0,0 0,-1 0,1 0,-1 0,1 1,-1-1,1 1,0-1,-1 1,-3 2,5-2,0-1,-1 1,1 0,-1-1,1 1,0-1,-1 1,1-1,-1 0,1 0,-1 0,1 0,-1 0,0 0,1 0,-1 0,1-1,-1 1,1 0,0-1,-1 1,1-1,-1 0,1 1,0-1,0 0,-1 0,-1-2,2 2,-1 0,0 0,0-1,0 1,0 0,-1 1,1-1,0 0,0 0,-4 0,5 1,1 0,0 0,0 0,-1 0,1 0,0 0,0 0,-1 0,1 0,0 0,0 0,-1 0,1 0,0 0,0 0,-1 0,1 0,0 0,0 0,-1 0,1 0,0 1,0-1,0 0,-1 0,1 0,0 0,0 1,0-1,-1 0,1 0,0 0,0 1,0-1,0 0,0 0,0 0,-1 1,1-1,0 1,7 9,16 8,-22-17,1 0,0 0,0-1,-1 1,1-1,0 1,0-1,0 0,0 0,0 0,0 0,-1 0,1 0,0 0,0-1,0 1,0-1,-1 1,1-1,0 0,0 0,-1 0,2-1,2-2,0 0,-1 0,0-1,0 0,5-8,17-19,-17 26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5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93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1,'0'4,"0"5,0 5,0 4,0 3,0-2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37.09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31 0,'10'422,"-4"-327,-3-58,-2-32,-1-15,0-241,-16 470,1-59,11-139,-2-39,-1-39,5-134,3 288,26 171,-25-260,1-15,-1-1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40.43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52 0,'-2'0,"0"2,-2 0,-3 4,-5 0,-1 2,1-2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7.41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198 292,'2'-10,"-7"28,-4 3,1 0,1 0,-5 30,6-24,-8-126,5 112,0 11,-31 88,56-149,-6 15,0-1,8-33,-16 45,-7 31,3-3,13-35,1 0,-12 18,1 0,-1 0,0 0,0 0,0-1,1 1,-1 0,0 0,0 0,1 0,-1 0,0 0,0 0,1 0,-1 0,0 0,0 0,1 0,-1 0,0 0,0 0,1 0,-1 0,0 0,0 0,1 1,-1-1,0 0,0 0,0 0,1 0,-1 0,0 1,0-1,0 0,1 0,-1 0,0 1,2 3,0 0,-1 0,1 0,-1 0,0 0,0 1,0 5,3 19,-1 1,-2-1,-1 1,-1-1,-1 0,-2 1,-12 45,17-76,-1 0,0 0,0 0,0 0,1 0,-1 0,0 0,0 0,-1 0,1 0,0 0,0 0,0 0,-1 0,1 0,0 0,-1 0,1 0,-1 0,1 1,-2-2,2 1,-1 1,1 0,-1 0,0-1,1 1,-1 0,1 0,-1 0,0 0,1 0,-1 0,1 0,-1 0,0 0,1 0,-1 1,1-1,-1 0,0 0,1 1,-1-1,1 0,-1 0,1 1,-1-1,1 1,-1-1,1 0,0 1,-1-1,1 1,-1-1,1 1,0-1,-1 1,1-1,0 1,0 0,0-1,-1 1,1-1,0 2,-36 81,36-84,0 1,0 0,0 0,0 0,0 0,-1 0,1 0,0 0,0 0,0-1,0 1,0 0,0 0,0 0,-1 0,1 0,0 0,0 0,0 0,0 0,0 0,0 0,-1 0,1 0,0 0,0 0,0 0,0 0,0 0,-1 0,1 0,0 0,0 0,0 0,0 0,0 0,0 0,-1 0,1 0,0 1,0-1,0 0,0 0,0 0,0 0,0 0,0 0,0 0,-1 0,1 1,0-1,0 0,0 0,0 0,0 0,0 0,0 0,0 1,0-1,0 0,0 0,0 0,0 0,0 0,0 1,0-1,0 0,0 0,0 0,-2-16,2-20,1 22,-1 6,1-1,0 1,0-1,1 1,0-1,3-8,-5 17,0 0,0 0,0 0,0 0,0 0,0 0,0-1,0 1,1 0,-1 0,0 0,0 0,0 0,0 0,0 0,0 0,0 0,0 0,0 0,1 0,-1 0,0 0,0 0,0 0,0 0,0 0,0 0,0 0,0 0,1 0,-1 0,0 0,0 0,0 0,0 0,0 0,0 0,0 0,1 0,-1 0,0 0,0 0,0 0,0 0,0 0,0 0,0 0,0 0,0 1,0-1,0 0,1 0,-1 0,0 0,0 0,0 0,0 0,0 0,0 1,0-1,0 0,0 0,0 0,0 0,0 0,5 14,1-1,-6-12,0-1,0 0,0 0,0 0,0 0,0 0,0 0,0 1,0-1,0 0,0 0,0 0,0 0,0 0,0 0,0 1,0-1,0 0,1 0,-1 0,0 0,0 0,0 0,0 0,0 0,0 0,0 0,1 0,-1 1,0-1,0 0,0 0,0 0,0 0,0 0,0 0,1 0,-1 0,0 0,0 0,0 0,0 0,0 0,0 0,1 0,-1-1,0 1,0 0,0 0,0 0,0 0,0 0,1 0,-1 0,0 0,0 0,0 0,0 0,0-1,6-11,0 0,-1-1,0 0,4-20,10-27,-15 62,0 15,1 17,-5 9,-11 82,4-56,7-92,-2-1,0 1,-1 0,-11-40,15 70,0 0,-1 0,0 1,0-1,0 0,-1 0,-3 11,1 3,-3 26,1-10,0 69,5-92,2 0,0 0,0 0,1 0,1-1,0 1,1-1,10 18,63 121,-78-151,1 0,-1 0,0 0,1 0,-1 0,0 0,1-1,-1 1,1 0,-1 0,1 0,0-1,-1 1,1 0,0-1,-1 1,1-1,0 1,0-1,-1 1,1-1,1 1,3-17,-7-33,-7 8,-2 0,-2 1,-1 0,-30-58,44 99,0-1,0 0,0 0,0 0,0 0,0 0,0 0,0 1,0-1,0 0,0 0,0 0,0 0,0 0,0 0,0 0,0 0,0 1,0-1,0 0,0 0,-1 0,1 0,0 0,0 0,0 0,0 0,0 0,0 0,0 0,0 0,-1 0,1 0,0 0,0 0,0 0,0 0,0 0,0 0,-1 0,1 0,0 0,0 0,0 0,0 0,0 0,0 0,0 0,-1 0,1 0,0 0,0 0,0 0,0 0,0 0,0 0,0 0,0-1,0 1,0 0,-1 0,1 0,0 0,0 0,0 0,0 0,0-1,-4 19,-1 27,5-42,-6 41,3-30,1 0,1 0,0 28,5-82,-1 18,-3 22,0 0,0 0,0 0,0 0,0 0,0 0,1 0,-1 0,0 0,0 0,0 0,0 0,3 48,11 67,-7-73,-2 0,-1 61,-3-102,-1-1,0 0,0 0,0 1,0-1,0 0,1 1,-1-1,0 1,0-1,0 0,0 1,0-1,0 0,0 1,0-1,0 0,0 1,0-1,0 0,-1 1,1-1,0 0,0 1,0-1,0 0,-1 1,1-1,0 0,0 1,0-1,-1 0,1 0,0 1,-1-1,1 0,0 0,0 0,-1 1,1-1,0 0,-1 0,-8-17,-5-31,13 45,-8-30,6 25,1 21,11 189,-9-513,3 353,9 43,1 3,-8-44,9 61,-14-105,0 0,0 0,0 0,0 0,1 0,-1 0,0 0,0 0,0 0,0 0,0 0,0 0,0 0,0 0,0 0,0 0,0 0,0 0,0 0,0 0,0 0,0 0,0 0,0 0,1 0,-1 0,0 0,0 0,0 0,0 0,0-11,2-4,2 29,9 60,-9-56,-8-52,-14-181,21 274,5 253,-12-297,-4-22,-9-30,16 32,-12-27,-2-8,-1 1,-2 1,-1 1,-2 0,-27-34,48 71,0-1,0 1,-1-1,1 1,0-1,0 1,-1-1,1 1,0-1,-1 1,1 0,-1-1,1 1,-1-1,1 1,0 0,-1 0,1-1,-1 1,0 0,1 0,-1-1,1 1,-1 0,1 0,-1 0,1 0,-1 0,0 0,1 0,-1 0,1 0,-1 0,1 0,-1 1,1-1,-1 0,0 0,1 0,-1 1,1-1,0 0,-1 1,1-1,-1 0,1 1,-1-1,1 1,0-1,-1 0,1 1,0-1,-1 1,1-1,0 1,0-1,-1 1,1 0,0-1,0 1,0-1,0 1,0-1,0 1,0-1,0 1,0 0,0 0,-4 45,4-43,5 156,4-175,2-16,-4-46,-6 57,0 0,2 0,8-33,-11 53,0 1,0 0,0 0,0 0,0 0,0-1,0 1,0 0,0 0,0 0,0 0,0 0,0-1,0 1,0 0,1 0,-1 0,0 0,0 0,0 0,0-1,0 1,0 0,0 0,1 0,-1 0,0 0,0 0,0 0,0 0,0 0,0 0,1 0,-1 0,0-1,0 1,0 0,0 0,1 0,-1 0,0 0,0 1,0-1,0 0,0 0,1 0,-1 0,0 0,0 0,0 0,0 0,0 0,1 0,-1 0,0 0,0 0,0 1,0-1,8 13,4 20,11 73,9 120,-33-327,26 218,10 196,-38-369,3-1,10-86,-11 141,1 1,1-1,-1 1,0-1,0 1,0-1,1 1,-1-1,1 1,0 0,-1-1,1 1,0-1,-1 1,1 0,0 0,2-2,-2 3,-1 0,1 0,-1 0,1 0,0 0,-1 0,1 1,-1-1,1 0,0 0,-1 1,1-1,-1 0,1 1,-1-1,1 0,-1 1,1-1,-1 1,1-1,-1 1,0-1,1 1,-1-1,0 1,0-1,1 2,22 51,-15-19,-6-22,1 0,1-1,0 1,0-1,7 13,-11-26,-1 0,1 0,0 0,0 1,0-1,0 0,0 0,0 0,1 0,-1 0,0 1,1-1,0 0,-1 0,1 1,1-3,5-2,-8 27,1-32,0 0,-1 1,0-1,-3-10,0-11,-4-38,-8 137,14-49,2-13,-1 0,1-1,-1 1,0 0,0-1,-4 10,1-20,1 0,-1 0,1-1,1 1,-3-8,5 13,0 0,-1 0,1 0,0-1,0 1,-1 0,1 0,0 0,-1 0,1 0,-1 0,1 0,-1 0,0 0,1 0,-1 0,0 0,0 0,0 0,0 1,0-1,-1-1,-2 25,8 27,26-168,-30 118,0 0,0 0,0 0,0 0,0 0,0-1,0 1,0 0,0 0,0 0,0 0,0 0,0-1,0 1,0 0,0 0,0 0,0 0,0 0,0 0,0-1,1 1,-1 0,0 0,0 0,0 0,0 0,0 0,0 0,0 0,1 0,-1-1,0 1,0 0,0 0,0 0,0 0,1 0,-1 0,0 0,0 0,0 0,0 0,0 0,1 0,-1 0,0 0,0 0,0 0,0 0,0 0,0 1,1-1,-1 0,0 0,5 11,2 16,-6 14,4 20,-5-61,0 0,0 0,0 1,0-1,0 0,0 0,0 0,0 0,0 1,0-1,0 0,0 0,0 0,0 0,0 1,0-1,1 0,-1 0,0 0,0 0,0 0,0 1,0-1,0 0,0 0,1 0,-1 0,0 0,0 0,0 0,0 1,0-1,1 0,-1 0,0 0,0 0,0 0,0 0,1 0,-1 0,0 0,0 0,0 0,0 0,1 0,-1 0,0 0,0 0,0 0,0 0,1 0,-1 0,0-1,0 1,0 0,0 0,1 0,8-13,7-21,-16 33,24-58,-25 116,-2-35,5-28,-1 2,-1 1,1 0,0 0,0 0,0 0,0 0,1 0,-1 0,1 1,0-1,0 0,0 1,2-3,-12 40,2-14,2-6,23-30,55-76,-74 91,0 0,0 0,0 0,0 0,0 0,0 0,0 0,0 0,0-1,0 1,0 0,1 0,-1 0,0 0,0 0,0 0,0 0,0 0,0 0,0 0,1 0,-1 0,0 0,0 0,0 0,0 0,0 0,0 0,1 0,-1 0,0 0,0 0,0 0,0 0,0 0,0 0,0 0,0 0,1 0,-1 0,0 1,0-1,0 0,0 0,0 0,0 0,0 0,0 0,0 0,0 0,0 0,1 1,-1-1,0 0,0 0,0 0,0 0,0 1,2 12,-1 14,-2-19,-1-1,1 1,-1-1,0 0,-1 0,0 0,0 0,-1 0,1-1,-1 1,-8 8,29-64,-7 31,-1 0,0 0,-2 0,0-1,5-23,-20 70,-1 0,-2-1,-27 49,12-24,42-121,2 40,-18 29,0 0,0 0,0 0,0 0,0 0,0 0,0 0,0 1,0-1,0 0,0 0,0 0,0 0,0 0,0 0,0 0,0 0,0 0,0 0,0 1,0-1,0 0,1 0,-1 0,0 0,0 0,0 0,0 0,0 0,0 0,0 0,0 0,0 0,0 0,0 0,0 0,0 0,1 0,-1 0,0 0,0 0,0 0,0 0,0 0,0 0,0 0,0 0,0 0,0 0,1 0,-1 0,0 0,0 0,0 0,0 0,0 0,0 0,0 0,0 0,0 0,0 0,0 0,0 0,0 0,1 0,-1 0,-7 18,-5 5,-1-1,-22 28,0-1,120-171,-79 119,-7 16,-8 17,1-16,5-7,-1 0,0-1,0 1,0-1,-1 0,1 0,-2 0,-5 5,25-57,7-8,-6 19,-1-1,-2-1,7-41,-18 78,-1-1,0 1,0 0,0 0,0 0,0-1,0 1,0 0,0 0,1-1,-1 1,0 0,0 0,0-1,0 1,0 0,0-1,-1 1,1 0,0 0,0-1,0 1,0 0,0 0,0 0,0-1,0 1,-1 0,1 0,0-1,0 1,0 0,0 0,-1 0,1 0,0-1,0 1,-1 0,1 0,0 0,0 0,-1 0,-12 7,-21 27,22-23,5-4,-2-1,1 0,-1-1,0 0,0-1,-1 0,1 0,-18 4,24-7,1 0,0-1,-1 1,1-1,-1 1,1-1,-1 0,1 0,-1 0,1 0,-1 0,1-1,-1 1,1-1,-1 1,1-1,0 0,-1 0,1 0,0 0,0-1,0 1,0-1,0 1,0-1,0 0,0 1,1-1,-1 0,1 0,-1 0,1-1,0 1,-1 0,1 0,1-1,-1 1,0-1,0-3,-4-36,2 1,2-1,5-46,-1-5,-4 70,1 0,1 0,2 0,0 0,1 1,1-1,11-30,-6 28,-2 0,-1-1,-1 0,-1 0,1-32,-5 51,1 0,0 1,0-1,1 0,-1 1,1 0,1 0,4-7,-7 11,-8 24,-4 13,0-18,2 1,-14 35,-10 19,34-151,2-21,-3 128,1-17,0 1,-1-1,-1 0,0 1,-1-1,-3 14,1-84,8-10,3 174,-3-77,-4-28,1 0,-1-1,1 1,-1 0,1 0,-1-1,1 1,-1 0,1 0,-1-1,0 1,1 0,-1-1,0 1,1-1,-1 1,0 0,1-1,-1 1,0-1,0 1,1-1,-1 1,0-1,0 1,0-1,0 0,18-53,-12 26,-4 18,0 34,2-10,2-32,2-31,-7 33,0 3,-1 27,5 46,-2-22,-3-32,-3-13,-21-72,25 88,-1 1,0-1,0 0,-1 1,-3 13,1-12,0-10,0-46,4 37,0 28,-3 28,-16-76,3-2,8 13,-2 0,0 1,-1 0,-20-25,30 41,0-1,0 1,0 0,0 0,-1-1,1 1,0 0,0 0,0-1,-1 1,1 0,0 0,0 0,-1 0,1-1,0 1,-1 0,1 0,0 0,0 0,-1 0,1 0,0 0,-1 0,1 0,0 0,-1 0,1 0,0 0,0 0,-1 0,1 0,0 0,-1 0,1 0,0 0,-1 0,1 1,0-1,0 0,-1 0,1 0,0 0,0 1,0-1,-1 0,1 0,0 1,0-1,0 0,-1 0,1 1,0-1,0 0,0 1,0-1,0 0,0 1,0-1,0 0,0 0,0 1,0 0,-4 31,-1-3,3-35,0-1,1 1,0-1,0 0,0-9,-5-73,4 0,11-100,40-44,-37 181,24-55,-24 74,-4 15,1 0,0 1,2 0,17-22,19-32,-43 62,1 0,0 0,1 1,0 0,0 0,1 1,7-8,-47 69,11-24,37-52,5 5,-19 17,-1-1,1 1,-1 0,1 0,-1 0,1 0,0 0,-1 0,1 0,-1 0,1 0,-1 0,1 0,-1 1,1-1,-1 0,1 0,-1 0,1 1,-1-1,1 0,-1 1,1-1,-1 0,1 1,-1 0,1 0,0 1,-1-1,1 0,-1 1,1 0,-1-1,0 1,0-1,0 1,1-1,-2 1,1 0,0-1,0 1,0-1,-1 1,1-1,-1 1,1-1,-1 1,0-1,1 1,-1-1,0 0,0 1,-2 1,3-3,0 0,16-19,-10 14,-9 14,-17 29,15-30,1-1,0 1,0-1,1 1,0 0,1 1,-4 13,4-3,2-10,-1 1,0-1,-1 0,0 0,0 0,-7 16,9-31,0 1,0-1,-1 0,1 1,-1-1,-1 0,1 1,-3-7,-4 12,4-1,2-11,-1-6,0 1,-1 0,-1 0,0 0,-1 1,-1 0,-15-27,20 40,-17-34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9.14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412 234,'5'-30,"-4"28,0 0,0-1,0 1,-1-1,1 1,-1-1,0 1,0-1,0 1,0-1,0 1,0-1,-1 1,1-1,-1 1,0-1,1 1,-1-1,0 1,-1 0,1 0,-3-4,-3 0,0 0,0 0,-1 0,0 1,0 0,-1 1,1 0,-1 0,-11-2,-18-10,-94-43,118 55,1 0,-1 1,0 1,0 0,0 0,0 2,-18 1,27-1,-9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5:14.3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0,'638'638,"-633"-633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9:06.9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0,'610'610,"-600"-599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0:38.30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259 416,'-2'7,"0"0,0 0,-1-1,0 1,0-1,0 1,-1-1,-7 8,0 3,-13 21,-2-1,-1-2,-2-1,-2-1,-47 40,306-235,-58 45,-120 83,87-43,-33 19,-77 45,0 0,53-16,11-4,-78 28,0 0,0 1,1 1,-1 1,1 0,19-1,90 6,-46 0,-47-5,0 0,35-9,-34 5,60-3,888 11,-935-4,56-10,-57 5,63-1,-65 8,0-2,70-12,-16 0,-60 10,0-2,65-19,-71 18,1 1,0 1,0 2,0 1,0 1,48 5,7-1,-79-3,28-1,1 2,0 2,59 11,-10 1,1-3,0-4,145-5,-172-3,-41-1,1-1,0-1,-1-1,1 0,22-10,-21 8,0 0,1 1,-1 0,23-1,379 4,-206 5,453-3,-622-2,55-10,34-2,842 12,-475 5,630-3,-967-14,-109 7,57 0,35 5,160 6,-260 0,83 21,-41-6,93 9,-33-5,-139-21,-1 0,1 1,0 1,-1 0,13 6,-18-6,0-1,0 2,0-1,-1 0,1 1,-1 0,0 0,0 0,-1 1,5 8,2 6,-2-1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0:42.94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31 0,'0'53,"2"9,-4 0,-14 94,7-88,4 0,5 136,3-74,-3-70,5 122,-3-162,1 0,1 0,1 0,1 0,0-1,18 35,2 7,-21-47,0-1,1-1,0 1,11 15,-14-24,0 0,1 0,0 0,-1-1,1 1,0-1,1 0,-1 0,0-1,1 0,0 1,-1-1,1-1,0 1,0-1,5 1,80 5,-74-7,0 0,0 1,0 1,0 0,0 2,16 5,23 15,-31-11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2:32.91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6134 310,'-2'27,"-1"0,-1-1,-2 1,0-1,-15 36,11-35,2-1,0 1,2 0,1 0,-1 32,7 466,1-508,0 0,0-1,2 1,0-1,8 21,-8-25,1 0,-2 1,1-1,-2 1,0 0,0-1,-1 1,-1 0,0 0,-3 16,0-15,0 0,-1 0,-1 0,-1-1,0 1,0-2,-2 1,1 0,-2-1,1-1,-21 20,19-19,0 1,1 0,0 0,1 1,1 0,0 0,1 1,0 0,1 0,1 0,0 0,-2 28,-6 14,-2 26,0 1,11-70,0 0,0 1,1-1,1 1,0 0,2-1,1 20,6 0,21 55,-20-67,-1 1,-1-1,-1 1,-1 1,3 43,-10 34,-1-64,2-1,2 1,8 57,-3-73,0 0,17 36,-13-36,-2 2,8 27,12 37,-21-69,0 0,-2 0,0 0,-1 1,0 0,0 31,-4-46,0 0,0-1,-1 1,1-1,-1 1,0-1,0 1,0-1,-1 0,1 0,-1 1,0-1,0 0,0 0,0-1,0 1,-1 0,-3 3,1-3,1 0,-1-1,0 1,0-1,0 0,0 0,0-1,0 0,0 0,0 0,-8 0,50-2,15-1,-39 1,-18 1,-19-2,-1 0,-31-9,-43-4,91 14,-1 1,1 0,0 0,0 1,-1 0,1 1,0 0,0 0,-9 4,13-4,0 0,1 1,-1-1,0 1,1 0,-1 0,1 1,0-1,0 1,1-1,-1 1,-2 5,-25 57,2-4,-11-10,27-37,0 1,-16 31,15-20,-15 55,-4 12,26-79,2 0,0 1,0 0,2-1,-2 22,3-20,-1-1,0 1,-2-1,-8 29,-2-18,0-1,-1 0,-38 47,-18 30,52-65,17-32,-1 1,-1 0,1-1,-1 0,0 0,-6 6,7-9,0-1,0 1,0-1,0 0,0 0,-1 0,1-1,-1 1,0-1,1 0,-1 0,0 0,0 0,0-1,-5 0,9 0,-24 2,1-1,-42-4,59 3,0-1,-1-1,1 1,0-1,0 0,0-1,0 1,0-1,1 0,-1 0,1-1,0 0,0 0,0 0,-4-6,2 1,0-1,1-1,0 1,0-1,-3-11,6 14,1 0,-2 1,1-1,-1 1,0 0,-1 0,0 0,0 1,0 0,-1 0,0 0,-8-7,-29-16,32 20,0 1,-1 0,0 1,0 0,-1 1,1 0,-19-5,-10 1,-82-10,110 19,0 1,0 0,0 0,1 1,-1 1,0 1,1-1,-1 2,1 0,-23 11,19-4,2 1,-1 1,2 1,-1 0,2 1,0 0,-14 24,24-35,0 0,0 1,0-1,0 0,1 0,0 1,0-1,0 1,1-1,-1 1,1-1,1 6,-1-8,0-1,0 1,0-1,0 1,0 0,1-1,-1 1,1-1,-1 1,1-1,0 1,-1-1,1 1,0-1,0 0,0 1,0-1,0 0,0 0,1 0,-1 0,0 0,1 0,-1 0,0 0,1 0,-1-1,1 1,-1-1,1 1,0-1,-1 1,1-1,-1 0,4 0,1-1,-13 0,-20 3,-31 9,43-9,0 1,0 0,1 1,-1 1,1 0,-17 10,9-5,-1 0,0-1,-46 10,46-14,0 2,1 0,0 1,-28 15,4 3,28-18,1 1,1 1,-21 17,31-22,1 0,0 1,0-1,1 1,-1 0,1 0,1 0,-1 1,1-1,0 1,1 0,-4 12,-4 32,10-47,-1-1,1 1,0 0,0-1,0 1,0 0,1-1,-1 1,1-1,0 1,3 5,-4-8,1 0,0-1,-1 1,1-1,0 1,0-1,0 1,-1-1,1 1,0-1,0 0,0 0,0 1,0-1,0 0,0 0,-1 0,1 0,0 0,0 0,0 0,0 0,0 0,0 0,0-1,0 1,0 0,-1-1,1 1,0-1,0 1,0-1,-1 1,1-1,0 1,0-1,-1 0,1 1,-1-1,1 0,0 0,28-32,-24 27,-1 1,0 0,-1 0,1 0,-1 0,0-1,-1 1,4-9,-10 15,1 0,0 1,0-1,0 1,0 0,0 0,0 0,0 0,-3 4,-8 7,-1-1,0 0,-1-1,0-1,-1 0,-33 13,39-19,-1 0,0 0,1-1,-1-1,-1 0,1 0,0-1,0-1,-1 0,1-1,-24-4,30 3,0-1,1 0,-1 0,1 0,0 0,0-1,0 0,0 0,0 0,1-1,0 1,0-1,-6-9,5 7,0 0,0 1,-1-1,0 1,0 1,-1-1,-11-7,9 9,0 0,-1 1,1 1,-1-1,1 1,-1 1,0 0,1 0,-1 1,0 0,-12 2,0 1,0 1,0 1,-39 15,-14 15,52-23,-1-1,-28 9,-11 9,54-24,0 0,0 0,-1-1,0 0,0-1,-15 3,24-6,0 0,-1 0,1 0,0-1,0 1,-1 0,1-1,0 1,0-1,0 0,0 1,-1-1,1 0,0 1,0-1,0 0,1 0,-1 0,0 0,0 0,0 0,1 0,-1 0,0-1,0-1,-14-37,10 25,4 11,-1 0,0 0,1 0,-2 1,1-1,0 1,-1-1,1 1,-1 0,0 0,0 0,0 0,0 1,-1-1,1 1,-1 0,1 0,-9-3,7 4,0 0,1 0,-1 1,0 0,0 0,0 0,0 0,0 1,0 0,0 0,0 0,0 1,0 0,1-1,-8 6,-21 10,-47 32,69-41,-1 1,2 0,-1 1,1 0,1 1,0 0,-9 14,7-10,0-1,-26 26,12-14,39-34,0 0,0 1,0 0,1 1,23-6,-5 1,62-30,-84 35,0 0,1 1,-1 1,1 0,0 1,1 0,22-3,3 4,48 3,-64 1,1-2,-1 0,0-1,1-1,-1-1,0-1,34-11,92-47,-138 58,0 1,0 0,0 0,0 1,0 0,17 0,-17 2,0-1,-1 0,1-1,0 0,-1-1,11-3,-20 6,0 0,1 0,-1 0,0 0,0 0,0 0,0 0,1 0,-1-1,0 1,0 0,0 0,0 0,1 0,-1 0,0 0,0 0,0 0,0 0,0-1,1 1,-1 0,0 0,0 0,0 0,0 0,0-1,0 1,0 0,0 0,0 0,0 0,1-1,-1 1,0 0,0 0,0 0,0 0,0-1,0 1,0 0,0 0,0 0,-1 0,1-1,0 1,0 0,0 0,0 0,0-1,-12-3,-17 0,-385 1,210 6,183-1,-1 1,1 1,0 1,1 1,-1 1,-32 16,13-6,23-11,1 1,-1 1,2 1,-1 0,1 1,1 0,-20 18,-6 4,33-27,-1 0,1 1,0 0,1 0,-12 14,8-8,-1 0,0 0,-18 14,22-21,0 1,0 0,0 0,1 1,0-1,0 1,1 1,0-1,0 1,1 0,0 0,0 0,1 0,-5 17,3 20,2 1,5 90,1-35,-2-32,-3 82,2-149,0 1,-1 0,1-1,-1 1,0-1,0 1,0-1,0 0,0 1,0-1,-1 0,1 0,-1 0,1 0,-1 0,0 0,0 0,0-1,0 1,0 0,0-1,0 0,-1 0,1 1,0-1,-1-1,-2 2,-8 1,0-1,0 0,-1 0,-18-1,-28 3,55-2,-1 0,1 1,-1-1,1 1,0 0,-8 6,-25 12,36-20,1-1,0 0,0 0,-1 0,1 0,0 0,0 0,0 0,-1-1,1 1,0 0,0-1,0 1,-1-1,1 1,0-1,0 1,0-1,0 0,0 0,0 1,0-1,0-1,-23-28,3 2,18 26,1 1,-1-1,1 0,-1 1,0-1,0 1,0 0,0 0,1 0,-1 0,0 1,-1-1,1 1,0 0,0-1,0 2,0-1,0 0,-3 1,-1 1,1 1,0 0,0 0,0 0,0 1,-8 6,-31 16,44-25,0-1,0 1,0-1,0 0,0 1,-1-1,1 0,0 0,0 0,0 0,-1 0,1 0,0 0,0 0,0-1,0 1,0 0,-1-1,1 1,0-1,0 1,0-1,0 1,0-1,0 0,-1-1,-19-28,20 26,-1 0,0 1,0-1,-1 1,1 0,0 0,-1 0,0 0,0 0,0 0,-4-2,-2 1,0-1,0 1,-1 1,0 0,1 0,-18-2,22 5,1 0,0 0,0 0,0 1,0-1,0 1,-1 0,1 0,1 1,-1-1,0 1,0 0,0 0,1 0,-1 0,1 1,0 0,0-1,-3 5,-2 0,0 1,1 0,0 0,0 1,1 0,1 0,-1 1,1-1,1 1,0 0,0 0,1 1,0-1,-1 12,3-11,-1-1,-1 1,1 0,-2-1,1 0,-11 19,11-25,1 0,-1-1,1 0,-1 0,0 1,0-2,-1 1,1 0,-1-1,1 1,-1-1,0 0,0 0,0-1,0 1,0-1,0 0,0 0,-9 1,-11 0,0 0,0-2,0-1,-1-1,1 0,1-2,-29-8,39 7,-1 1,2-1,-1-1,1 0,0-1,0-1,1 1,-1-2,2 0,0 0,0-1,0 0,-15-22,-105-162,99 143,9 12,-30-38,39 63,-2 1,0 0,0 1,-1 1,-1 0,-33-15,32 16,15 8,-1 0,0 0,0 0,0 1,0-1,0 1,-1 0,1 0,0 1,-1-1,1 1,0 0,-1 0,-7 2,9-1,0 0,0 0,1 0,-1 1,0-1,0 1,1 0,-1 0,1 0,-1 0,1 0,0 0,0 1,0-1,0 1,0-1,1 1,-1 0,1 0,-2 4,-1 1,1 0,0 0,1 0,0 1,0-1,-1 16,3-22,0 1,0-1,1 1,-1-1,1 1,0-1,0 1,0-1,0 0,0 1,0-1,1 0,-1 0,1 0,0 0,-1 0,1 0,0-1,0 1,0 0,0-1,0 0,0 1,1-1,-1 0,0 0,4 1,6 1,0 1,0-2,1 1,-1-2,1 0,0 0,14-2,-15 0,0 1,0 1,0 0,0 0,-1 1,1 0,0 1,14 6,0 3,-10-6,0 2,0 0,-1 1,21 15,-31-19,0 0,0 0,-1 0,1 1,-1-1,-1 1,1 0,-1 0,0 0,0 1,-1-1,0 1,0-1,0 1,0 7,2 22,-3 1,-2 48,1-85,0 0,0 0,-1 0,1 0,0 0,0 0,0 1,0-1,0 0,0 0,0 0,0 0,0 0,0 0,-1 0,1 0,0 0,0 0,0 0,0 1,0-1,0 0,0 0,-1 0,1 0,0 0,0 0,0 0,0 0,0 0,0 0,-1 0,1 0,0 0,0 0,0 0,0 0,0 0,0-1,0 1,-1 0,1 0,0 0,0 0,0 0,0 0,0 0,0 0,0 0,0 0,-1-1,1 1,0 0,0 0,0 0,0 0,0 0,0 0,0 0,0-1,0 1,0 0,-12-14,-11-18,23 31,-24-46,-58-82,72 115,-1 1,-1 1,0 0,0 0,-1 1,0 1,-1 0,-1 1,1 0,-19-7,10 6,0-1,1-1,0-1,1-2,-30-25,47 35,-1-1,1 1,0-1,1 0,0 0,-1 0,2-1,-1 1,1-1,0 0,1 1,-1-1,1 0,1 0,-1 0,1 0,1-9,1-16,2 0,11-43,-11 54,4-24,-3-1,-2 1,-1-1,-9-75,-6 32,7 55,-3-64,8 49,-14-97,6 67,4 0,6-123,2 66,-3-1080,2 1167,10-56,2-45,-16 19,3-96,6 176,14-55,-12 66,-2-1,5-79,-12 101,0-13,0 0,3 0,10-57,-6 46,-2 1,-1-1,-3 0,-4-54,0-1,1-18,5-137,10 168,-8 55,4-48,-6 40,8-43,-5 45,3-58,4-50,0 12,-13 130,0 0,0-1,0 1,0 0,1-1,-1 1,1 0,-1-1,1 1,0 0,0 0,0 0,0 0,0 0,1 0,-1 0,0 0,1 0,-1 1,1-1,0 0,0 1,0 0,3-3,0 2,0 1,0 0,0 0,0 0,1 0,-1 1,0 0,0 0,0 0,11 2,27 7,70 22,-72-18,0-2,44 6,-66-14,-1 1,1 1,-1 1,0 0,21 12,-25-13,1 0,0-1,0-1,0 0,0-1,20 1,98-6,-54 0,50 3,333-17,115 4,-359 15,-95-2,40-2,163 21,-175-8,187-9,-156-4,-70 2,-98 0,-15 0,-60 0,-1138 0,1093 4,-106 19,-48 3,-551-21,432-8,302 2,-112 4,158-1,1 2,0 1,0 1,-33 13,39-13,18-5,1 0,0 0,0 0,-1 1,1 0,0 0,0 0,1 1,-1-1,0 1,-6 6,12-8,0 0,0 0,0-1,0 1,1 0,-1-1,0 1,0-1,1 1,-1-1,0 1,1-1,-1 0,0 0,1 0,-1 0,3 0,400 5,-215-9,-11-9,-18 0,377 11,-283 3,-36 12,-44-1,-72-8,0 6,107 23,141 23,-305-50,52-1,-1602-8,792 5,686-1,1 2,-35 7,32-4,-48 3,-86 4,-33 1,177-15,0 1,1 1,-1 1,0 0,1 2,-1 0,1 1,-21 8,37-12,0 0,0 0,0 0,1 0,-1 0,0 1,0-1,1 1,-1-1,1 1,-1-1,1 1,0 0,0 0,-1 0,1-1,0 1,0 3,0-3,1-1,0 1,0-1,1 1,-1-1,0 1,0-1,1 1,-1-1,1 1,-1-1,1 0,0 1,-1-1,1 0,0 1,0-1,0 0,2 2,1 1,1 1,0-1,1-1,-1 1,1-1,-1 0,1 0,0-1,0 0,10 3,46 3,1-2,0-3,90-7,-38 1,888 0,-586 4,-375-3,1-3,45-10,-32 5,39-2,0 4,100 4,-167 2,0 0,40-9,-2-1,-10 5,10-3,93-1,-120 10,58-11,21-1,645 9,-391 7,508-3,-875 0,0 0,0 0,0 0,0 1,0 0,0 0,0 0,0 0,0 1,-1 0,1 0,0 0,-1 0,0 1,6 4,-8-4,1 0,-1 0,0 1,1-1,-2 1,1-1,0 1,-1 0,1 0,-1 0,0 0,-1 0,1 0,-1 0,1 0,-1 0,-1 0,1 0,-1 6,0-7,0 0,1 0,-1 0,0 0,0 0,-1-1,1 1,0 0,-1-1,0 1,1-1,-1 1,0-1,-1 0,1 0,0 0,0 0,-1 0,1-1,-1 1,0-1,1 1,-1-1,0 0,-4 1,-9 2,0 0,0-1,-26 2,18-3,-127 10,-248-13,189-11,-159-4,-935 17,1085-15,16-1,-90-1,164 5,-202 9,156 5,-106 13,104 5,-195-2,338-17,-63 10,61-6,-55 1,62-7,-1 1,0 2,1 1,-51 13,70-15,0 2,1-1,0 2,0-1,0 1,0 0,1 1,0 0,0 0,0 1,1 0,0 0,0 1,1 0,0 0,0 0,-6 15,5-11,4-6,0 0,0 0,1 0,-1 1,-1 10,4-16,-1 1,1-1,0 0,0 1,0-1,1 0,-1 1,0-1,0 0,1 0,-1 1,1-1,-1 0,1 0,-1 1,1-1,0 0,0 0,-1 0,1 0,0 0,0 0,0 0,0 0,0-1,0 1,0 0,1 0,-1-1,0 1,0-1,0 1,1-1,1 1,22 4,1-2,-1 0,0-1,1-2,36-3,1 0,376 1,-422 0,1 0,-1-1,-1-1,1 0,-1-1,1-1,19-10,-19 8,0 1,1 0,0 2,0 0,0 1,21-2,18 4,-27 2,0-1,57-11,-39 4,1 3,0 1,93 7,-41 0,14-5,121 5,-129 9,66 3,1613-16,-1746-1,59-10,-57 6,53-2,-52 8,1-3,62-10,-9-7,-31 4,-1 4,2 3,79-2,325 13,-459-2,0 0,1 2,-1-1,0 2,0-1,-1 2,1 0,15 7,-24-10,0 0,0 1,0-1,-1 1,1 0,0 0,-1 0,1 0,-1 1,0-1,0 1,0-1,0 1,0 0,-1 0,1-1,-1 1,0 0,0 1,0-1,0 0,0 0,-1 0,1 0,-1 1,0-1,0 0,0 0,0 1,-1-1,1 0,-1 0,0 0,0 1,0-1,-2 3,2-3,-1 0,0-1,0 1,0 0,-1-1,1 1,-1-1,1 0,-1 0,0 0,0 0,0 0,0-1,0 1,0-1,0 0,0 0,0 0,-1 0,1-1,0 1,-5-1,-13 2,0-1,-33-3,26 0,-210 2,-98-4,191-9,-81-2,85 15,27-2,-1 5,-213 32,241-22,-1-4,0-4,-119-9,46 1,-602 33,-160 23,739-51,-163-5,243-10,67 6,-46-1,-313 9,383-1,1 0,0 1,-1 1,1 0,0 0,0 1,0 1,0 0,1 0,0 1,0 1,0 0,0 1,1 0,0 0,1 1,-1 0,2 1,-1 0,-8 12,16-21,0 1,0 0,1 0,-1 0,0 0,0 0,1 0,-1 1,1-1,-1 0,1 0,-1 0,1 0,0 1,-1-1,1 0,0 0,0 1,0-1,0 0,0 0,0 1,1-1,-1 0,0 0,1 1,-1-1,0 0,1 0,0 0,-1 0,1 0,0 0,-1 0,1 0,0 0,0 0,0 0,0 0,0 0,0-1,0 1,0 0,0-1,0 1,0-1,0 1,1-1,-1 0,0 1,0-1,1 0,1 0,10 3,1-2,0 0,27-1,-29 0,27-3,-1-1,0-2,41-12,48-7,-54 18,144 7,-93 4,1676-4,-1602 14,6 1,512-16,-672-2,77-12,-55 4,286-62,-294 58,83-10,-72 14,-46 6,0 1,28-1,364 6,-407-1,-1 0,1 0,-1 1,0 0,1 0,-1 1,0 0,0 0,0 1,0 0,0 0,9 6,-11-5,0 1,-1-1,1 1,-1 0,0 0,0 0,-1 1,1-1,-1 1,-1 0,1 0,-1 0,0 0,3 11,-5-12,2 0,-1-1,0 1,1-1,0 0,0 1,0-1,0 0,1 0,0-1,0 1,0 0,6 5,-6-7,1 0,-1 0,0-1,0 0,1 1,-1-1,1 0,-1 0,1-1,-1 1,1-1,0 0,-1 0,1 0,0 0,-1 0,1-1,6-2,-8 3,33-5,-27 11,-16 11,3-13,1 0,-1 0,1-1,-1 0,0 0,0 0,0 0,-1-1,1 0,-1 0,1 0,-1 0,0-1,-11 1,-11 0,-52-3,44 0,-43 1,-212-8,223 3,1-3,-87-23,99 19,0 2,-109-5,-116 17,110 1,157-3,-20-1,-1 1,1 2,0 2,-55 12,26-1,-109 12,107-20,-104 26,119-21,-2-3,0-1,-59 0,96-7,-103 10,-47 2,-40-12,-315-40,485 34,-512-94,503 90,-1 2,-59-2,70 7,-65-10,-29-1,60 11,-219 5,262 2,0 1,1 1,0 1,1 1,0 1,0 1,-27 18,-17 7,49-27,-111 61,111-59,1 1,0 0,1 2,1-1,-18 22,16-14,1 0,0 1,2 1,1 0,0 0,2 1,1 1,1 0,0 0,-3 30,0-9,7-33,1-1,0 1,-1 21,27-72,-12 23,8-13,1 1,1 1,2 1,30-27,111-80,-88 74,-47 35,1 1,2 2,0 1,0 2,2 1,0 1,1 2,0 2,1 1,0 2,1 1,0 2,49-1,432 7,-447 3,0 4,134 31,-73-12,162 32,-219-44,-52-9,1-1,0-2,0 0,26-1,9-2,82 11,25 1,1345-13,-1459-2,0-2,0-3,90-26,-84 20,-7 5,0 2,0 3,1 2,75 6,-53-1,86-7,-86-10,-55 10,1 0,31-2,-37 5,-1 1,0 0,0 1,0 1,0 0,0 1,0 0,14 6,-21-6,0 0,-1 0,1 1,-1-1,0 1,0 1,0-1,-1 1,0 0,0 0,0 0,0 0,-1 1,1 0,-2-1,1 1,0 0,2 11,-1 10,-4-23,0-1,0 1,1 0,-1-1,1 1,0 0,0-1,0 1,0-1,1 1,0-1,-1 0,5 5,-6-8,1 0,-1 0,1 1,-1-1,1 0,-1 0,1 0,-1 0,1 0,0 0,-1 0,1-1,-1 1,1 0,-1 0,1 0,-1 0,1-1,-1 1,1 0,-1-1,1 1,-1 0,0-1,1 1,-1 0,1-1,-1 1,0-1,1 1,-1-1,0 1,0-1,1 1,-1-1,0 1,0-1,0 0,11-25,-10 22,8-19,-1-1,-1 0,-2 0,0-1,-2 1,0-1,-2-49,-1 73,0 1,0-1,0 0,0 0,0 0,0 1,-1-1,1 0,0 0,0 1,-1-1,1 0,0 0,-1 1,1-1,0 0,-1 1,1-1,-1 0,0 1,1-1,-1 1,1-1,-1 1,0-1,1 1,-1-1,0 1,1 0,-1-1,0 1,0 0,0 0,1 0,-1-1,0 1,0 0,0 0,1 0,-1 0,0 0,0 1,0-1,1 0,-1 0,0 0,0 1,1-1,-2 1,-44 26,26-13,15-12,1 0,-1 1,0-1,1 1,-1 0,1 1,0-1,0 1,1 0,-1 0,1 0,0 0,0 1,0-1,0 1,1 0,0 0,0 0,0 0,1 0,-1 0,1 0,0 0,1 1,-1-1,1 0,0 1,1-1,-1 0,1 1,0-1,0 0,1 0,1 5,5 13,3 8,-2 1,-1 1,8 63,-16-89,1 1,-1-1,0 1,-1-1,1 1,-1-1,-1 1,0-1,0 0,0 1,-1-1,0 0,0-1,-1 1,0-1,0 1,-1-1,1 0,-1-1,-1 1,1-1,-1 0,-7 5,5-6,-1 0,0 0,0-1,0 0,0-1,0 0,-1 0,1-1,0-1,-1 1,1-1,-1-1,1 0,-1 0,1-1,0 0,-1-1,1 0,1 0,-1-1,0 0,1 0,0-1,-9-7,-11-10,0 1,-41-22,55 36,-1 0,0 1,0 1,0 0,0 1,-1 1,-24-2,-246-21,10 23,161 4,71 2,-1 1,-70 17,-45 5,-83-7,107-8,-201-9,161-4,-239-33,323 24,-214-28,274 33,-46-13,-22-4,-98-16,119 21,-1 3,-85-4,59 7,72 6,-53-2,-549 9,627-1,0 1,0 0,0 0,0 0,0 1,0 1,1-1,-1 1,1 1,-9 4,-2 4,1 1,-31 28,40-33,6-6,-284 263,231-195,42-51,0 0,-21 19,47-46,0 1,0 0,0 1,1 0,20-6,96-30,-95 31,239-49,-62 18,-112 20,197-18,134 36,-228 7,-8-5,220 4,-232 11,136 2,-292-16,-1 2,0 1,-1 1,1 0,45 15,93 19,-43-11,-60-15,0-3,1-2,0-3,96-7,-20 0,646 4,-741-2,0-2,0-2,50-13,-76 13,0 0,0 0,-1-2,0 0,27-19,-25 15,1 1,0 1,32-14,-34 18,0 0,0-1,0-1,-1-1,19-14,-27 17,1 0,-1-1,-1 1,1-2,-1 1,0-1,-1 0,0 0,0-1,0 1,3-11,-5 10,-2 4,1-1,0 1,0 0,1 0,-1 1,5-6,-7 10,0 0,0 0,1 0,-1 0,0 0,1 0,-1 0,0 0,0 0,1 0,-1 0,0 0,1 0,-1 0,0 1,0-1,1 0,-1 0,0 0,0 0,0 1,1-1,-1 0,0 0,0 0,0 1,1-1,-1 0,0 0,0 1,0-1,0 0,0 0,0 1,0-1,0 0,1 1,-1-1,0 0,0 0,0 1,0-1,0 0,-1 1,1-1,0 0,0 0,0 1,0-1,0 0,0 1,2 19,-1 395,-3-197,2-215,0-1,0 1,0-1,0 1,0 0,-1-1,1 1,-1-1,1 1,-1-1,0 1,0-1,0 0,-1 1,1-1,0 0,-1 0,1 0,-1 0,-3 3,2-3,0-1,0 0,0 0,0 0,-1-1,1 1,0-1,0 1,0-1,-1 0,1 0,0 0,0-1,0 1,-1-1,1 0,-3-1,-63-17,35 8,0 2,-1 2,0 1,-40-2,-240-18,-857 24,571 5,-1049-3,1457-15,16 1,-442 13,296 3,305-5,20-5,29-9,19 4,0 1,1 3,79-4,-12 1,698-41,1859 55,-2621-4,54-10,29-2,602 11,-379 6,-354-3,0 0,0 0,0 1,0 0,-1 0,1 1,0-1,-1 1,1 0,-1 1,1-1,-1 1,0 0,7 6,-6-3,0 0,0 1,-1 0,1-1,-2 2,1-1,-1 0,0 1,4 13,8 32,-2 0,-3 1,-2 0,2 62,-2-28,-7-74,-1-5,1-1,-2 1,1 0,-1 0,-1 0,-1 11,1-18,1 0,-1 0,0 0,0-1,0 1,0 0,0 0,0 0,0-1,0 1,-1-1,1 1,-1-1,1 1,-1-1,0 0,1 0,-1 0,0 0,0 0,0 0,0 0,0-1,0 1,0-1,0 1,0-1,0 0,0 0,0 0,0 0,-3 0,-24-2,0-2,0-1,0-1,-40-15,37 11,-1 1,1 2,-53-5,-80 10,-66-5,-127-5,104 7,91-8,-68-2,-1369 16,1211-30,15 1,-421 28,336 1,446-1,0-1,1-1,-1 0,1-1,-18-7,27 9,0 0,1 0,-1 0,0 0,1-1,0 0,-1 1,1-1,0 0,0 0,0 0,0 0,-2-4,3 5,1-1,-1 1,1-1,0 1,-1-1,1 0,0 1,0-1,0 1,0-1,0 1,1-1,-1 1,0-1,1 1,-1-1,1 1,0-1,-1 1,1-1,0 1,0 0,0 0,0-1,0 1,2-2,1 0,-1-1,1 1,0 0,0 1,1-1,-1 1,0 0,1 0,0 0,5-2,57-11,-42 10,40-7,126-6,71 16,-156 2,1 0,220 6,-266-2,-1 3,0 3,78 23,-77-13,-12-4,73 14,508 63,-543-84,298 15,1515-25,-1780-5,-108 5,-1-1,1 0,-1-1,0 0,0-1,0 0,0-1,11-6,-21 10,0 1,0 0,0-1,0 1,0-1,0 0,0 1,0-1,0 0,0 0,0 1,-1-1,1 0,0 0,0 0,-1 0,1 0,-1 0,1 0,-1 0,1 0,-1 0,0-1,1 1,-1 0,0 0,0-2,-1 2,0-1,0 1,0 0,0 0,0 0,-1 0,1 1,0-1,-1 0,1 0,-1 1,1-1,-1 1,1-1,-1 1,1 0,-3-1,-73-4,-1058 7,1111-2,1 1,-1 1,-34 8,49-8,0 0,0 1,0 1,1-1,-1 1,1 1,0 0,0 0,1 0,-1 1,1 0,-6 8,-5 2,17-16,0 1,1-1,-1 0,0 1,0 0,1-1,-1 1,0-1,1 1,-1 0,1 0,-1-1,1 1,-1 0,1 0,-1 0,1-1,0 1,-1 1,3-1,0 0,0 0,0 0,0 0,0-1,0 1,0-1,0 0,0 1,0-1,1 0,-1 0,4-1,901 2,-394-4,-494 3,141 6,-142-4,-1 1,0 1,1 0,-1 2,-1-1,32 17,-42-18,0 0,-1 0,1 1,-1-1,-1 1,1 0,0 0,-1 1,6 9,27 61,-14-27,-13-31,2 0,0 0,1-2,0 1,2-2,25 22,-16-7,-16-20,0 0,0-1,0 0,16 12,-23-20,0 0,1 1,-1-1,1 0,0-1,-1 1,1 0,0 0,0-1,-1 1,1-1,0 1,0-1,0 0,0 0,-1 0,1 0,0 0,0 0,0 0,0-1,0 1,-1-1,1 1,0-1,0 0,-1 0,1 0,-1 1,1-2,0 1,-1 0,0 0,1 0,1-3,0 0,-1 0,1 0,0-1,-1 1,0-1,0 1,-1-1,1 0,-1 0,0 0,0 1,-1-1,1-6,-4-75,1 51,0 1,1 22,0 0,1 1,0-1,3-20,5 43,-1 8,0 24,-2 1,-2-1,-1 0,-8 74,5-111,1 0,-2 0,1 1,-1-1,1 0,-2 0,1 0,-1-1,0 1,0-1,0 1,-1-1,1 0,-2 0,1-1,0 1,-9 6,-4 0,-1 0,1-1,-2-1,-23 8,41-17,-51 20,-61 15,92-32,1 0,-1-2,1 0,-42-5,7 0,-141 5,-105-4,167-10,-55-2,90 13,-306 10,92 46,174-26,-2-6,0-6,-148-2,-3-13,-268-4,291-25,172 14,-131-1,-331 17,519 0,-62 11,-28 1,62-13,18-1,-1 2,-61 11,91-9,0 0,0-2,0 0,0-1,-39-4,56 2,0-1,0 0,0 1,0-2,0 1,0 0,1-1,-1 1,1-1,0 0,0 0,0 0,0-1,0 1,1-1,0 0,-1 1,1-1,1 0,-1 0,1 0,-1-1,0-5,-3-8,2-1,0 1,1-1,0-20,5-350,-3 384,0 0,0 0,1 0,-1 0,1 0,0 0,1 0,-1 0,1 0,0 1,0-1,0 0,1 1,0 0,0 0,0 0,6-7,-2 6,-1 1,1-1,0 1,0 0,0 1,0 0,1 0,-1 1,1-1,15-1,36-2,1 2,0 3,0 2,88 14,28 0,-62-12,-46-2,-1 2,104 19,-64-1,0-5,0-4,150-4,1258-11,-807 5,-544-16,-3 0,385 15,-500 1,55 10,34 2,-75-14,-19-1,0 2,43 8,-73-8,1 2,-1 0,1 0,-1 1,0 0,0 1,-1 0,1 1,-1 0,0 1,15 13,-23-19,0 1,0 0,-1 0,1 0,0 0,-1 0,1 0,-1 1,0-1,1 0,-1 1,0-1,-1 1,1-1,0 1,-1 0,1-1,-1 1,0 0,0-1,0 1,0 0,-1-1,1 1,-1-1,1 1,-1 0,0-1,0 0,0 1,0-1,0 1,-1-1,1 0,-1 0,0 0,1 0,-1 0,0 0,0 0,-3 1,-4 5,-1 0,0-1,-1 0,0-1,0 0,0-1,-17 6,-8-3,-1-2,1-1,-1-2,1-1,-73-7,13 2,-1034 2,1085 4,-58 9,-33 2,-873-12,489-4,-366 2,850-2,-62-11,58 7,-43-2,-76 10,-73-4,158-11,53 8,0 1,-28-1,31 4,0 1,1 1,-1 0,-28 7,43-8,-1 1,0 0,0 1,1-1,-1 1,1-1,-1 1,1 0,-1 0,1 1,0-1,0 1,0-1,1 1,-1 0,1 0,-1 0,1 1,0-1,0 0,0 1,1-1,-1 1,1 0,0 0,0-1,0 6,0-7,1-1,0 1,0 0,0-1,0 1,0 0,1 0,-1-1,0 1,1 0,-1-1,1 1,0-1,0 1,-1-1,1 1,0-1,0 1,0-1,0 0,1 1,-1-1,2 1,0 0,1 1,0-1,0 0,0-1,0 1,0-1,0 0,0 0,6 1,10 0,0-2,0 1,23-4,-39 2,604-29,-383 28,671 22,-592 21,-42-3,615 5,242-44,-1094 2,-1 2,0 1,0 1,0 1,43 17,-29-10,40 9,12-8,109 4,-140-14,-49-2,1 0,-1 0,0 1,0 1,0-1,0 1,0 1,-1 0,17 12,-8-4,0 1,-1 1,23 27,-38-41,-1 1,0-1,1 1,-1-1,0 1,0 0,0 0,0-1,0 1,0 0,0 0,-1 0,1 0,0 0,-1 0,0 0,0 0,1 0,-1 0,-1 0,1 0,0 0,0 0,-1 0,1 0,-1 0,1 0,-1 0,0 0,0-1,0 1,0 0,0 0,0-1,-2 3,-6 4,1-1,-1 0,0 0,0-1,-16 7,-3 4,-108 69,97-60,9-7,1 1,-28 26,50-39,0 0,0 0,0 1,1 0,0 1,0-1,1 1,0 0,1 1,0-1,-5 17,0 12,2-16,2 1,0 0,2 0,0 0,1 45,2-66,0 0,0 0,1 0,-1 0,0 0,1 0,-1 0,1 0,0 0,-1 0,1 0,0 0,0 0,0 0,1-1,-1 1,0 0,1-1,-1 1,3 1,-2-2,-1-1,1 1,0-1,-1 0,1 0,-1 1,1-1,0 0,-1-1,1 1,-1 0,1 0,0-1,-1 1,1-1,-1 1,1-1,-1 0,1 0,1 0,6-6,-1 1,1-1,-1 0,0-1,0 0,7-10,27-36,2-1,-1-3,-4-1,39-76,-17-26,-38 87,-20 62,0 0,0 1,1-1,0 1,1 0,1 0,-1 1,2-1,12-15,-3 6,-2 0,0 0,-1-1,17-40,-18 37,0 1,1-1,26-32,-38 54,0 1,0 0,0 0,0 0,1-1,-1 1,0 0,1 0,-1 1,0-1,1 0,-1 0,1 1,-1-1,1 1,0-1,-1 1,1-1,-1 1,1 0,0 0,3 0,-3 1,1 0,0 0,-1 0,1 0,-1 0,1 1,-1-1,0 1,1 0,-1-1,0 1,3 4,5 7,1 1,-2 0,14 26,-16-27,20 25,-22-32,0 0,-1 0,1 0,-1 1,0 0,4 11,-8-17,0-1,0 0,-1 1,1-1,0 0,0 1,-1-1,1 0,0 1,-1-1,1 0,0 1,-1-1,1 0,-1 0,1 0,0 1,-1-1,1 0,-1 0,1 0,0 0,-1 0,1 0,-1 0,1 0,-1 0,1 0,0 0,-1 0,1 0,-1 0,1 0,-1 0,1 0,0-1,-1 1,1 0,-1 0,1-1,-28-6,24 6,-88-25,43 11,0 2,-1 2,-1 2,-90-4,132 13,1 0,0 1,-1-1,1 2,0-1,0 1,0 1,0-1,-14 8,16-6,1 0,-1 0,1 1,0-1,1 1,-1 0,1 1,0-1,0 1,0-1,1 1,-5 13,-16 42,-27 111,45-145,1 0,2 1,1-1,2 37,16 110,-7-105,-1 71,-8-129,0 0,0 0,-1 0,-1 0,0 0,-5 14,6-22,0 0,-1 0,0 0,0 0,0-1,0 1,0 0,0-1,-1 0,1 1,-1-1,0 0,1 0,-1-1,0 1,0 0,0-1,0 0,-1 0,1 0,0 0,0 0,-1-1,-5 1,-11 1,0-1,0 0,-38-5,51 3,0 0,0 0,1-1,-1 0,0-1,1 0,0 0,0 0,0 0,0-1,1 0,-1 0,1-1,-9-9,9 7,0 0,-1 0,0 1,-1-1,1 1,-1 0,0 1,-1 0,1 0,-1 1,0 0,0 0,-1 0,1 1,-1 1,1-1,-1 1,0 1,0 0,-10 0,-369 1,167 2,-962-2,956 14,22 0,3 0,-3 0,-973-12,567-4,608 2,0 1,0-1,-1 0,1 0,0 0,0 0,0-1,0 1,0-1,0 0,-1 0,2 0,-1 0,0-1,0 1,0-1,0 0,1 1,-1-1,1 0,0-1,-1 1,1 0,0-1,0 1,1-1,-1 0,0 1,1-1,0 0,-1 0,1 0,0 0,1 0,-1 0,0 0,1-1,0 1,0 0,0-6,1-230,3 86,-4 143,-1 2,1 0,1 0,-1 0,1 0,4-15,-4 20,0 1,0 0,1 0,-1-1,0 1,1 0,-1 0,1 1,0-1,-1 0,1 0,0 1,0-1,0 1,1 0,-1 0,0 0,0 0,1 0,-1 0,0 0,1 1,4-1,22-3,0 2,46 1,-41 2,46-5,89-10,206 10,83-5,-170-5,-145 9,-2-7,29-1,58-4,-79 5,50-16,-136 17,128-6,1379 19,-1553-1,0 0,0 2,-1 0,1 1,-1 0,0 2,0 0,-1 0,25 15,-38-19,1-1,-1 1,0-1,0 1,0 0,0 0,0 0,0 0,-1 0,1 0,-1 1,1-1,-1 0,0 1,0-1,0 1,0-1,-1 1,1-1,-1 1,1 0,-1 3,0-1,-1-1,0 1,0-1,-1 0,1 0,-1 0,0 0,0 0,0 0,0 0,-1 0,-4 5,0-1,0-1,-1 1,1-1,-2-1,1 1,-1-1,0-1,0 0,0 0,-1-1,-10 4,-11-3,-1-2,1-1,-1-1,-40-5,-6 2,-173 3,-188-4,287-9,-44-2,-29 0,-51 0,102 16,-240-4,285-12,-41-1,-35 2,-10-1,-393 15,585 1,-1 0,-33 8,-30 3,46-8,1 2,0 2,-73 26,44-13,50-16,0 1,0 1,-29 16,41-20,0 1,1-1,-1 1,1 0,0 0,1 1,0 0,-1 0,2 0,-1 0,1 1,-5 11,8-17,0 1,1 0,-1 0,1 0,-1 0,1-1,0 1,0 0,0 0,0 0,0 0,0 0,1 0,-1 0,1-1,-1 1,1 0,0 0,-1-1,1 1,0 0,0-1,0 1,0-1,1 1,-1-1,0 1,1-1,-1 0,1 0,-1 0,1 0,-1 0,1 0,0 0,0 0,-1-1,1 1,0-1,0 1,3 0,10 2,0 1,1-2,28 2,-40-4,328-4,-147-23,-130 17,-1 1,63-1,587 12,-359 26,14 1,-9-16,-39 0,-193-12,933-28,-954 12,-61 9,61-4,30-4,-86 8,52-1,-85 7,-5 0,0 1,1-1,-1 0,1-1,-1 1,1 0,-1-1,0 0,1 0,-1 0,0 0,0 0,6-4,-9 5,0-1,0 1,0 0,1-1,-1 1,0 0,0-1,0 1,-1 0,1-1,0 1,0 0,0-1,0 1,0 0,0-1,0 1,0 0,-1 0,1-1,0 1,0 0,0 0,-1-1,1 1,0 0,0 0,-1-1,1 1,0 0,-1 0,1 0,0 0,-1-1,1 1,0 0,-1 0,1 0,0 0,-1 0,1 0,0 0,-1 0,1 0,0 0,-1 0,1 0,-1 0,-18-3,-3 5,1 0,0 1,0 1,1 2,-24 7,-46 12,-134 9,-298 5,474-36,-1089 29,585-11,414-15,66-3,-135 20,108-8,-1-4,-1-5,-107-8,72 1,85-1,-58-11,70 7,0 2,0 1,-51 3,76 2,1 0,0 1,0 0,0 1,1 0,-1 1,1 1,0 0,1 0,-1 1,1 1,1 0,-1 0,1 1,1 0,0 1,0 0,1 1,0-1,0 1,2 1,-1 0,1 0,1 0,0 0,1 1,-4 22,6-24,1 1,-1 1,-1-1,1 0,-9 20,9-29,1 0,-1 0,0 0,0 0,0-1,0 1,0 0,0-1,-1 0,1 0,-1 1,0-1,0-1,1 1,-1 0,-1-1,1 0,0 1,0-1,0 0,0-1,-5 1,-16 2,0-2,-35-4,-27 2,81 2,1 1,-1-1,1 1,-1 0,1 0,0 0,0 0,0 1,0 0,1-1,-1 1,1 1,-1-1,1 1,0-1,0 1,1 0,-1 0,1 0,0 0,0 0,0 1,-1 4,-3 7,0 1,1 0,1 0,-3 35,4-25,2 1,5 49,-3-67,0 0,2 0,-1 0,1 0,0-1,1 1,0-1,1 0,0 0,0 0,7 7,2 6,0 1,-2 0,-1 0,-1 1,-1 0,6 27,-7-26,8 26,-4-12,1-1,25 50,-4-4,-28-65,1-2,0 1,1-1,19 29,-18-33,0 0,1-1,0 0,1-1,0 0,0-1,2 0,-1-1,1 0,0-1,1-1,0 0,0-1,1 0,-1-1,1 0,1-2,-1 0,0 0,1-2,15 1,-15-2,0 0,0-2,0 1,0-2,0 0,0-1,-1-1,1 0,-1-1,-1-1,17-9,-10 5,0 2,2 0,-1 1,1 1,0 1,32-4,-14 6,0 2,54 3,-59 1,0-1,-1-3,62-9,-67 5,-13 3,0 0,0-2,0 0,23-11,-35 13,1 0,-1 0,0-1,0 0,0 0,0-1,-1 1,0-1,0 0,0 0,0 0,-1-1,0 1,0-1,0 0,1-7,6-19,-3-1,7-57,-11 66,0 0,1 0,1 1,1 0,1 0,20-44,-15 53,-1 0,2 1,-1 0,2 0,0 2,0 0,1 0,19-9,-16 8,35-16,-40 22,-1-1,1 0,-1 0,11-10,-7 5,0 0,0 1,1 1,1 1,33-13,-38 16,-1-1,0 0,0-1,13-11,-17 12,0 0,1 1,0 0,0 1,0-1,1 2,0-1,18-4,35-3,-1 3,118-2,-129 9,75-14,-59 7,61-17,-40 7,26-11,-85 21,-1 1,2 1,49-4,-73 10,0 1,-1-1,1 0,-1 0,1-1,-1 0,0 0,1 0,-1 0,0-1,0 0,-1 0,1 0,-1-1,1 1,7-9,2-1,-1 3,1 1,0 0,1 1,0 0,19-6,23-13,-57 27,1 0,-1 0,0 0,1 0,-1 0,1 0,-1 0,0 0,1 0,-1-1,0 1,1 0,-1 0,0 0,0-1,1 1,-1 0,0 0,1 0,-1-1,0 1,0 0,0-1,1 1,-1 0,0-1,0 1,0 0,0-1,0 1,1 0,-1-1,0 1,0 0,0-1,0 1,0-1,0 1,0 0,0-1,0 1,-1 0,1-1,0 1,0 0,0-1,-21-6,-32 3,22 3,-268-14,-226 2,328 15,72-3,-139 3,258-1,0-1,-1 1,1 1,0-1,-11 5,17-6,0 0,0 0,0 0,0 0,-1 0,1 0,0 0,0 0,0 0,-1 0,1 0,0 0,0 1,0-1,0 0,0 0,-1 0,1 0,0 0,0 0,0 0,0 1,0-1,0 0,0 0,-1 0,1 0,0 1,0-1,0 0,0 0,0 0,0 0,0 1,0-1,0 0,0 0,0 0,0 1,0-1,0 0,0 0,0 0,0 0,0 1,0-1,0 0,0 0,1 0,-1 0,0 1,0-1,0 0,0 0,0 0,1 0,26 6,71-3,0-4,0-4,151-27,-138 14,0-5,109-37,-184 50,0 2,1 2,0 2,0 1,67 3,-54 1,-1-2,72-12,-101 9,0 0,0 2,0 0,0 1,0 1,0 1,32 5,-50-5,1 0,0 0,-1 0,1 1,-1-1,1 1,-1-1,0 1,1 0,-1 0,0 0,0 0,0 0,-1 0,1 1,-1-1,3 5,-2-1,1 0,-2 0,1 0,-1 0,1 0,-2 0,1 13,-1-6,-1 1,-1-1,0 1,0-1,-2 1,-9 24,7-26,0 0,-1-1,0 0,-1-1,0 0,-1 0,-11 10,-77 56,52-42,-17 7,-1-2,-91 41,25-14,103-52,6-4,1 1,-29 22,34-25,0-1,0 0,-1-1,0 0,0-2,0 0,-1 0,1-1,-1-1,-27 0,-470 0,251-4,241 3,0 1,1 1,-1 1,1 1,0 1,0 0,-21 11,13-4,1 1,0 1,1 2,-29 22,-156 128,196-154,1 1,0 0,0 1,2 0,-14 21,20-26,1 0,0 0,1 0,0 1,1-1,0 1,0 0,1 0,1 0,-1 20,4 40,23-113,-13 13,21-45,60-98,-34 71,21-33,-66 115,0 0,1 1,0 0,26-21,10 1,100-56,-37 26,-83 50,44-18,-13 6,-60 29,0 0,0 1,0-1,0 0,0-1,-1 1,1 0,0 0,-1-1,1 1,-1-1,1 0,1-3,-3 5,0-1,0 1,0-1,0 1,-1-1,1 1,0-1,0 1,-1-1,1 1,0 0,0-1,-1 1,1-1,0 1,-1 0,1-1,-1 1,1 0,0-1,-1 1,1 0,-1 0,1-1,-1 1,1 0,-1 0,1 0,-1 0,1 0,-1 0,1 0,-2 0,-67-5,51 4,-231-24,205 18,32 4,1 1,-1 1,0 0,0 0,-16 2,12 1,-44 5,-113 27,136-25,0-1,-1-2,-55 2,-119-9,77-2,-3 1,-150 5,173 14,59-7,-55 16,102-24,1 1,-1-1,1 2,-1-1,1 1,0 0,1 1,-1 0,1 0,0 1,0 0,1 0,-1 0,1 1,1 0,-1 0,1 1,1-1,-1 1,1 0,0 0,1 1,-3 10,-7 24,-9 40,21-76,0-1,1 1,-1-1,1 1,1-1,-1 1,1-1,0 1,0-1,3 8,-2-11,-1-1,1 1,-1-1,1 0,0 0,-1 0,1 0,0 0,0 0,1 0,-1-1,0 1,1-1,-1 0,0 0,1 0,0 0,-1 0,1 0,0 0,4 0,63 2,-52-4,131 13,-104-6,0-2,48-3,-78-3,-1 0,1-2,-1 1,0-2,14-6,-12 5,0 0,1 1,22-4,31-1,-9 1,90-2,373 12,-538-1,0-2,0 1,0-2,0 0,1 0,-27-11,-72-44,74 37,-41-18,65 34,0 0,0 1,-1 0,0 1,1 0,-30 0,-418 29,396-19,36-5,1 1,-1 1,1 1,0 2,-36 14,42-14,23-7,0 0,0 0,0 0,-1 0,1 0,0 0,0 0,0 0,0 0,0 0,-1 1,1-1,0 0,0-1,0 1,0 0,-1 0,1 0,0 0,0 0,0 0,0 0,0 0,-1 0,1 0,0 0,0 0,0 0,0 0,0-1,0 1,0 0,-1 0,1 0,0 0,0 0,0 0,0-1,0 1,0 0,0 0,0 0,0 0,0 0,0-1,0 1,0 0,0 0,0 0,0 0,0-1,1-1,1-1,0 1,0 0,0 0,1 0,-1 0,0 0,1 1,-1-1,6-2,27-11,1 1,0 1,1 3,0 1,41-5,-25 4,164-22,331-7,-381 38,45-3,-210 4,1 0,0 0,-1 0,1-1,-1 1,1-1,-1 0,0 0,1 0,-1 0,0 0,1 0,-1 0,0-1,0 1,0-1,2-2,-3 2,0 1,0-1,0 0,0 1,-1-1,1 0,-1 0,1 0,-1 0,0 0,1 1,-1-1,0 0,0 0,0 0,-1 0,0-3,-1-3,0 1,-1 0,0 0,0 0,-1 1,0-1,0 1,0 0,-1 0,-7-6,-6-5,-1 1,-1 1,-1 1,0 1,0 1,-27-11,-143-48,156 63,1 2,-1 1,0 2,-1 1,1 2,-43 4,-21 0,-68 10,110-6,-60-1,30-9,-92 4,174-2,0 1,0 0,0 0,0 1,0 0,0 0,0 0,0 0,1 1,-1-1,1 1,0 1,0-1,-6 7,-1 3,0 0,1 1,-9 17,10-17,3-4,2 0,-1 0,1 0,1 0,0 1,1-1,-1 1,2 0,-1 11,4 107,1-64,-2-39,1 1,1-1,2 0,0 0,2 0,1-1,0 0,2-1,1 0,18 30,-24-46,-2 0,1 1,-1 0,-1-1,0 1,0 0,0 0,0 17,-1-7,0-17,-1 1,1-1,-1 0,1 0,0 0,0 1,0-1,0 0,0 0,1 0,-1-1,0 1,1 0,-1 0,1-1,0 1,0-1,0 0,-1 1,1-1,0 0,1 0,-1 0,0 0,4 1,6 1,-1-1,1 0,22 1,-25-2,85 0,1-3,99-17,-116 11,21-5,-48 5,63-1,-337 28,31-5,4 0,61-3,88-10,0 3,-1 1,-73 19,34 8,62-24,-1 0,1-2,-1 0,0-1,-1-1,1 0,-26 1,33-4,-1-1,0-1,0 1,1-2,-1 0,-11-3,20 4,1 0,-1 0,1 0,-1 0,1-1,0 1,0-1,-1 0,1 0,0 1,1-1,-1 0,0-1,0 1,1 0,-1 0,1-1,0 1,0-1,0 1,0-1,0 1,0-1,1 0,0 1,-1-1,1 0,0 0,0 1,0-1,0 0,2-3,-1-6,0 0,2 0,-1 0,2 0,-1 0,7-11,-10 21,1 0,0 0,1 0,-1 0,0 0,0 0,1 1,-1-1,1 0,0 1,0-1,-1 1,1-1,0 1,0 0,0 0,0 0,0 0,0 0,1 1,-1-1,0 1,0-1,1 1,-1 0,0 0,0 0,1 0,-1 0,0 0,1 1,-1-1,0 1,0-1,0 1,0 0,0 0,0 0,3 2,16 10,-1 1,0 0,-1 2,-1 0,21 24,21 18,-36-37,1 0,0-2,44 24,-56-37,1 1,0-2,0 0,1 0,0-2,-1 1,1-2,0 0,25-1,-33 0,-1-1,1 0,-1 0,1 0,0-1,-1 0,1-1,-1 0,0 0,1 0,-1 0,0-1,0 0,-1-1,1 1,-1-1,1 0,-1 0,0-1,-1 1,1-1,-1 0,0-1,5-7,16-11,-10 16,-15 8,1 0,-1 0,0-1,1 1,-1 0,0 0,0 0,1 1,-1-1,0 0,1 0,-1 0,0 0,1 0,-1 0,0 0,0 0,1 1,-1-1,0 0,0 0,1 0,-1 1,0-1,0 0,1 0,-1 1,0-1,0 0,0 0,0 1,0-1,1 0,-1 1,0-1,0 0,0 1,0-1,0 1,-1 4,-1 1,1 0,-1-1,0 1,0-1,-1 1,0-1,0 0,0 0,-1 0,1 0,-6 4,2 0,-1 2,-19 25,-26 47,47-73,0 1,1 0,1 0,0 1,0-1,1 1,1 0,0 0,-1 19,3-28,0 0,0 0,0-1,1 1,0 0,-1 0,1 0,0 0,0 0,1-1,-1 1,1 0,-1-1,1 1,0-1,0 0,0 0,0 1,2 1,1-1,0 0,1 0,-1 0,0 0,1-1,0 0,-1 0,1-1,6 2,11 0,-1-1,1-1,44-5,-32 1,64-14,-85 13,-1 0,-1 0,1-1,-1 0,1-1,-2-1,23-16,-19 12,0 0,0 1,1 1,1 0,-1 2,1-1,1 2,-1 0,1 1,27-3,-23 3,0-1,21-9,-27 8,2 2,-1-1,0 2,26-3,-37 7,24-3,-29 3,0 0,0 0,0 0,0 0,0 0,-1 0,1 0,0-1,0 1,0 0,0-1,-1 1,1-1,0 1,0-1,-1 1,1-1,0 1,-1-1,1 0,0 1,-1-1,1-1,-1 2,-1-1,0 0,0 0,0 0,0 0,0 1,0-1,0 1,0-1,0 0,-1 1,1 0,0-1,0 1,0 0,-1 0,1-1,0 1,0 0,-3 1,-34-4,34 3,-302-3,178 3,121 1,1 0,0 0,0 0,0 0,0 1,0 0,0 0,1 1,-1-1,1 1,-10 7,-55 50,34-27,-22 12,39-31,1 0,0 1,-24 26,20-18,-1-1,-2-1,-35 24,32-25,0 2,-39 39,54-47,0 1,1 1,-18 29,25-36,1 1,0 0,1 0,0 0,0 0,1 0,0 1,0 17,2 10,1-28,-1-28,0-91,2-62,2 147,1 1,15-46,-4 17,-6 16,2 1,16-34,-23 58,0 0,1 1,0 0,1 0,0 0,0 1,1 0,1 0,-1 1,17-12,-15 16,0 0,0 0,0 1,1 1,-1-1,1 2,0-1,15 1,18-3,53-5,-74 9,-1-1,1-1,-1-1,0-2,1 0,39-15,-48 12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3:28.7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5217 36,'5'2,"1"0,-1 1,0-1,0 1,0 1,0-1,-1 1,1-1,-1 1,0 1,7 7,0 0,56 47,3-2,107 66,-144-98,-1 2,-1 2,-2 0,-1 2,42 60,41 44,-57-75,71 104,-81-83,-35-62,1 1,1-1,24 31,-19-31,-2 2,12 22,-13-21,29 38,-21-33,26 44,10 15,166 221,-211-286,-1 0,-1 1,13 46,3 5,-19-55,-1 1,6 37,-11-45,1 1,0-1,1 1,0-1,1 0,0 0,1-1,0 1,1-1,0 0,11 14,-4-11,-1 0,0 1,-1 0,-1 1,0 0,-1 1,0 0,-1 0,7 24,-14-35,1 0,0 0,0-1,0 1,0 0,1-1,0 1,0-1,0 0,0 0,1 0,-1 0,8 4,-9-6,1-1,-1 0,1 0,0 0,-1 0,1-1,0 1,0-1,-1 1,1-1,0 0,0 0,0-1,-1 1,1 0,0-1,-1 0,1 1,0-1,-1 0,1-1,-1 1,1 0,-1-1,0 1,1-1,1-2,10-7,0 0,-1-2,-1 0,0 0,0-1,-2 0,1-1,-2 0,0-1,-1 0,12-34,-11 21,-1-1,-1-1,-2 1,-1-1,-1 0,-1-33,-1 42,0 0,10-37,-7 41,-1 0,-1 0,1-36,-4 47,0 0,0 1,0-1,-1 1,0-1,0 1,-1 0,1 0,-1 0,-1 0,1 0,-1 1,0-1,-9-8,4 4,-1 1,0 1,-1 0,1 0,-2 1,1 0,-20-8,1 5,-60-14,85 23,-163-48,165 48,0 0,-1 0,1 0,0 0,0 0,0 1,-1 0,1-1,0 1,-1 0,1 1,0-1,-1 1,1-1,0 1,0 0,0 0,0 1,0-1,0 0,0 1,0 0,0 0,1 0,-1 0,1 0,-1 0,1 1,0-1,0 1,0 0,0-1,0 1,1 0,-1 0,1 0,0 0,0 1,0-1,0 0,1 0,-1 1,1-1,0 0,0 0,0 1,0-1,1 0,-1 1,1-1,0 0,0 0,0 0,0 0,0 0,2 3,7 14,0-2,1 1,1-1,1-1,1 0,0-1,1-1,0 0,28 20,15 6,99 50,-59-36,-42-23,-47-27,-37-21,-185-123,188 121,11 8,6 3,0 1,0 1,-1 0,0 0,-17-7,24 12,0-1,0 1,-1-1,1 1,0 0,0 0,-1 0,1 0,0 0,0 1,-1-1,1 0,0 1,0 0,0 0,0-1,0 1,0 1,0-1,0 0,0 0,0 1,0-1,1 1,-1-1,1 1,-1 0,1 0,0 0,-1-1,0 4,0-1,1-3,0 1,1-1,-1 1,0-1,0 1,1-1,-1 0,0 0,0 1,-1-1,1 0,0 0,0 0,0 0,-3 1,3-4,-1 1,1-1,0 0,0 0,0 0,0 1,0-1,0 0,0 0,1 0,-1 0,1-1,-1 1,1 0,0-2,-39-186,20 86,-57-176,-24-4,67 207,20 47,-15-42,10 18,3 0,2 0,3-1,2-1,-1-60,7 83,0 1,-10-40,2 16,9 51,0 1,0-1,0 1,-1 0,0-1,0 1,0 0,-1 0,1 0,-1 1,0-1,0 1,0-1,0 1,-1 0,1 0,-1 0,0 1,0-1,0 1,0 0,0 0,0 1,-10-3,-8-2,0 1,-1 2,-42-2,43 4,18 0,-20-1,0 1,-1 1,1 1,-43 8,63-8,0 0,0 0,0 0,0 1,0 0,0 0,1 0,-1 0,0 0,1 1,0 0,0-1,0 1,-5 7,6-7,0 1,1-1,0 1,0-1,0 1,0 0,0-1,1 1,0 0,-1 0,1-1,1 1,-1 0,1 0,-1-1,1 1,0 0,0-1,4 7,5 14,2-2,0 1,2-2,0 0,1 0,29 29,-1 0,-24-27,11 11,-2 1,-1 2,-2 0,-1 2,20 46,42 105,-99-218,-14-51,-5-15,-145-367,173 453,0-1,-1 1,0 0,0 0,-1 0,0 1,0 0,-1 0,1 0,-2 1,1 0,-1 0,0 1,0 0,0 1,0-1,-12-3,-11-3,0 0,0 3,-55-9,70 16,0 0,0 2,0 0,0 1,0 0,1 2,-1 0,-20 8,15-5,-1-1,0-1,-31 3,-210-7,127-3,-117-18,188 12,24 2,-49-15,61 13,0 1,-1 1,-57-3,45 10,0 2,1 1,-1 2,1 2,0 1,1 3,1 1,-1 2,-36 20,45-22,-1-1,0-2,0-1,-1-2,-54 6,-38 11,85-14,-1-2,-57 3,57-8,-1-3,1-1,-1-2,1-2,-79-20,114 23,-1-1,2 1,-1-1,0 0,0 0,1-1,0 0,0 0,0 0,0 0,1-1,-1 0,1 0,0 0,1 0,-1-1,1 1,0-1,1 0,-1 0,1 0,-2-7,9 13,6 11,17 20,-20-22,6 6,0 0,-1 0,0 1,-2 1,0 0,-1 0,0 1,8 24,-8-13,-1 2,-1-1,-1 1,-2 0,1 40,-6-68,0 0,0 0,0 1,0-1,0 0,0 0,1 0,0 0,0 1,0-1,0 0,0 0,0-1,1 1,-1 0,1 0,0-1,0 1,0-1,0 1,0-1,1 0,-1 0,1 0,-1 0,1 0,0-1,0 1,0-1,0 0,0 0,0 0,0 0,0 0,0-1,4 1,0 1,0 0,0 0,0 0,-1 1,10 5,-15-7,1 0,-1 0,1 0,-1 0,1 1,-1-1,0 0,0 1,0-1,0 1,0-1,0 1,0 0,0 0,0-1,-1 1,1 0,-1 0,1 0,-1-1,0 1,0 0,0 0,0 3,5 72,0-81,1 1,0 0,0 0,0 0,0 1,0 0,0 0,11-1,-9 1,16-5,-7 1,1 1,0 1,0 0,1 2,25-1,-40 3,0 0,0 0,0 1,0 0,0-1,0 2,-1-1,1 0,0 1,-1-1,1 1,-1 0,0 0,0 1,0-1,0 1,0-1,0 1,0 0,-1 0,1 0,-1 1,0-1,0 0,-1 1,1-1,0 1,-1 0,0 0,0-1,1 7,0 3,0 0,-1 1,0-1,-1 0,-1 1,0-1,0 0,-2 0,0 0,0 0,-1 0,0 0,-1-1,-1 0,0 0,-1 0,0-1,0 0,-1 0,-1-1,0 0,0-1,-16 13,55-61,-20 24,0 1,1 0,1 1,0 0,17-14,29-18,-39 29,1 1,0 1,23-12,13-8,-48 28,1 0,0 0,0 1,1 0,-1 1,1 0,0 0,0 1,1 0,16-2,-13 4,-1-2,1 1,-1-2,0 0,0 0,19-10,73-46,-77 43,39-17,1 3,1 3,97-26,-97 33,-42 14,0 1,36-3,25-5,-57 9,0 2,1 0,44 3,-154 0,-5 0,-123-15,67 1,95 12,0-2,-72-17,-11-4,87 18,0-1,-46-15,56 16,0 1,0 1,0 2,-1 1,0 1,1 1,-42 7,62-6,0 1,1 0,-1 0,0 1,1 1,-1-1,1 1,0 1,0 0,-15 12,1 2,2 0,-27 33,16-17,30-34,1 0,0 0,0 0,0-1,0 1,0 0,1 1,-1-1,0 0,0 0,1 0,-1 0,0 1,1-1,0 0,-1 1,1-1,0 0,-1 1,1-1,0 0,0 1,0 1,1-2,0-1,0 1,0 0,0 0,0-1,0 1,0-1,0 1,0-1,0 1,0-1,0 0,0 1,0-1,0 0,1 0,-1 0,0 0,0 0,2 0,13-1,-1-1,28-6,76-22,-41 10,144-20,-28 39,-20 1,-162-1,-2-2,1 1,0-1,0-1,-1 0,0-1,0 0,0 0,9-7,44-21,-62 33,0 0,1 0,-1-1,0 1,1-1,-1 1,0-1,0 1,1-1,-1 1,0-1,0 0,0 0,0 0,0 0,0 0,0 1,0-2,0 1,-1 0,1 0,0 0,-1 0,1 0,0-3,-2 3,1-1,-1 1,0 0,0 0,0 0,0 0,-1 0,1 0,0 0,0 0,-1 0,1 1,0-1,-1 0,1 1,-1-1,1 1,-2-1,-80-15,40 12,-77 5,77 1,-73-6,115 4,0 0,1 0,-1 0,1 0,-1 0,1 0,-1 0,0 0,1 0,-1-1,1 1,-1 0,1 0,-1 0,0-1,1 1,-1 0,1-1,0 1,-1 0,1-1,-1 1,1-1,-1 1,1 0,0-1,-1 1,1-1,0 1,0-1,-1 1,1-1,0 0,0 1,0-1,0 1,-1-2,16-19,32-13,-19 22,1 1,0 1,1 2,0 1,52-5,157 0,-189 10,152 6,-198-3,1 0,-1 1,1-1,-1 1,1 0,-1 0,0 0,0 0,0 1,0 0,-1 0,1 0,-1 0,1 0,2 5,8 9,-1 1,11 20,8 12,78 101,-79-103,-25-37,0 0,1 0,0-1,1 0,1-1,11 11,33 25,104 67,-121-87,-1 2,-2 1,0 2,-2 2,-2 0,-1 2,40 62,42 90,-96-164,1 1,0-2,2 0,36 35,1 2,151 210,-196-253,0 0,-1 1,12 33,-15-33,1-1,1 1,1-1,16 24,0-6,-8-10,1 0,22 21,-34-39,0 0,0-1,0 0,1 0,0 0,-1 0,1-1,1 0,-1 0,0-1,1 0,-1 0,14 2,-17-4,0 0,0 0,0 0,0 0,0 0,0-1,0 1,0-1,0 0,0 0,0 0,0-1,0 1,-1-1,1 1,-1-1,1 0,-1 0,0 0,1 0,-1 0,0-1,0 1,-1-1,1 1,0-1,-1 0,0 1,1-1,-1 0,0 0,-1 0,1 0,0-5,2-13,-1 1,0 0,-2-1,-2-25,0 14,1-7,-3-1,-1 1,-1-1,-3 2,-1-1,-2 1,-18-41,18 52,4 5,-1 1,-1 0,-1 0,0 1,-2 1,-21-25,9 17,2-1,0-2,-31-54,-2-11,-28-56,82 145,-1 1,1 0,1-1,-1 0,1 1,0-1,0 0,0 1,1-1,0 0,0 0,1 0,0 1,0-1,2-8,-3 14,0 0,0-1,0 1,0 0,0 0,0-1,0 1,1 0,-1 0,0-1,0 1,0 0,0-1,0 1,1 0,-1 0,0 0,0-1,0 1,1 0,-1 0,0 0,0-1,1 1,-1 0,0 0,0 0,1 0,-1 0,0 0,1 0,-1 0,0 0,0 0,1 0,-1 0,0 0,1 0,-1 0,10 10,1 18,2 48,-10-54,1 0,6 25,22 37,2-1,5-2,3-2,3-2,57 74,-90-135,0-1,2 0,-1-1,2 0,-1-1,2-1,0 0,0-1,1-1,1-1,-1 0,27 8,138 57,-174-70,-1 0,0 0,0 0,0 1,-1-1,1 2,-1-1,0 1,-1 0,1 0,-1 1,-1-1,1 1,-1 0,4 10,3 10,-1 0,-2 1,6 29,6 25,4-10,25 87,-44-137,-1 0,0 0,-2 0,-1 0,-1 29,-1-47,0 0,0 0,0 0,0 0,0 0,-1 0,0-1,1 1,-2 0,1-1,0 1,-1-1,1 0,-1 0,0 0,0 0,0 0,-1-1,1 1,0-1,-1 0,0 0,1 0,-1-1,0 1,0-1,0 0,0 0,0 0,0-1,-1 1,1-1,0 0,0 0,0-1,0 1,0-1,0 0,0 0,0 0,0 0,0-1,0 0,0 0,1 0,-1 0,1 0,-1-1,1 1,-5-6,2 1,-1-1,1 0,1 0,0 0,0-1,0 0,1 0,0 0,1 0,-4-20,0 7,6 18,0-1,0 1,-1 0,1 0,-1 0,0 1,0-1,-1 0,1 1,-1-1,1 1,-1 0,0 0,0 0,-1 0,1 1,-1-1,1 1,-1 0,0 0,0 0,0 0,0 1,0 0,-5-2,-5 2,0 1,0 0,0 0,0 2,0-1,-16 5,7-1,22-5,1 0,-1 1,1-1,-1 0,0 0,0 0,1 0,-1 1,0-1,1 0,-1 0,0 0,1 0,-1-1,0 1,0 0,1 0,-1 0,0 0,1-1,-1 1,1 0,-1-1,0 1,1 0,-1-1,1 1,-1-1,1 1,-1-1,1 1,-1-1,1 1,-1-2,1 0,0 0,0 1,0-1,1 0,-1 0,1 1,-1-1,1 0,0 0,-1 1,1-1,0 1,1-3,45-57,-41 54,7-7,-8 9,0 0,0-1,0 1,-1-1,7-13,-10 18,-1 0,0 1,0-1,1 0,-1 0,0 1,0-1,0 0,0 0,0 1,0-1,0 0,0 0,0 0,0 1,-1-1,1 0,0 0,0 1,-1-1,1 0,-1 1,1-1,-1 0,0 0,-1-1,0 1,1 0,-1 0,0 0,0 1,0-1,1 0,-1 1,0-1,0 1,0 0,0-1,-2 1,-45-3,1 2,-76 8,117-5,1 0,-1 0,1 1,0 0,0 0,0 0,0 1,0 0,1 0,-1 0,1 1,0 0,-5 7,-32 25,41-35,-1-1,0 1,0-1,0 0,0 0,0 1,0-1,0-1,-1 1,1 0,0 0,-1-1,1 0,0 1,-1-1,1 0,0 0,-1 0,1 0,0-1,-1 1,1 0,-4-2,2-1,1 1,0-1,0 0,0 0,0 0,1 0,-1 0,1-1,0 1,0-1,0 1,0-1,-1-5,-17-40,13 28,-1 1,0 0,-2 1,-1-1,-16-22,19 33,1-1,-1 1,0 0,0 0,-1 0,-19-13,25 20,-1 0,0 1,1-1,-1 1,0 0,0 0,0 0,0 0,0 1,0-1,-1 1,1 0,0 0,0 1,0-1,0 1,0 0,0 0,0 1,1-1,-1 1,-4 2,-40 28,42-28,1 1,-1-1,0 0,0 0,0 0,-1-1,0 0,1 0,-1-1,-7 2,-2-3,0 0,1-1,-1-1,0-1,1 0,-1-1,-18-5,-16-3,44 10,0 0,0-1,0 0,0 0,1 0,-1 0,0-1,1 0,0 0,0-1,0 1,0-1,0 0,1-1,0 1,0-1,0 0,0 0,1 0,0 0,-4-7,1-5,0 0,1-1,1 1,1-1,-3-33,6 45,-1-1,0 1,-1 0,1-1,-1 1,-1 0,1 0,-1 1,0-1,0 0,0 1,-1 0,0 0,0 0,0 0,-1 0,0 1,0 0,0 0,0 0,0 1,-1 0,0 0,1 0,-1 1,0-1,0 1,-1 1,1-1,0 1,-1 0,1 1,0 0,-1 0,1 0,-1 0,1 1,0 0,-8 3,0-1,0 0,-1-1,1 0,-1-2,0 1,0-2,-21-2,32 2,-1 0,1-1,-1 1,1-1,0 0,0 0,0 0,0 0,0-1,1 0,-1 1,1-1,0-1,-1 1,1 0,1-1,-1 0,0 1,1-1,0 0,0 0,0-1,0 1,1 0,0 0,0-1,0 1,0-6,-15-133,6-216,9 339,-1 0,-1-1,-1 1,-1 0,0 1,-1-1,-1 1,-1 0,-1 1,-1 0,0 0,-1 1,-1 1,-26-29,13 19,10 9,-1 1,-30-23,40 35,-1 0,0 0,0 0,0 1,0 0,-1 0,1 1,-1 0,0 0,1 1,-13-1,-257 4,265-1,0 0,0 0,0 1,1 1,-1 0,1 0,0 1,0 0,-13 8,-8 7,-47 37,42-29,35-25,0-1,0 0,0 1,0-1,0 0,-1 0,1 0,0-1,-1 1,1 0,-4-1,1-6,13-12,-2 8,0 1,1 0,0 0,0 1,1 0,0 0,0 1,1 0,0 0,0 1,1 0,-1 0,1 1,1 1,-1 0,1 0,-1 1,1 0,17-1,59-8,-58 7,0 1,35 1,-54 3,1 1,-1 0,0 0,0 1,0 1,0 0,0 0,0 1,-1 0,10 6,13 6,-23-12,0 1,0-1,0 1,-1 1,13 10,-19-14,0 0,-1 0,1 0,0 1,-1-1,0 0,1 1,-1-1,0 1,0-1,0 1,-1-1,1 1,-1 0,1-1,-1 1,0 0,0-1,0 1,0 0,-1-1,1 1,-1 0,0-1,1 1,-2 2,0-2,1 0,-1-1,0 1,0-1,0 1,0-1,0 0,0 0,-1 1,1-2,-1 1,1 0,-1 0,0-1,1 0,-1 1,0-1,0 0,0 0,0-1,0 1,-1-1,1 1,0-1,0 0,0 0,0 0,-4-1,-4 0,0-1,0 1,0-2,1 1,-1-2,-18-7,17 5,-1 0,0 1,0 1,0 0,0 0,-1 2,1 0,-1 0,0 1,0 1,1 0,-1 1,0 0,1 1,-1 1,1 0,0 1,0 1,0 0,0 0,1 1,-20 13,-18 6,42-22,0 1,0 0,0 0,0 0,1 1,0 0,0 0,0 1,0 0,1 0,0 0,0 1,-5 9,4-3,0 0,0-1,-1 0,-1-1,0 1,-1-2,0 1,0-1,-1-1,0 0,-1-1,0 0,0 0,-1-2,0 1,0-2,-16 6,5-5,1 0,-1-2,0-1,-45 1,11-1,-8 10,58-10,0 0,-1-1,0 0,1-1,-1 0,0 0,0-1,0 0,1 0,-1-1,-17-4,23 4,1 0,0 0,0-1,0 1,0-1,0 0,0 1,0-1,0 0,1 0,-1 0,1 0,-1-1,1 1,0 0,0 0,0-1,0 1,0-1,1 1,-1-1,1 1,0-1,-1 1,1-1,1-3,-1-9,1 1,1-1,6-20,-5 22,7-26,2 1,2 1,1 1,2 0,2 1,1 0,1 2,2 1,51-56,-58 73,0 0,1 1,1 1,0 0,1 2,0 0,26-10,149-47,-141 56,0 2,1 3,1 2,-1 2,0 3,71 8,-113-6,0 0,0 1,0 0,0 1,0 0,-1 1,1 1,10 6,13 11,34 28,-30-21,-2 1,-1 2,45 52,2 2,-42-49,-26-26,-1 1,0 0,-1 1,0 1,-1 0,0 1,12 24,-15-23,1 0,25 31,0 1,67 101,50 99,-134-224,1-1,25 25,-20-24,28 39,-47-57,-1-1,1 0,0 0,1 0,-1-1,1 0,0 0,1-1,-1 1,1-1,0-1,0 1,0-1,10 3,0-3,0 0,0 0,0-2,1 0,23-2,-18-1,30-1,-50 3,0 0,-1 0,1 0,0 1,0-1,-1 1,1-1,0 1,-1 0,1 0,-1 0,1 1,3 2,-6-4,0 1,0-1,0 0,0 1,0-1,0 0,0 1,0-1,0 1,0-1,0 0,-1 1,1-1,0 0,0 1,0-1,-1 0,1 1,0-1,0 0,-1 1,1-1,0 0,-1 0,1 1,0-1,-1 0,1 0,0 0,-1 0,1 1,-1-1,1 0,0 0,-1 0,1 0,0 0,-1 0,1 0,-1 0,1 0,0 0,-1 0,0-1,-21 5,-37 1,-86-3,119-3,0-2,0 0,0-2,1-1,-45-16,57 15,0 0,0 0,1-1,0-1,0 0,1-1,0 0,1-1,0 0,1 0,0-1,1 0,0-1,1 0,-7-18,10 19,-1-1,0-1,-1 0,0 1,-9-13,12 21,0 2,-1-1,1 0,-1 1,1-1,-1 1,0 0,0 0,-1 1,1-1,0 1,-1 0,0 0,1 0,-11-2,3 2,-25-6,35 8,1-1,0 1,0-1,-1 1,1-1,0 1,0-1,0 0,0 0,0 1,0-1,0 0,0 0,0 0,0 0,1 0,-1 0,0 0,1 0,-1 0,0-1,1 1,-1-2,1 2,0 1,1-1,-1 0,0 0,1 0,-1 0,1 0,-1 0,1 0,-1 1,1-1,0 0,-1 0,1 1,0-1,0 0,-1 1,1-1,0 1,0-1,0 1,0-1,0 1,0 0,0-1,0 1,0 0,0 0,0 0,1 0,36-5,-36 4,43 0,1 1,-1 2,78 15,127 42,-206-47,-12-4,-15-5,0 2,-1 0,1 0,-1 2,26 13,-34-12,-1 1,0 0,0 0,-1 0,0 1,-1 0,0 0,0 0,5 20,-3-10,36 84,69 194,-101-255,-11-37,1 1,1 0,-1-1,1 1,0 0,1-1,0 0,0 0,0 0,0 0,1 0,0-1,1 1,-1-1,1 0,7 6,23 11,0-1,1-2,1-2,1-1,0-2,53 12,-21-5,-42-11,1 2,-2 0,47 29,-71-39,-1-1,0 1,0-1,1 1,-1 0,0 0,-1 0,1 0,0 0,0 0,1 3,-3-4,0 0,0 0,1-1,-1 1,0 0,0 0,0 0,0 0,0-1,0 1,0 0,0 0,0 0,0 0,0-1,-1 1,1 0,0 0,-1 0,1-1,0 1,-1 0,0 1,-2 1,-1-1,1 1,-1-1,1 1,-1-1,0 0,0 0,0-1,0 1,0-1,-7 2,-45 9,-70 6,124-18,0 0,0 0,0 1,0-1,0 0,0 1,1-1,-1 1,0 0,0-1,0 1,1 0,-1 0,0 0,1 0,-1 0,-1 3,2-3,1 0,0-1,0 1,-1 0,1 0,0 0,0 0,0 0,0-1,0 1,0 0,0 0,1 0,-1 0,0 0,0 0,1-1,-1 1,0 0,1 0,-1-1,1 1,-1 0,1 0,1 0,2 4,1 0,0-1,0 0,0 0,1 0,-1 0,1-1,9 4,-2-1,-11-5,1 1,0 0,0-1,0 0,-1 0,1 0,0 0,1 0,-1 0,0-1,0 1,0-1,0 0,0 0,6-1,-42-19,-7-1,1-1,1-2,1-1,1-2,-35-35,63 56,0-1,-1 1,1 1,-14-7,18 10,-1 0,0 0,1 0,-1-1,1 0,0 1,0-2,0 1,0 0,1-1,-1 0,1 0,0 0,0 0,1 0,-1 0,1-1,0 1,0-1,-3-8,2-18,1 0,3-52,0 59,0 1,-2-1,0 1,-1 0,-2-1,-7-28,-22-37,-3 2,-88-153,-134-139,191 295,-3 3,-4 4,-3 2,-134-98,-170-67,130 91,233 137,-1 0,0 2,-1 0,0 1,0 2,-1 0,0 1,-38-6,-155-24,124 19,0 3,-160-3,178 19,-182-4,238 0,0-1,1-1,-1 0,-15-7,15 4,-1 2,1 0,-23-3,-27-1,-114-32,146 35,0 1,0 1,-1 2,1 1,-46 6,-14-2,64-4,-1 2,1 2,-56 11,19-8,56-6,0 1,0 0,0 0,0 1,-14 5,22-6,0 1,1-1,-1 1,1 0,0 0,0 0,0 0,0 1,0-1,0 0,0 1,1 0,-1-1,1 1,0 0,-1 0,2-1,-2 5,-12 61,10-44,-5 51,9-68,0-1,0 0,0 1,1-1,0 0,0 1,1-1,0 0,3 8,-5-13,0-1,1 0,-1 0,0 1,1-1,-1 0,0 0,1 0,-1 1,0-1,1 0,-1 0,0 0,1 0,-1 0,0 0,1 0,-1 0,1 0,-1 0,0 0,1 0,-1 0,0 0,1 0,-1 0,0 0,1 0,-1 0,1 0,-1-1,0 1,1 0,-1 0,0 0,0-1,1 1,-1 0,0-1,0 1,1 0,-1 0,0-1,0 1,0 0,1-1,-1 1,0 0,0-1,0 1,0-1,0 0,15-25,-12 21,85-180,-87 181,1 1,0 0,0 0,1 0,-1 0,1 0,0 1,-1-1,1 1,0 0,0-1,1 1,-1 1,0-1,1 0,-1 1,1 0,5-2,-8 3,0 0,0 0,0 0,1 0,-1 0,0 0,0 1,0-1,0 0,1 1,-1-1,0 0,0 1,0 0,0-1,0 1,0-1,0 1,0 0,0 0,0 0,0 1,1 0,-1 0,0 0,0 1,0-1,0 1,0-1,-1 1,1 0,-1-1,0 1,1-1,-1 1,0 0,-1 2,-2 8,0 0,0 0,-2 0,1-1,-2 0,0 0,-11 18,-12 25,21-37,0-1,-1 0,-1-1,-20 27,28-42,0 1,0-1,0 0,-1 0,1 0,0 0,-1 0,1 0,0-1,-1 1,1-1,-1 1,1-1,-1 0,1 0,-4 0,-51-7,31 3,13 4,1 0,0 1,0 0,-1 1,1 1,0 0,0 0,1 1,-1 0,-11 7,16-9,1-1,-1 0,1 0,-1 0,1-1,-1 0,1 0,-1-1,1 0,-1 0,1 0,0-1,0 0,-1 0,1-1,-6-3,-45-11,-1 10,0 3,-97 7,38 0,79-4,2 1,-55 5,80-4,0 1,0 1,1 0,0 0,-1 1,1 0,1 1,-1 0,-14 10,7-4,-1-1,0 0,-38 13,-22 13,63-28,-1 0,-1-1,1 0,-1-1,0-1,0-1,0-1,-1 0,-24 1,38-5,0 0,1 0,-1 0,1-1,-1 1,1-1,-1 0,1 1,0-2,0 1,0 0,0-1,0 1,1-1,-1 0,1 0,-1 0,1 0,0 0,-2-5,-25-27,17 23,-2 1,1 0,-2 1,1 0,-1 2,-1-1,1 2,-1 0,-1 1,1 1,-1 0,0 1,0 1,-1 1,1 0,-28 2,-34 2,14 1,-66-6,112 0,1-1,0-1,0-1,1 0,-27-14,-42-14,56 25,-1 2,0 1,-1 1,1 2,-36 1,34 4,24-1,1 0,-1 0,0-1,0 0,0-1,0 0,0 0,0-1,-9-3,18 5,0 0,-1 0,1-1,0 1,0 0,-1 0,1-1,0 1,0 0,-1 0,1-1,0 1,0 0,0-1,-1 1,1 0,0-1,0 1,0 0,0-1,0 1,0-1,0 1,0 0,0-1,0 1,0 0,0-1,0 1,0 0,0-1,0 1,1-1,-1 1,0 0,0-1,0 1,0 0,1 0,-1-1,0 1,0 0,1 0,0-1,14-12,0 6,0 0,1 0,-1 2,1 0,0 1,1 0,24-2,124-2,-146 8,641 4,-601 1,0 3,0 2,72 24,90 15,-189-46,62-2,4-1,-95 1,0-1,1 1,-1 0,0-1,1 1,-1 1,0-1,0 0,0 1,0 0,0 0,0 0,-1 0,1 0,0 0,-1 1,0-1,0 1,0-1,0 1,0 0,0 0,0 0,-1 0,0 0,2 4,-3-4,1-1,-1 1,0 0,1-1,-1 1,0 0,0-1,-1 1,1-1,-1 1,1-1,-1 1,0-1,0 1,0-1,0 1,0-1,0 0,-1 0,1 1,-1-1,0 0,0 0,1-1,-1 1,0 0,0-1,-1 1,1-1,0 0,-1 1,1-1,0 0,-4 1,-14 2,0 0,-1-1,1-1,-1-1,1-1,0 0,-25-5,-20 2,-498 2,553 1,0 0,0 1,0 0,0 0,0 1,-14 5,20-5,1-1,-1 1,0 0,1 0,0 1,-1-1,1 1,0-1,0 1,0 0,1 0,-1 1,1-1,0 0,-1 1,1-1,1 1,-3 6,4-9,-1 0,1 0,0 0,-1 0,1 1,0-1,0 0,0 0,0 1,0-1,1 0,-1 0,0 0,0 1,1-1,-1 0,1 0,-1 0,1 0,-1 0,1 0,0 0,0 0,-1 0,1 0,0 0,0 0,0 0,0-1,0 1,0 0,0-1,0 1,0-1,0 1,1-1,-1 0,0 1,0-1,0 0,3 0,55 6,-53-6,19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4:05.2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146 0,'-14'37,"5"-17,-18 42,22-53,0 1,0-1,1 1,0 1,1-1,0 0,1 1,-2 11,5 231,0-228,-2-57,3-1,0 1,12-50,-8 51,-3 15,1 0,0-1,12-25,-10 86,-7-23,-2 0,0 0,-1-1,-14 40,11-39,0 1,2 0,-5 42,10-65,0 1,0 0,0 0,0 0,0 0,1 0,-1 0,0 0,0 0,0 0,0 0,0 0,0 0,0 0,0 0,0 0,0 0,0 0,0 0,1 0,-1 0,0 0,0 0,0 0,0 0,0 0,0 0,0 0,0 0,0 0,0 0,0 0,0 0,1 0,-1 1,0-1,0 0,0 0,0 0,0 0,0 0,0 0,0 0,0 0,0 0,0 0,0 0,0 0,0 0,0 0,0 1,0-1,0 0,7-12,6-19,-10 4,-3 22,0 0,0 0,1 0,0 0,0 0,0 1,1-1,-1 0,1 1,5-9,-7 13,0 0,1 0,-1 0,1 0,-1 0,0 0,1 0,-1 0,0 0,1 0,-1 0,0 1,1-1,-1 0,1 0,-1 0,0 1,0-1,1 0,-1 0,0 1,1-1,-1 0,0 1,0-1,0 0,1 1,-1-1,0 0,0 1,0-1,0 0,0 1,0-1,0 0,1 1,-1-1,0 1,0-1,0 0,-1 1,10 26,-7-19,6 23,-2 0,0 1,-2 0,-2 0,-1 1,-1-1,-2 0,-1 0,-13 54,8-25,2 1,3 0,6 74,0-15,-1-34,0-50,-1 0,-1 0,-3 0,-1 0,-11 49,2-48,7-21,1 0,0 0,1 1,1-1,-1 25,6 153,-4-292,4-114,-1 208,-1 0,1-1,-1 1,1 0,0 0,0-1,0 1,1 0,-1 0,1 1,0-1,0 0,0 0,0 1,0-1,0 1,1 0,-1-1,1 1,4-2,-6 4,-1 0,1 0,0 0,0 0,-1 1,1-1,0 0,-1 1,1-1,0 0,-1 1,1-1,-1 1,1-1,0 1,-1-1,1 1,-1 0,0-1,1 1,-1-1,1 1,-1 0,0-1,1 1,-1 0,0 0,0-1,0 1,0 0,0 0,0-1,1 1,-2 1,4 32,-2-31,-1 450,-2-208,3-166,-3 90,-25-30,16-75,4-27,-3 43,10-80,0 0,0 0,0 0,0 0,0 0,0 0,0 0,0 0,0 0,0 0,1 0,-1 0,0 0,0 0,0 0,0 0,0 0,0 0,0 0,0 0,0 0,1 0,-1 0,0 0,0 0,0 0,0 0,0 0,0 0,0 0,0 0,0 0,0 0,0 0,0 1,1-1,-1 0,0 0,0 0,0 0,0 0,0 0,0 0,0 0,0 0,0 0,0 0,0 1,0-1,0 0,0 0,0 0,0 0,0 0,0 0,0 0,0 0,0 0,0 1,0-1,0 0,0 0,0 0,7-10,9-18,-15 26,28-67,-23 53,0 0,2 1,-1-1,15-19,-22 35,0-1,0 0,1 1,-1-1,0 0,1 1,-1-1,0 1,1-1,-1 1,1-1,-1 1,1-1,-1 1,1-1,-1 1,1 0,0-1,-1 1,1 0,-1-1,1 1,0 0,-1 0,1 0,0-1,0 1,-1 0,1 0,0 0,-1 0,1 0,0 1,-1-1,1 0,0 0,-1 0,2 1,-1 1,1 0,-1 0,0 0,0 0,0 0,0 0,0 0,-1 1,1-1,-1 0,1 4,3 70,-4-74,0 90,-4 100,-9-117,8-55,1-1,-2 33,7 21,0-51,0 0,-2 1,0-1,-2 0,0 0,-2 0,-10 33,8-35,1 0,0 0,2 1,0 0,-1 30,6 111,1-69,-1-66,2-1,7 35,-4-32,3 48,-10 310,-1-364,-1 0,0 0,-2 0,-1-1,-1 0,-10 23,8-23,1 1,1 0,1 0,1 1,-3 39,8 533,3-253,-5-322,0 0,-8 36,5-35,1 1,-1 25,5 162,2-239,1 0,1 1,2-1,12-35,-11 37,-1 1,0-1,-2 0,0-32,-6-112,0 61,4-6,-5-127,0 223,-1 1,0 0,-12-31,9 33,1-1,2 1,-1-1,-1-26,-8-46,9 65,1 0,-1-27,2 11,1 24,1 1,1-1,0 1,1-1,1 1,7-32,-7 44,0 0,0 0,1 1,-1-1,1 0,0 1,0 0,0-1,0 1,1 1,-1-1,1 0,0 1,-1 0,1 0,0 0,1 0,-1 0,0 1,0 0,1 0,-1 0,1 1,-1-1,0 1,1 0,-1 0,1 1,-1-1,1 1,-1 0,0 0,1 0,-1 1,0 0,0-1,0 2,0-1,0 0,-1 1,1-1,-1 1,1 0,-1 0,0 1,0-1,-1 1,1-1,-1 1,3 6,3 13,-1 0,-2 1,0 0,-1 0,-2 0,0 25,-3-5,-2-1,-13 65,9-70,6-24,-2 1,0-1,-1 0,0 0,-1 0,-12 24,9-21,0 1,1 1,2-1,0 1,-3 21,-12 43,13-55,1 1,2 0,1 0,2 0,0 0,5 42,-1-24,-5 59,1-98,-1-1,0 0,0 0,-1 0,0 0,0 0,-1 0,0-1,0 1,-9 10,9-13,0 1,0-1,1 1,0 0,0 0,0 1,0-1,1 0,0 1,0 0,0-1,1 1,0 0,0 0,1 0,-1-1,2 11,0-9,1-1,0 1,0-1,1 1,0-1,0 0,8 11,-10-14,1-1,0 1,0-1,-1 1,2-1,-1 0,0 0,0 0,1 0,-1-1,1 1,0 0,-1-1,1 0,0 0,0 0,0 0,0 0,0 0,3-1,-4 0,-1 0,1-1,-1 0,0 1,1-1,-1 0,0 1,0-1,0 0,0 0,0 0,0 0,0 0,0-1,0 1,0 0,0 0,-1 0,1-1,0 1,-1 0,1-3,12-39,-10 30,3-15,-1-1,-1 0,-2 1,-2-46,0 42,0 0,2 0,9-45,0 16,-14 99,4 60,1-22,-2 891,-2-940,-1 1,-1-1,-15 52,11-50,1 1,-6 54,0 7,8-65,-4 50,9-75,-2 20,1 0,1 1,1-1,1 1,1-1,1 0,0 0,2 0,10 25,-10-33,-1 1,-1 0,0 0,-1 0,-1 1,2 26,-6 94,-1-53,5 48,-5 127,-10-165,7-59,-3 62,7 14,6 197,0-272,2-1,11 35,-9-41,-2 0,0 1,-2-1,1 31,-7 511,3-653,3 0,24-136,-15 123,-3 0,-5-1,-8-110,0 43,5 63,-4-117,-11 118,-1-32,13 99,1-13,-3-1,-10-57,3 35,8 48,-2 1,0-1,-14-41,12 48,1 0,0 0,2 0,-1-1,2 0,-2-23,4 32,0-1,1 1,0 0,0 0,0 0,1 0,0 0,1 1,-1-1,1 0,1 1,-1 0,1 0,0 0,0 0,7-7,-2 1,-9 12,0 0,0 0,0-1,0 1,0 0,0 0,-1 0,1-1,0 1,0 0,0 0,0 0,0-1,0 1,0 0,0 0,-1 0,1 0,0-1,0 1,0 0,0 0,0 0,-1 0,1 0,0 0,0 0,0-1,-1 1,1 0,0 0,0 0,0 0,-1 0,1 0,0 0,0 0,0 0,-1 0,1 0,0 0,0 0,-1 0,1 0,0 0,0 1,0-1,0 0,-1 0,1 0,0 0,0 0,0 0,0 1,-1-1,1 0,0 0,0 0,-12 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6:19.6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6518 0,'-1'21,"-1"-1,-2 1,0-1,-13 38,10-38,1 1,1 0,1 1,-2 31,5-32,2 1,5 40,-4-53,0 0,1 0,0 0,0-1,1 1,0-1,1 0,-1 0,10 11,-8-9,0 0,0 0,-2 1,1-1,-1 1,-1 0,0 1,-1-1,0 1,1 20,6 24,17 127,-24-176,-1 0,0 1,0-1,-1 1,0-1,0 0,-1 1,0-1,0 0,0 1,-1-1,0 0,-1 0,0 0,0-1,0 1,-1 0,0-1,0 0,0 0,-6 5,-18 30,1 1,-32 73,-3 3,42-77,1 1,2 0,-22 88,26-72,10-40,-1 0,0 0,-1 0,-1-1,-1 1,-1-1,0-1,-20 30,-31 40,42-60,-1 0,-25 29,-8 10,-9 9,30-45,-2 0,-40 27,25-12,10-7,21-22,0 0,-15 21,19-21,0-1,-1-1,-24 19,12-13,7-4,-1-2,0 0,-1-1,0 0,-37 13,21-11,1 2,-50 31,13-7,6 4,54-35,0-1,0 0,0 0,-1-1,-19 7,19-9,3-2,0 0,1 0,0 1,0 0,0 0,0 1,1 1,0-1,0 1,0 1,-12 13,-80 112,94-125,0 0,0 0,-1-1,0 0,0 0,0 0,-1-1,0 0,0-1,0 0,-1 0,1 0,-17 3,3-2,0 0,-1-2,1-1,-34 0,-9 8,52-7,1 0,-1-1,-17 0,26-2,1 0,-1 0,1-1,-1 1,1-1,0 0,-1 0,1 0,0 0,-1-1,1 1,0-1,0 0,0 0,0 0,-3-4,-4-5,2 0,-1 0,-10-22,13 24,1-1,-1 1,-1 0,1 0,-1 1,-10-9,17 17,0 0,0 0,0 0,0-1,-1 1,1 0,0 0,0 0,0 0,-1 0,1 0,0 0,0 0,0 0,-1 0,1 0,0 0,0 0,0 0,-1 0,1 0,0 0,0 0,0 0,-1 0,1 0,0 0,0 0,0 0,0 0,-1 0,1 0,0 1,0-1,0 0,0 0,-1 0,1 0,0 0,0 1,0-1,0 0,0 0,0 1,-5 13,3 17,2-31,0 32,0 15,-2 0,-9 57,5-71,2-8,0-1,-2 1,0-1,-2 0,-1-1,-21 41,19-41,1 0,0 0,2 1,1 1,-5 28,-10 32,-5 34,20-82,-22 71,-34 105,55-198,0 1,-1-1,0-1,-2 0,-14 17,-7 9,-23 19,43-47,0 0,0 1,-14 21,10-11,-1-1,-21 20,18-21,-28 41,43-55,0 1,1 1,0-1,0 0,1 1,0 0,0 0,1 0,-2 13,3 115,3-104,-2 1,-1-1,-10 62,7-82,1 2,0-1,1 0,1 0,0 1,1-1,0 1,1-1,1 1,0-1,1 0,1 0,8 21,7 14,-9-23,1-1,23 40,-29-57,1 0,0 0,1-1,-1 1,2-2,-1 1,1-1,0 0,0 0,0-1,12 5,81 43,167 118,-216-135,63 36,36 26,2 30,-90-73,-44-41,0-1,1-1,1 0,37 14,6 4,-34-16,-2 1,0 2,0 0,-2 2,35 32,203 174,-235-205,56 31,7 3,-43-25,2-1,75 29,-110-51,12 6,-1 0,0 2,43 29,157 117,-166-118,2-3,118 54,-175-90,0 0,1-1,-1 0,0 0,1 0,-1-1,1 0,0 0,-1-1,1 0,0 0,13-2,-17 1,1-1,0 1,-1 0,1-1,-1 0,0 0,0 0,0 0,0 0,0-1,0 1,0-1,-1 0,1 0,-1 0,0 0,0 0,0 0,0-1,0 1,-1-1,0 1,0-1,1-4,11-77,-4 18,5 3,-8 45,-1 1,-1 0,-1-1,-1 0,0 0,-2 0,0 0,-1 0,-1 0,-5-23,-4 4,1 0,1-1,3 0,1 0,0-46,5 56,2-13,-3 0,-1 0,-12-61,-44-253,56 337,-11-49,-21-70,2 14,27 95,2 1,0-56,3 54,-1 1,-8-49,0 15,2-1,3 0,6-81,0 39,-1 84,1 0,8-33,3-33,-9-531,-7 318,3 254,2 0,13-76,-5 72,20-119,21-97,-31 182,13-116,-24 134,2-8,2-114,-13 115,1 9,-3 1,-14-92,1 42,12 77,-2 1,-13-53,9 43,1 0,3-1,2 1,2-54,1 70,2 206,-4 259,-25-182,15-147,-5 100,-11 72,16-192,-4 133,2 26,1-96,2 12,-6 161,19 486,-3-804,1 0,0 0,0 0,1 0,-1 0,1-1,0 1,0 0,2 4,-3-8,0 1,0-1,1 0,-1 0,0 0,0 1,0-1,1 0,-1 0,0 0,0 0,1 0,-1 0,0 0,1 1,-1-1,0 0,0 0,1 0,-1 0,0 0,0 0,1 0,-1 0,0-1,1 1,-1 0,0 0,0 0,1 0,-1 0,0 0,0 0,1-1,-1 1,0 0,0 0,0 0,1-1,15-20,16-41,-4 0,-2-2,-3-1,15-70,26-72,-49 152,-1 0,-3-1,5-88,-14 103,-2 29,1-1,0 1,0 0,5-14,-1 15,-5 17,0-5,0-1,-1 1,1 0,0-1,-1 1,1-1,-1 1,1-1,-1 1,1-1,-1 1,1-1,-1 1,1-1,-1 0,0 1,1-1,-1 0,0 0,1 1,-1-1,0 0,1 0,-1 0,0 0,1 0,-1 0,0 0,0 0,1 0,-1 0,0 0,1 0,-1-1,0 1,1 0,-1 0,0-1,1 1,-1-1,1 1,-1 0,0-2,-4-3,0 0,0 0,1-1,0 1,0-1,0 0,1-1,0 1,0 0,1-1,-4-11,-1-2,-9-24,2 0,2-2,2 0,2 0,-4-91,-27-257,18 233,0-204,23-159,-2 517,0 1,-1-1,0 1,0 0,0-1,-5-10,6 16,-1 1,1-1,0 0,-1 0,0 0,1 0,-1 0,1 1,-1-1,0 0,0 0,1 1,-1-1,0 0,0 1,0-1,0 1,0 0,0-1,-1 0,1 1,0 1,-1-1,1 0,0 0,-1 0,1 1,0-1,-1 1,1-1,0 1,-1 0,1-1,0 1,0 0,0 0,0 0,0 0,0 0,-1 1,-29 33,1 0,-36 60,-12 15,56-81,-9 11,-59 58,-144 94,108-110,-4-8,107-61,-1-1,1-1,-37 12,29-12,-45 23,55-24,-1-1,1-1,-25 6,-45 16,-184 108,247-123,-43 31,48-30,-1 0,-40 19,43-27,0 1,1 1,1 1,0 1,0 0,-19 18,-4 4,33-29,2 1,-1 0,1 1,0-1,0 1,1 1,-1-1,-7 15,-17 35,-48 81,59-107,2 1,1 1,2 1,-15 48,27-75,-83 216,59-160,-20 68,17-41,18-51,-11 65,17-69,-2 0,-20 56,-32 81,19-50,18-61,8-27,2 0,2 2,0-1,3 1,1 1,-4 57,11-61,-1-18,1 1,0 0,1-1,4 17,-5-28,1-1,1 1,-1 0,0-1,1 1,0-1,-1 1,1-1,1 0,-1 0,0 0,1 0,0 0,0 0,-1-1,2 1,-1-1,0 0,0 0,1 0,3 1,49 21,-15-7,77 23,-67-24,0 3,89 46,-78-35,-39-18,0 1,-1 1,0 1,-1 1,-1 1,23 24,93 124,-86-100,7 2,2-2,3-3,125 95,-151-133,1-1,1-3,78 31,18 10,55 44,68 35,-101-52,-76-46,-44-22,42 17,-72-34,0-1,0-1,0 1,0-1,1 0,-1 0,0 0,1-1,-1 0,0-1,0 1,1-1,10-3,-2-2,-1 0,1-1,-2 0,16-11,-9 5,21-8,-32 17,-1 0,1-1,-1 0,13-11,-18 13,0 0,0-1,0 1,0-1,-1 0,0 0,0 0,0 0,0 0,-1 0,1 0,-1-1,1-8,-1 6,-1 0,0 0,0 0,0-1,-1 1,-1 0,1 0,-1 0,-3-8,-30-64,8 22,8 14,2-1,3-1,1 0,2-1,3 0,1-1,-1-70,7 75,-11-71,6 68,-1-56,8-986,-18 856,6 127,-1 6,-3-45,1-32,0-39,-2-155,3 199,12-188,4 161,-5 177,2 1,1-1,0 1,1-1,2 1,0 0,0 0,2 0,10-22,-8 20,0 0,5-23,1-2,-33 68,0-2,-1 0,-26 20,3-4,-1-2,-2-2,-74 38,-271 143,310-163,-147 119,185-133,-36 37,62-58,0 0,-1-1,0-1,-22 12,-10 7,-12 7,28-17,-44 34,-41 40,-81 71,185-151,1 1,-19 28,-18 22,2-8,-78 125,94-134,-73 131,90-143,2 0,-15 69,10-33,3 0,3 1,-5 98,10-78,2 120,6-204,0-11,0 0,0 0,0 1,-1-1,1 0,0 0,0 1,0-1,0 0,0 0,0 1,0-1,0 0,0 1,0-1,0 0,0 1,0-1,0 0,0 0,0 1,0-1,0 0,0 1,0-1,0 0,1 0,-1 1,0-1,0 0,0 0,0 1,1-1,-1 0,0 0,0 0,1 1,-1-1,0 0,0 0,1 0,-1 0,0 0,0 1,1-1,0 0,9-17,14-48,-17 46,40-91,111-185,3-3,-152 277,10-19,30-50,204-281,-215 319,3 1,63-62,-1 3,-48 53,2 3,3 2,81-53,34-29,-81 58,176-111,-219 160,-36 21,0-2,-1 0,0-1,23-19,-31 23,1-1,-1 1,1 1,0-1,0 1,0 0,1 1,8-3,-14 5,-1 1,1-1,0 1,-1-1,1 1,0 0,0 0,-1 0,1 0,0 0,0 0,-1 0,1 0,0 1,0-1,-1 1,1-1,0 1,-1 0,1 0,-1 0,1-1,-1 1,1 1,-1-1,0 0,0 0,1 0,-1 1,0-1,0 1,0-1,0 1,0-1,-1 1,1 0,0-1,-1 1,0 0,1-1,0 4,3 27,-1 0,-2 0,-1 1,-4 31,0 24,4-83,0 1,0-1,-1 1,1-1,-1 1,0-1,-1 0,1 0,-1 1,0-1,0 0,-1 0,1-1,-1 1,0 0,-1-1,1 0,-1 0,0 0,0 0,0 0,0-1,-1 0,1 0,-7 3,-180 139,190-143,-161 137,135-113,1 2,1 1,-33 51,-73 110,8-12,122-177,-190 330,-31 167,207-464,0-4,2 1,-11 35,20-52,-2 0,-13 25,-3 7,-17 42,-74 126,111-210,0 0,-1 0,0 0,1 0,-1-1,-1 0,1 1,0-1,-1-1,1 1,-1 0,0-1,0 0,0 1,0-2,0 1,-8 2,6-3,-1-1,1 1,0-1,-1 0,1-1,-1 1,1-1,0-1,0 1,-1-1,-6-3,-10-6,0-1,0-1,2-1,0 0,-20-19,34 27,1 0,-1-1,1 0,1 0,-1-1,1 0,1 0,-1 0,1 0,1-1,-1 0,1 1,1-1,0 0,0 0,1-1,-1-14,2 9,1 0,0 1,1 0,0-1,1 1,1 0,0 0,1 0,0 1,12-21,12-9,2 2,1 1,2 2,43-38,61-70,-98 98,25-30,-3-3,65-112,-110 167,1 1,1 1,1 0,34-31,26-31,172-261,4-7,-238 331,30-42,3 3,3 2,86-76,-116 116,-3 3,0 0,1 1,25-14,-47 30,0 0,0 0,1 0,-1-1,0 1,0 0,0 0,0 0,1 0,-1 0,0-1,0 1,0 0,1 0,-1 0,0 0,0 0,1 0,-1 0,0 0,0 0,0 0,1 0,-1 0,0 0,0 0,1 0,-1 0,0 0,0 0,1 0,-1 0,0 0,0 0,0 0,1 0,-1 1,0-1,0 0,0 0,1 0,-1 0,0 1,0-1,0 0,0 0,1 0,-1 0,0 1,0-1,0 1,-5 15,-15 17,-33 27,-3-3,-92 74,-142 77,160-118,4 6,4 6,-109 118,162-154,32-32,-56 67,79-83,-38 47,3 1,2 3,-56 113,36-54,46-93,2 0,2 1,-26 77,14-9,12-52,2 0,3 2,2 0,-3 73,12-126,1 1,0-1,0 1,0-1,-1 1,1-1,1 1,-1-1,0 1,0-1,1 1,-1-1,0 1,1-1,0 1,-1-1,1 0,0 1,0-1,0 0,0 1,0-1,0 0,0 0,0 0,0 0,0 0,1 0,-1-1,3 2,-1-2,0 0,0 0,-1-1,1 1,0-1,0 0,0 0,0 0,-1 0,1 0,0-1,-1 1,1-1,-1 0,4-3,16-12,-1-2,-1-1,-1 0,-1-2,25-36,64-128,-39 64,-51 89,-14 25,0 1,0 0,1 0,0 1,0-1,0 1,1 0,0 0,0 0,7-5,-11 11,-1 0,1 0,0 0,-1 0,1 1,0-1,-1 0,1 0,-1 0,1 1,-1-1,1 0,-1 1,1-1,-1 1,1-1,-1 0,1 1,-1-1,0 1,1-1,-1 1,0-1,1 1,-1 0,0-1,1 1,-1-1,0 1,0 0,0-1,0 1,0-1,0 1,0 0,0-1,0 1,0 0,0 0,3 34,-3-33,-2 58,-2 0,-3 0,-2-1,-20 65,6-18,-3-3,14-57,-12 78,23-123,1 0,0 1,0-1,0 0,-1 0,1 0,0 1,0-1,1 0,-1 0,0 0,0 0,0 1,1-1,-1 0,1 0,-1 0,1 0,-1 0,1 0,1 2,-1-3,-1 0,1 0,0 0,0 0,0 0,0 0,0 0,-1 0,1 0,0-1,0 1,0 0,-1 0,1-1,0 1,0-1,-1 1,1 0,0-1,-1 0,1 1,0-2,41-44,350-600,-300 481,-61 105,-19 34,2 1,0 1,20-26,-33 50,-1-1,0 1,0 0,0-1,1 1,-1 0,0 0,0-1,1 1,-1 0,0 0,1-1,-1 1,0 0,1 0,-1 0,0-1,1 1,-1 0,0 0,1 0,-1 0,0 0,1 0,-1 0,1 0,-1 0,0 0,1 0,-1 0,0 0,1 0,-1 0,0 0,1 1,-1-1,0 0,1 0,-1 0,0 0,1 1,-1-1,0 0,1 0,-1 1,0-1,0 0,1 1,-1-1,0 0,0 1,0-1,0 0,1 1,-1-1,0 0,0 1,0-1,0 0,0 1,0-1,0 1,6 33,-6-34,10 144,-20 284,4-332,-3 46,-33 169,34-284,8-52,78-380,-24 161,56-472,-110 714,0-1,0 1,0 0,1-1,-1 1,1 0,-1 0,1-1,0 1,-1 0,1 0,0 0,3-4,-3 9,0 0,1 0,-1 0,-1 0,1 0,0 1,-1-1,0 0,0 0,0 1,0 4,-1 86,-15 125,-31 100,35-244,-63 373,74-431,2-17,9-27,-8 20,267-828,-1-345,-249 1071,33-164,-48 269,-1 15,1 31,-19 635,7-483,-26 329,34-523,4-202,24 26,60-209,-78 356,-10 29,0 0,0 0,0 0,1 0,-1 0,0-1,0 1,0 0,0 0,0 0,0 0,0 0,1 0,-1 0,0 0,0 0,0 0,0-1,0 1,0 0,1 0,-1 0,0 0,0 0,0 0,0 0,1 0,-1 0,0 0,0 0,0 0,0 0,0 1,1-1,-1 0,0 0,0 0,0 0,0 0,0 0,0 0,0 0,1 0,-1 0,0 1,0-1,0 0,0 0,0 0,0 0,0 0,0 0,0 1,0-1,0 0,0 0,1 0,-1 0,0 0,0 1,0-1,0 0,0 0,0 0,0 0,-1 0,1 1,5 51,-5 705,-3-364,62-1065,-31 447,-20 149,43-281,-43 327,-8 30,0 0,0 0,0 0,0-1,0 1,0 0,0 0,0 0,0 0,0 0,0 0,0 0,0 0,0 0,0 0,0-1,0 1,0 0,1 0,-1 0,0 0,0 0,0 0,0 0,0 0,0 0,0 0,0 0,0 0,0 0,1 0,-1 0,0 0,0 0,0 0,0 0,0 0,0 0,0 0,0 0,0 0,1 0,-1 0,0 0,0 0,0 0,0 0,0 0,0 0,0 0,0 0,0 0,0 0,0 0,1 0,-1 0,0 1,0-1,0 0,0 0,0 0,0 0,0 0,0 0,0 0,0 0,0 0,0 1,4 18,2 131,-6-1,-28 225,-63 153,81-495,3-25,5-11,1 1,-1 0,1-1,0 1,1 0,-1-1,1 1,-1-1,1 0,0-5,-1-220,52-442,-38 579,-3 55,-5 43,-2 23,1 355,-28 11,15-269,-3 41,-58 912,44-6,28-1029,-2-44,0 0,0 0,0-1,0 1,0 0,1 0,-1 0,0 0,0 0,0 0,0 0,0 0,0 0,0 0,1 0,-1 0,0 0,0 0,0 0,0 0,0 0,0 0,0 0,1 0,-1 0,0 0,0 0,0 0,0 1,0-1,0 0,10-69,-5 26,7-38,13-77,7-302,-35 340,6-280,25 102,-21 254,2 0,2 0,32-79,7-25,-42 114,-6 21,1 0,0 0,1 0,1 1,0-1,10-17,-15 30,1-1,-1 1,0 0,0-1,0 1,1 0,-1-1,0 1,1 0,-1 0,0-1,1 1,-1 0,0 0,1-1,-1 1,0 0,1 0,-1 0,1 0,-1 0,0 0,1 0,-1 0,1 0,-1 0,0 0,1 0,-1 0,1 0,-1 0,0 0,1 0,-1 0,1 0,-1 1,0-1,1 0,-1 0,0 0,1 1,-1-1,0 0,1 0,-1 1,0-1,0 0,1 1,-1-1,0 0,0 1,0-1,1 1,10 29,1 22,-2 2,4 67,-4 121,-8-149,4 665,-6-1204,-2 190,2 239,-4-142,-3 131,6 29,0-1,0 1,1 0,-1 0,0 0,0 1,0-1,1 0,-1 0,1 0,-1 0,1 1,-1-1,1 0,0 1,-1-1,1 0,0 1,0-1,0 2,-85 588,62-376,-1-34,5-61,7 1,2 123,11-278,2 1,2-1,15-57,-4 15,-3 4,-5 23,27-91,-35 140,0 0,0 0,0 0,1 0,-1 1,0-1,0 0,0 0,0 0,0 0,0 0,1 0,-1 0,0 0,0 0,0 0,0 0,0 0,0 0,1 0,-1 0,0 0,0 0,0 0,0 0,1 0,-1 0,0 0,0 0,0 0,0 0,0 0,1 0,-1 0,0 0,0 0,0 0,0 0,0 0,0 0,0-1,1 1,-1 0,0 0,0 0,0 0,0 0,0 0,0-1,0 1,0 0,0 0,0 0,0 0,0 0,0-1,0 1,0 0,0 0,0 0,0 0,0 0,0-1,0 1,0 0,0 0,0 0,0-1,4 19,0 28,-6 449,25-811,-4 111,-9 54,-16-244,0 365,6 29,0 1,0 0,0 0,-1 0,1 0,0 0,0-1,0 1,0 0,0 0,0 0,-1 0,1 0,0 0,0-1,0 1,0 0,-1 0,1 0,0 0,0 0,0 0,0 0,-1 0,1 0,0 0,0 0,0 0,-1 0,1 0,0 0,0 0,0 0,0 0,-1 0,1 0,0 0,0 1,0-1,0 0,-1 0,1 0,0 0,0 0,0 0,0 0,0 1,-1-1,1 0,0 0,0 0,0 0,0 1,0-1,0 0,0 0,0 0,0 0,0 1,-17 52,-36 284,0 6,47-325,2-15,-4-35,-197-1200,197 1186,-77-434,70 419,6 48,1 20,-3 29,10-33,-90 407,12-45,-68 144,127-463,20-46,0-1,0 1,0 0,0 0,0-1,0 1,0 0,-1 0,1-1,0 1,0 0,0 0,0-1,-1 1,1 0,0 0,0 0,0 0,-1-1,1 1,0 0,0 0,0 0,-1 0,1 0,0 0,0 0,-1 0,1 0,0 0,0-1,-1 1,1 0,0 0,-1 1,1-1,0 0,0 0,-1 0,1 0,0 0,0 0,-1 0,1 0,0 0,0 1,0-1,-1 0,1 0,0 0,0 0,0 1,-1-1,1 0,0 0,0 0,0 1,0-1,0 0,-1 1,1-27,8-16,24-73,-1 11,131-720,-151 780,-10 44,-1 0,1 0,-1 0,1 1,-1-1,0 0,1 1,-1-1,1 0,-1 1,0-1,0 1,1-1,-1 0,0 1,0-1,1 1,-1-1,0 1,0-1,0 1,0-1,0 1,1-1,-1 1,0-1,0 1,0-1,-1 1,1-1,0 1,0-1,0 1,0-1,-1 1,4 95,-41 462,-38 2,40-313,18-154,22-118,1 1,2 0,0 0,12-27,0 1,234-796,-242 815,-11 31,0 0,0 1,0-1,0 0,0 0,0 0,0 0,0 0,0 0,0 0,0 0,0 1,1-1,-1 0,0 0,0 0,0 0,0 0,0 0,0 0,0 0,1 0,-1 0,0 0,0 0,0 0,0 0,0 0,0 0,1 0,-1 0,0 0,0 0,0 0,0 0,0 0,0 0,0 0,1 0,-1 0,0 0,0 0,0 0,0 0,0 0,0-1,0 1,0 0,1 0,-1 0,0 0,0 0,0 0,0 0,0 0,0-1,0 1,0 0,0 0,0 0,0 0,-1 54,-25 107,-55 183,41-186,29-115,-7 34,-44 118,54-183,1-14,-2-26,6 17,-3-9,-127-419,-36 9,-3 80,163 332,-20-35,28 51,0 0,-1 0,1 0,0 0,-1 1,0-1,1 1,-1-1,0 1,0-1,0 1,0 0,0 0,0 0,0 0,-1 0,1 1,0-1,-4 0,4 1,0 1,0-1,0 1,0 0,0-1,1 1,-1 0,0 0,0 0,1 0,-1 1,1-1,-1 0,1 1,-1-1,1 1,0-1,0 1,-1 0,0 2,-13 24,0 1,2 0,2 1,-13 49,17-57,-180 700,82-292,98-410,4-39,9-73,4 1,26-112,-18 112,157-897,-97 538,-64 386,-7 48,-3 22,-2 34,-59 525,37-411,-87 558,27-191,78-493,12-65,177-624,-133 483,-45 148,-6 15,2-1,-1 1,2 0,0 1,13-23,-18 36,-1 1,0 0,0-1,1 1,-1 0,0-1,0 1,1 0,-1 0,0-1,1 1,-1 0,0 0,1 0,-1-1,0 1,1 0,-1 0,0 0,1 0,-1 0,0 0,1 0,-1 0,1 0,-1 0,0 0,1 0,-1 0,1 0,-1 0,0 0,1 0,-1 0,0 1,1-1,-1 0,0 0,1 0,-1 1,0-1,1 0,-1 0,0 1,0-1,1 0,-1 1,0-1,0 0,0 1,1-1,-1 0,0 1,0-1,0 1,0-1,0 0,0 1,0-1,0 0,0 1,0-1,0 1,0-1,4 20,-1 0,-1 0,0 0,-2 0,0-1,-5 31,4-37,-24 195,-52 203,28-167,44-210,6-32,2-7,16-52,-17 49,130-416,-128 415,-2 17,-4 27,-98 469,39-237,13-20,-54 233,92-454,10-26,0 0,0 0,0 0,0 1,-1-1,1 0,0 0,0 0,0 0,0 0,-1 0,1 0,0 0,0 0,0 0,-1 0,1 0,0 0,0 0,0 0,0 0,-1 0,1 0,0-1,0 1,0 0,0 0,-1 0,1 0,0 0,0 0,0 0,0-1,0 1,0 0,-1 0,1 0,0 0,0 0,0-1,0 1,0 0,0 0,0 0,0 0,0-1,0 1,0 0,0 0,0 0,0-1,0 1,0 0,0 0,0 0,0-1,-5-48,5-115,38-294,-36 438,11-38,-13 65,1-6,-1 1,1 0,-1-1,1 1,-1 0,0-1,0 1,0 0,0-1,0 1,0 0,0-1,-1 1,1 0,0-1,-1 1,0-1,1 1,-1-1,0 1,0-1,1 1,-1-1,-1 0,1 1,0-1,0 0,0 0,-1 0,1 0,-2 2,0-3,1 1,0-1,-1 0,1 1,-1-1,1 0,-1-1,1 1,0 0,-1-1,1 1,-1-1,1 0,0 1,0-1,-1 0,1-1,0 1,0 0,0-1,0 1,0-1,1 1,-1-1,0 0,1 0,-1 0,-1-3,-1 0,1-1,0 0,0 0,0 0,0-1,1 1,0-1,1 1,-1-1,1 1,0-13,7-60,3 0,30-121,-34 178,264-1056,-241 975,17-61,66-287,-110 448,6-38,-5 26,-2 15,0 1,0-1,0 0,0 0,0 0,0 0,0 0,0 0,-1 0,1 0,0 0,0 0,0 0,0 0,0 1,0-1,0 0,0 0,0 0,0 0,0 0,0 0,0 0,-1 0,1 0,0 0,0 0,0 0,0 0,0 0,0 0,0 0,0 0,0 0,0 0,-1 0,1 0,0 0,0 0,0 0,0 0,0 0,0 0,0 0,0 0,-35 78,-36 128,43-119,-83 343,95-359,-109 660,48-239,52-388,17-76,1 0,1 0,2 1,-2 43,6-44,2 23,-3-1,-14 100,8-101,3 0,1 0,5 61,0-59,-2 0,-12 93,-5-55,4 0,-3 132,15-182,-3-1,-1-1,-12 43,8-40,1 1,-3 65,11 462,2-244,-1-307,0 1,2-1,5 19,5 43,-12-62,0 0,1-1,1 1,1-1,7 23,-9-35,-1 0,1 0,0 0,0 0,1 0,-1 0,1-1,0 1,0-1,0 1,1-1,-1 0,1-1,0 1,-1 0,1-1,0 0,0 0,1 0,-1-1,0 1,1-1,-1 0,8 1,27 0,50-4,-60 0,0 2,0 0,0 2,32 6,111 32,42-18,-106-10,-72-9,52 10,-50-7,53 4,16 2,-59-6,1-1,-1-2,95-8,141-35,-258 36,136-25,-114 18,-26 8,0-2,-1-1,0-1,0 0,32-18,1-3,-36 20,0-2,24-16,-36 22,-1-1,1 1,-1-1,0-1,-1 1,1-1,-1 1,0-1,-1 0,6-13,0-8,-1 0,-2-1,-1 0,-1 0,-1 0,-2 0,0-1,-7-48,3 62,0 1,0 0,-2 0,-10-24,-10-35,1-20,-8-44,24 84,-1 1,-3-76,10 97,-9-49,-2-19,11 71,-1 0,-2 0,0 0,-17-46,14 42,1 0,-4-46,0-1,5 33,2 1,5-86,-2-30,-3 131,-1-1,-2 1,0 0,-3 1,0 0,-2 0,-1 1,-20-33,16 38,-1 0,-1 1,-1 2,-38-33,29 28,-46-52,25 14,29 34,0 1,-2 2,-1 0,-1 1,-52-39,56 50,0-2,1-1,2 0,-28-33,-54-85,26 32,-109-104,166 189,-8-7,-1 1,0 1,-2 2,-1 0,0 2,-50-24,-8 6,-122-37,70 28,124 41,9 3,0 1,0-1,0-1,0 1,0-1,1 0,0 0,-1 0,1-1,-7-6,12 10,0-1,0 1,0-1,1 1,-1-1,0 0,0 1,0-1,1 1,-1-1,0 1,0 0,1-1,-1 1,0-1,1 1,-1-1,1 1,-1 0,0-1,1 1,-1 0,1 0,-1-1,1 1,-1 0,1 0,-1 0,1-1,-1 1,1 0,0 0,-1 0,1 0,-1 0,1 0,-1 0,1 0,-1 0,2 1,26-4,-28 3,330 3,-325-3,-1 1,1-1,-1 1,0 0,1 0,-1 1,0-1,0 1,0 0,0 0,0 0,0 1,-1-1,1 1,-1 0,4 3,-3 0,0-1,1 1,-2 0,1 1,-1-1,0 0,0 1,-1 0,2 8,2 14,-2 0,-2 0,-1 58,-1-59,0-5,1 0,-1 0,-2-1,-5 37,6-54,0 0,-1-1,0 1,1-1,-1 1,-1-1,1 0,-1 0,-5 7,6-9,0 0,0-1,0 1,0-1,0 1,0-1,0 0,-1 0,1 0,-1 0,1 0,-1 0,1-1,-1 1,1-1,-1 0,0 1,1-1,-4-1,2 0,0 1,1-2,-1 1,0 0,0-1,1 0,-1 1,1-1,-1-1,1 1,0-1,0 1,0-1,0 0,0 0,1 0,-3-4,-40-66,31 48,-7-7,-15-24,34 53,0-1,0 0,1 0,-1 0,1 0,-1-1,1 1,1 0,-1 0,0-9,2 12,-1-1,0 1,1 0,0-1,-1 1,1 0,0-1,0 1,0 0,0 0,0 0,0 0,0 0,0 0,0 0,0 0,0 0,1 1,-1-1,0 0,1 1,-1-1,1 1,-1 0,0-1,1 1,1 0,45-4,-41 4,2-1,24 0,0 2,48 5,-71-4,1 0,0 1,-1 0,0 1,1 0,-1 1,-1 0,1 0,-1 1,0 0,13 12,14 14,1-1,1-2,2-2,1-2,77 36,-109-57,-1 1,0-1,0 2,0-1,-1 1,0 0,0 0,8 10,45 66,-1-3,-51-70,0 0,1-1,0-1,0 0,1 0,0 0,0-1,1-1,0 0,-1 0,22 5,-8-6,1 0,-1-1,0-2,44-3,-61 2,1-1,-1 1,1 1,-1-1,1 1,-1 0,1 1,12 4,-16-4,-1 0,0 0,0 1,0-1,0 1,0-1,0 1,-1 0,1 0,-1 1,0-1,0 0,0 1,0-1,-1 1,1-1,-1 1,1 7,6 27,-3 1,-1 0,-2 0,-2 0,-5 46,1 18,2 948,3-548,13-344,0-12,-11-114,1-1,2 0,1 0,11 31,4 14,7 94,-27-166,0 1,0-1,0 0,1 0,-1-1,1 1,1-1,-1 1,1-1,-1 0,1 0,0 0,1-1,-1 1,1-1,-1 0,1-1,0 1,0-1,0 0,0 0,1 0,-1-1,0 1,1-2,10 2,-1-1,0-1,1 0,-1-1,0 0,0-1,1-1,-2-1,27-9,-37 11,1 0,-1-1,0 0,0 0,0 0,-1 0,1-1,-1 0,5-6,-5 7,0-1,0 1,0 0,0 0,0 0,1 0,-1 0,1 1,4-3,-7 5,-1 0,1 0,-1 0,1 0,0 0,-1 0,1 0,0 0,-1 0,1 0,0 0,-1 1,1-1,-1 0,1 0,-1 1,1-1,0 0,-1 1,1-1,-1 0,0 1,1-1,-1 1,1-1,-1 1,1-1,-1 1,0-1,0 1,1 0,-1-1,0 1,0-1,1 1,-1 0,0-1,0 1,0 0,0-1,0 2,3 31,-3-30,1 6,-2-1,1 1,0 0,0 0,1-1,1 1,-1 0,1-1,1 1,-1-1,1 0,1 0,0 0,0 0,0-1,11 13,-9-13,0-1,-1 1,0 0,0 0,-1 0,1 1,-2 0,1 0,2 8,-6-14,1 0,-1 1,0-1,0 0,1 1,-2-1,1 1,0-1,0 0,-1 1,1-1,-1 0,0 0,0 0,0 1,0-1,0 0,0 0,-1 0,1 0,0-1,-1 1,0 0,1 0,-1-1,0 1,0-1,0 0,0 0,0 1,0-1,0-1,0 1,-1 0,1 0,0-1,-4 1,-19 4,1-1,-1-1,0-1,0-1,-39-5,8 2,43 1,0 0,0-1,1-1,0 0,-1-1,1 0,-17-10,-78-46,107 60,-7-4,1-1,-1 0,1 0,0-1,1 0,0 0,-1 0,2 0,-1-1,1 0,0 0,0 0,1 0,0-1,0 1,1-1,0 0,1 0,-1 1,1-1,1 0,0 0,0-1,0 1,1 1,0-1,1 0,-1 0,2 0,-1 1,1-1,4-8,7-15,2 2,0-1,2 2,1 1,29-32,-40 49,-1 1,0-1,0 0,-1 0,0-1,-1 0,0 0,-1 0,0-1,3-20,-1-7,2-78,2-13,24-63,3-164,-36 343,-1 0,0 0,-2 1,1-1,-1 0,-7-21,9 34,0 0,0 1,-1-1,1 1,0-1,0 0,0 1,-1-1,1 1,0-1,-1 1,1-1,0 1,-1-1,1 1,-1-1,1 1,-1 0,1-1,-1 1,1 0,-1-1,1 1,-1 0,0 0,1 0,-1-1,1 1,-1 0,0 0,1 0,-1 0,1 0,-1 0,0 0,1 0,-1 0,1 0,-1 0,0 1,1-1,-1 0,1 0,-1 1,1-1,-1 0,0 1,-1 1,0 0,0-1,0 1,1 0,-1 0,0 1,1-1,0 0,-1 0,0 5,-6 17,2 0,0 0,2 0,-2 42,4 108,3-107,2 365,-6-405,2-27,1 0,-1 0,1 0,0 0,-1 0,1 0,0 0,-1 0,1 0,0-1,-1 1,1 0,0 0,-1 0,1 0,0 0,-1-1,1 1,0 0,0 0,-1 0,1-1,0 1,0 0,-1-1,1 1,0 0,0 0,0-1,-1 1,1 0,0-1,0 1,0 0,0-1,0 0,-23-53,17 40,-74-191,8-3,10-3,-43-261,90 406,-3 0,-3 0,-33-72,44 115,7 15,-2 0,1 0,-1 1,0-1,0 1,-1 0,1 1,-2-1,1 1,-1 0,0 1,-8-5,-10-5,-2 1,-35-14,-6-3,-238-144,227 127,3-5,1-2,3-4,-112-119,140 133,-73-61,18 19,77 58,22 29,0 0,0 0,0 0,0 0,0 0,0 0,0 0,1 0,-1 0,0 0,0 0,0 0,0 0,0 0,0 0,0 0,0 0,0 0,1 0,-1 0,0 0,0 0,0 0,0 0,0 0,0 0,0 0,0 0,0 0,0 0,1 0,-1 0,0 0,0 0,0-1,0 1,0 0,0 0,0 0,0 0,0 0,0 0,0 0,0 0,0 0,0-1,0 1,0 0,0 0,0 0,0 0,0 0,0 0,0 0,0 0,0 0,0-1,0 1,0 0,0 0,0 0,0 0,0 0,0 0,18 14,42 41,2-3,2-3,2-2,2-4,118 57,192 53,-351-146,-57-24,-416-207,399 204,0 2,-1 2,-79-15,122 30,-1 0,1 1,-1-1,0 1,1 1,-1-1,-6 2,11-2,1 0,-1 0,0 0,0 1,1-1,-1 0,0 1,1-1,-1 0,0 1,1-1,-1 1,1-1,-1 1,0 0,1-1,-1 1,1-1,0 1,-1 0,1-1,-1 2,1 0,0-1,0 1,0-1,0 1,1-1,-1 0,0 1,1-1,-1 1,1-1,-1 0,1 1,0-1,-1 0,1 0,0 0,1 2,17 17,0-1,1 0,1-2,1 0,0-1,26 13,-3 0,384 236,-380-238,-23-14,0 2,-2 0,1 1,-2 1,21 21,-42-37,-1 0,1 1,-1-1,0 0,1 1,-1-1,0 1,0 0,0-1,0 1,-1 0,1-1,0 1,-1 0,1 0,-1 0,1 0,-1 0,0 0,0-1,0 4,-1-4,0 1,0-1,1 1,-1-1,0 0,0 0,-1 0,1 1,0-1,0 0,-1 0,1-1,0 1,-1 0,1 0,-1-1,1 1,-1-1,-2 1,-12 3,0-2,0 0,-31 0,36-2,-57-1,0-3,0-3,-74-17,37-1,-126-48,69 2,126 52,-2 1,0 2,-1 2,-1 1,-55-10,86 22,24 1,33 6,92 26,203 75,127 83,-425-173,0-2,55 11,-238-71,-158-46,-445-128,682 198,58 20,-1 0,0 0,1 0,-1 0,1 0,-1 0,1-1,-1 1,1 0,0-1,0 0,-2-2,3 3,0 0,-1 1,1-1,0 0,0 0,0 0,0 0,0 0,0 0,1 1,-1-1,0 0,0 0,0 0,1 0,-1 1,1-1,-1 0,0 0,1 1,-1-1,1 0,0 0,-1 1,1-1,0 1,-1-1,2 0,6-5,0 1,0 1,0-1,1 1,-1 1,1 0,0 0,0 0,0 1,10 0,103-8,-87 8,382-4,-405 6,-1 1,1 0,0 0,-1 1,0 1,12 4,-20-6,0 1,0-1,1 1,-1 0,0 0,-1 1,1-1,0 0,-1 1,1 0,-1-1,0 1,0 0,0 0,0 0,0 1,-1-1,1 0,-1 1,0-1,0 1,0 5,36 132,-37-138,1 0,0-1,-1 1,0 0,0-1,1 1,-2 0,1 0,0-1,-1 1,1 0,-1-1,0 1,1 0,-1-1,-1 1,1-1,0 0,0 1,-1-1,0 0,1 0,-1 0,0 0,0 0,0 0,0 0,0-1,-1 1,1-1,0 0,-1 0,1 1,-1-1,0-1,1 1,-4 0,-11 3,0-2,0 0,-1 0,-30-3,24 0,-79-2,-71 1,153 3,0 1,0 1,0 0,0 2,-36 13,57-18,0 0,-1 0,1 0,0 0,-1 0,1 0,-1 0,1 0,0 0,-1 1,1-1,0 0,-1 0,1 0,0 0,-1 1,1-1,0 0,0 0,-1 1,1-1,0 0,0 1,-1-1,1 0,0 1,0-1,0 0,0 1,-1-1,1 0,0 1,0-1,0 0,0 1,0-1,0 1,16 5,36 0,-46-5,427 17,121 12,-545-30,0 1,1 0,-1 1,0 0,0 1,0-1,0 2,8 4,-16-8,0 0,-1 0,1 0,0 1,-1-1,1 0,-1 1,1-1,-1 0,1 1,-1-1,1 1,-1-1,0 1,1-1,-1 1,1-1,-1 1,0 0,0-1,1 1,-1-1,0 1,0 0,0-1,0 1,0 0,0-1,0 1,0 0,0-1,0 1,0-1,0 1,0 0,0-1,0 1,-1 0,1-1,0 1,-1-1,1 1,0-1,-1 1,1-1,0 1,-1-1,1 1,-1-1,1 1,-1-1,1 0,-1 1,-1 0,-34 15,3-8,0-1,-1-2,-40 1,-111-4,105-3,-694-2,892 3,377 6,-359 3,218 40,-344-47,43 11,-51-12,0-1,-1 1,1-1,0 1,0-1,-1 1,1 0,-1 0,1 0,-1 0,1 0,-1 1,1-1,-1 0,0 0,0 1,0-1,0 1,0-1,0 1,1 3,-2-4,0 1,0-1,-1 0,1 0,0 1,-1-1,1 0,-1 0,0 0,1 1,-1-1,0 0,0 0,0 0,0 0,0 0,0-1,0 1,0 0,0 0,0-1,0 1,0 0,-1-1,1 1,-1-1,-37 13,37-13,-76 14,-2-3,-98 1,118-9,-288 3,40-3,298-2,-1-1,1 1,0 1,-19 4,29-6,0 0,0 0,1 0,-1 0,0 0,0 0,0 0,0 1,0-1,1 0,-1 0,0 0,0 0,0 0,0 0,0 0,0 0,1 0,-1 0,0 1,0-1,0 0,0 0,0 0,0 0,0 0,0 0,0 1,0-1,0 0,0 0,0 0,0 0,1 1,-1-1,0 0,0 0,-1 0,1 0,0 0,0 1,0-1,0 0,0 0,0 0,0 0,0 0,0 1,0-1,0 0,0 0,34 6,0-2,0-2,59-3,-12 1,967 1,-787-2,-246 3,-25 1,-28 3,-607 13,472-21,-245 1,1004 28,-2 30,-548-53,11 0,-30-3,1 0,-1 1,0 1,-1 0,1 1,0 1,25 11,-41-16,-1 0,1 0,0 1,-1-1,1 0,0 0,-1 1,1-1,0 0,-1 1,1-1,-1 0,1 1,-1-1,1 1,-1-1,1 1,-1 0,1-1,-1 1,0-1,1 1,-1 0,0-1,1 1,-1 0,0-1,0 1,0 0,0-1,0 1,1 0,-1-1,-1 1,1 0,0 0,0-1,0 1,0 0,0-1,-1 1,1 0,0-1,0 1,-1 0,1-1,-1 1,1-1,0 1,-1-1,1 1,-1-1,1 1,-1-1,0 1,1-1,-1 0,1 1,-1-1,0 0,1 1,-1-1,-1 0,-47 18,-17-4,0-3,-91 5,-138-11,185-5,-986-2,1095 3,1-1,0 0,-1 0,1 0,0 0,0 1,-1-1,1 0,0 0,-1 0,1 0,0 0,-1 0,1 0,0 0,-1 0,1 0,0 0,-1 0,1 0,0 0,-1 0,1-1,0 1,-1 0,1 0,0 0,0 0,-1-1,1 1,0 0,0 0,-1 0,1-1,0 1,0 0,-1-1,1 1,0 0,0 0,0-1,0 0,19-6,67-3,0 3,108 6,-89 2,8-2,329 2,-416 0,0 0,0 1,40 10,-64-11,1-1,-1 1,0 0,0-1,0 1,0 0,0 1,0-1,0 0,0 0,2 3,-3-3,-1-1,0 0,1 1,-1-1,0 1,0-1,0 1,1-1,-1 1,0-1,0 1,0-1,0 1,0-1,0 1,0-1,0 1,0-1,0 1,0-1,0 1,-1-1,1 1,0-1,0 1,0-1,-1 1,1-1,0 1,-1 0,-2 1,0 1,0-1,0 1,0-1,0 0,-1 0,1 0,-1-1,0 1,1-1,-7 1,-46 11,-2-3,-86 5,-122-10,170-5,-123-2,72-2,-245 26,345-13,33-3,14 0,33 4,63 4,131 3,-90-9,484 23,-76-5,-504-25,-31-1,0 0,0 0,0 1,0 0,0 1,-1 0,1 0,16 7,-26-8,0-1,1 0,-1 0,0 0,0 0,0 1,0-1,1 0,-1 0,0 0,0 1,0-1,0 0,0 0,1 0,-1 1,0-1,0 0,0 0,0 1,0-1,0 0,0 0,0 1,0-1,0 0,0 0,0 1,0-1,0 0,0 0,0 1,0-1,0 0,-1 0,1 1,0-1,0 0,0 0,0 0,0 1,-1-1,1 0,0 0,0 0,0 0,-1 1,1-1,0 0,0 0,-1 0,1 0,0 0,0 0,0 0,-1 0,1 0,0 0,0 0,-1 0,1 0,0 0,0 0,-1 0,1 0,0 0,0 0,-1 0,1 0,-30 8,0-2,0-1,0-1,-38-1,12 1,-416 12,254-12,130 3,-172 36,137-19,107-19,45-3,567 6,166 5,-581-7,371 20,-534-25,-13-2,0 1,0 0,-1 0,1 0,0 1,0 0,-1 0,1 0,-1 0,1 1,-1 0,8 4,-12-6,0 1,-1-1,1 1,0-1,0 1,0-1,0 1,-1-1,1 1,0-1,-1 1,1-1,0 0,-1 1,1-1,0 1,-1-1,1 0,-1 1,1-1,-1 0,1 0,-1 1,1-1,-1 0,1 0,-1 0,1 0,-1 1,1-1,-1 0,0 0,-24 9,-1-2,0 0,0-1,-32 2,-118 4,129-10,-461 8,-267 20,689-22,22-4,0 3,1 3,-95 26,156-32,12 1,21 2,434 16,-233-17,-88 0,917 41,-1031-45,181 18,-157-5,-54-15,1 1,0-1,0 0,0 1,0-1,0 1,0-1,0 1,-1-1,1 1,0 0,0-1,-1 1,1 0,0 0,-1-1,1 1,-1 0,1 0,-1 0,1 2,-1-3,0 1,0 0,-1 0,1-1,0 1,0 0,-1 0,1-1,-1 1,1 0,0-1,-1 1,1-1,-1 1,0 0,1-1,-1 1,1-1,-1 0,-1 2,-43 15,-36-5,-1-3,-143-4,150-4,-1073-2,620-1,1439 16,-241-1,-623-13,-11-1,62 8,-98-7,0 0,0 1,0-1,0 0,0 0,-1 0,1 0,0 0,0 0,0 0,0 0,0 0,0 0,0 0,0 0,0 0,0 0,0 0,0 1,0-1,0 0,0 0,0 0,0 0,0 0,0 0,0 0,0 0,0 0,0 0,0 0,1 0,-1 0,0 0,0 0,0 0,0 1,0-1,0 0,0 0,0 0,0 0,0 0,0 0,0 0,0 0,0 0,0 0,0 0,1 0,-14 4,-24 1,-856 9,582-17,-274 2,577 1,4 0,-1 0,1 0,-1 0,1 1,-1-1,1 1,0 0,-6 2,9-3,1 0,0 1,0-1,-1 0,1 0,0 1,0-1,-1 0,1 0,0 1,0-1,0 0,-1 1,1-1,0 0,0 1,0-1,0 0,0 1,0-1,0 0,0 1,0-1,0 1,0-1,0 0,0 1,0-1,0 0,0 1,0-1,1 0,-1 1,0-1,0 0,0 1,0-1,1 0,-1 0,0 1,0-1,1 0,-1 0,0 1,0-1,1 0,-1 0,0 0,1 0,-1 1,0-1,1 0,-1 0,0 0,1 0,0 0,25 13,17 2,0-2,2-2,45 6,145 9,-158-19,469 28,-136-12,-368-20,1 2,54 13,-67-5,-32-7,-20 1,-44 2,0-3,-90-4,72-2,-1475-1,1550 1,765 21,-26-13,-701-8,-20-1,-1 1,0 0,0 1,1 0,-1 0,0 0,15 6,-22-4,-10 0,-55 4,0-2,-90-5,53-1,-749 0,823 1,58 1,1030 73,-674-42,-361-30,-3-1,1 1,41 10,-65-12,0 0,0 0,0 1,0-1,-1 0,1 0,0 0,0 0,0 0,0 0,0 1,0-1,0 0,0 0,-1 0,1 0,0 1,0-1,0 0,0 0,0 0,0 0,0 1,0-1,0 0,0 0,0 0,0 0,0 1,0-1,0 0,1 0,-1 0,0 0,0 1,0-1,0 0,0 0,0 0,0 0,1 1,-40 4,0-2,0-1,-43-3,24-1,-998-49,928 36,75 8,-53-1,328 27,-131-8,775 101,-521-64,-247-30,-87-13,-18-2,-29 1,21-3,-415 36,-437-20,810-19,-105-18,159 18,20 1,38 3,739 126,-591-90,-115-24,-38-7,68 20,-168-20,-897-51,590 24,354 20,0 0,1 0,-1-1,0 1,1-1,-1 1,0-1,1 0,-1 0,1 0,-1 0,1-1,0 1,-4-4,6 5,0 0,-1 0,1-1,0 1,0 0,0-1,0 1,0 0,0-1,0 1,0 0,0-1,0 1,0 0,0-1,0 1,0 0,0 0,0-1,0 1,0 0,1-1,-1 1,0 0,0-1,0 1,0 0,1 0,-1-1,0 1,0 0,1 0,-1 0,0-1,0 1,1 0,-1 0,0 0,1-1,31-8,26 4,0 2,0 2,0 3,61 11,-66-8,326 44,44 4,-410-51,0-1,0-1,0 0,15-3,-27 3,-1 0,1 0,-1 0,1 0,-1 0,1 0,-1 0,1 0,-1-1,1 1,-1 0,1 0,-1-1,1 1,-1 0,0 0,1-1,-1 1,1-1,-1 1,0 0,1-1,-1 1,0-1,0 1,1-1,-1 1,0-1,0 1,0-1,1 1,-1-1,0 1,0-1,0 1,0-1,0 1,0-1,0 1,0-1,0 1,0-1,-1 1,1-1,0 1,0-1,0 1,-1-1,1 1,0-1,0 1,-1-1,1 1,0 0,-1-1,1 1,-1-1,-13-13,-1 1,0 0,-1 1,0 0,-30-15,33 19,-126-69,-3 7,-3 5,-275-81,19 55,50 14,171 28,-254-64,405 108,-1 1,0 1,-35 2,-2 0,64 1,1 0,-1 0,0 0,1 0,-1-1,1 1,-1-1,1 0,-1 0,1 0,0 0,-1 0,1 0,0 0,0-1,0 1,-3-3,4 2,0 1,1-1,-1 1,1 0,-1-1,1 1,-1-1,1 1,0-1,-1 0,1 1,0-1,0 1,0-1,1 1,-1-1,0 1,0-1,1 1,1-4,2-4,1 0,0-1,0 2,1-1,1 1,12-14,14-8,1 1,1 2,54-32,24-17,205-188,-287 230,-3-2,0 0,-3-2,-1-1,-1-1,21-55,-42 89,1 0,-2 0,1 0,-1 0,0-1,0 1,0 0,-1 0,0-1,-1 1,1 0,-1 0,-2-7,-3-9,-1 1,-14-29,13 32,1 1,1-1,-8-32,6-31,4 0,7-101,1 32,-3 126,2 1,1-1,1 1,1 0,1 1,0-1,17-29,-11 20,-1 1,13-51,-4-110,21 12,4-28,-41 144,-4-122,-3 79,2 103,0 0,0 0,0 0,-1 0,1 0,-1 0,0 0,0 0,0 1,-1-1,1 0,-1 1,0-1,-4-5,3 6,0 1,0 0,0 0,0 0,0 0,0 0,0 1,-1-1,1 1,-1 0,1 0,-1 0,0 1,1-1,-1 1,-5 0,-22-1,-1 2,1 1,-1 1,1 2,-51 14,8 5,-75 36,30-10,26-13,-91 53,110-45,3 4,-67 58,80-64,-1-4,-97 49,94-55,1 2,-92 70,75-41,-3-4,-91 50,136-86,1 2,1 0,2 3,-44 47,56-54,-22 30,34-40,-1 0,0-1,-20 19,1-2,1 1,2 1,-30 46,50-68,0 1,1-1,0 1,1 0,0 0,0 0,1 0,0 0,0 1,1 9,-1 19,5 46,0-21,-3 8,-1-13,3 0,15 100,11 61,-21-158,-2 0,-5 102,-2-62,0-84,0 0,-2-1,1 0,-2 0,0 0,-1 0,-8 14,-5 15,5-7,7-16,-2 0,-18 33,5-11,18-34,0 0,-1-1,0 1,-1-1,0 0,-1-1,-9 11,-34 27,3 2,-62 83,61-72,35-44,0 1,1 0,0 1,-9 18,14-20,-3 7,-1-1,0-1,-20 26,27-41,-1 0,1 0,-1 0,0-1,0 0,-1 0,1 0,-1 0,0-1,0 0,0 0,0-1,0 0,-1 0,1 0,-10 1,-7 1,0 1,1 1,0 1,1 0,-1 2,-23 14,38-20,-106 49,91-41,0-1,-1-1,-34 8,41-14,0 2,0 0,0 0,1 2,0 0,0 1,0 0,1 1,-14 12,22-17,1 1,-1-1,0-1,-1 1,1-1,-1 0,1 0,-1-1,0 0,0 0,0-1,0 1,-8-1,-15 1,-56-5,33 1,-55 1,97 1,19 0,112-1,135 3,-223 2,0 2,0 1,-1 1,54 22,-8-2,-38-15,2-1,-1-3,1-1,1-1,69 1,546-11,-604 0,56-9,-56 5,63-1,189 27,-264-13,0-2,1-2,-1-2,1-1,60-10,-34 1,0 3,1 4,73 4,-53 0,-45 2,50 7,-71-5,1-1,-1-2,0 0,1-2,-1 0,1-2,-1 0,0-2,24-6,48-17,141-21,3 0,-127 24,24-6,-118 25,-1-1,0-1,0-1,-1-1,27-17,-41 25,0 0,0-1,0 1,0 0,-1 0,1-1,0 1,-1-1,1 0,-1 1,0-1,1 0,-1 0,0 0,0 0,0 0,0 0,-1 0,1 0,0 0,-1-1,0 1,1 0,-1 0,0 0,0-1,0 1,0 0,-1 0,0-5,-1 4,0 0,-1 0,1-1,-1 1,1 1,-1-1,0 0,0 1,0-1,-1 1,1 0,0 0,-1 0,1 1,-1-1,-5 0,-16-6,0 2,0 1,-1 1,-32-1,-108 5,84 2,-34 0,-147-3,260 1,1 0,-1 0,1 0,-1-1,1 1,0 0,-1-1,1 0,-1 0,1 0,0 0,0 0,0 0,-1 0,1-1,0 1,-3-3,5 3,0 1,0-1,0 0,-1 1,1-1,0 1,0-1,0 1,0-1,0 1,0-1,0 1,0-1,0 0,0 1,0-1,1 1,-1-1,0 1,0-1,0 1,1-1,-1 1,0-1,1 1,-1-1,1 1,24-18,75-22,169-44,-260 82,94-23,-60 16,0-2,-1-2,59-26,-100 39,0-1,-1 1,1 0,0-1,0 1,0 0,0-1,-1 1,1-1,0 1,-1-1,1 0,0 1,-1-1,1 0,-1 1,1-1,-1 0,1 0,-1 0,1 1,-1-3,0 3,0-1,-1 0,1 1,-1-1,1 1,-1-1,1 1,-1-1,1 1,-1-1,0 1,1-1,-1 1,0 0,1-1,-1 1,0 0,0 0,1 0,-3-1,-54-6,47 6,-308-17,107 8,209 10,0 0,-1 0,1 0,-1-1,1 1,0-1,-1 1,1-1,0 0,0 0,0 0,-1 0,-2-2,4 2,1 1,0-1,0 1,-1-1,1 0,0 1,0-1,0 1,-1-1,1 0,0 1,0-1,0 0,0 1,0-1,0 1,0-1,1 0,-1 1,0-1,0 0,0 1,1-1,-1 1,0-1,0 1,1-1,-1 1,1-1,-1 1,1-1,6-7,1 1,0 0,0 0,16-8,1 0,1 1,39-14,-40 19,-1-2,-1 0,30-20,-52 31,-1-1,1 1,0-1,0 1,-1-1,1 1,0-1,-1 0,1 1,0-1,-1 0,1 1,-1-1,1 0,-1 0,1 1,-1-1,0 0,1 0,-1 0,0 0,0 1,0-2,0 1,0 0,-1 1,1-1,-1 1,1-1,-1 0,1 1,-1-1,0 1,1-1,-1 1,1 0,-1-1,0 1,0 0,1-1,-1 1,0 0,1 0,-2-1,-49-3,47 4,-46 1,38 1,-1-1,1-1,0 0,0-1,0 0,-20-5,31 6,1-1,-1 1,1 0,-1-1,1 1,-1 0,1-1,-1 1,1 0,0-1,-1 1,1-1,0 1,-1-1,1 1,0-1,0 1,-1-1,1 1,0-1,0 0,0 1,0-1,0 1,0-1,0 1,0-1,0 0,0 1,0-1,0 1,0-1,0 1,0-1,1 0,-1 1,0-1,0 1,1-1,-1 1,0-1,1 1,-1 0,0-1,1 1,-1-1,1 1,-1 0,1-1,-1 1,1 0,-1-1,1 1,0 0,30-23,110-48,-4 3,-136 68,1-1,-1 0,1 0,-1 1,0-1,1 0,-1 0,0 0,0 0,0-1,0 1,0 0,0 0,0-1,0 1,1-3,-2 4,0-1,-1 0,1 1,0-1,-1 1,1-1,0 1,-1-1,1 1,0 0,-1-1,1 1,-1-1,1 1,-1 0,1-1,-1 1,1 0,-1 0,0-1,1 1,-1 0,1 0,-1 0,1 0,-1 0,0 0,0 0,-62-2,53 2,-23 1,18 0,-1 0,1-2,-1 0,-16-3,31 4,0 0,0 0,0 0,0-1,0 1,0-1,0 1,0-1,1 1,-1-1,0 1,0-1,0 0,0 0,1 1,-1-1,0 0,1 0,-1 0,1 0,-1 1,1-1,-1 0,1 0,0 0,-1 0,1 0,0 0,0-1,0 1,-1 0,1 0,0 0,1 0,-1 0,0 0,0 0,0 0,1-2,22-47,-8 19,-15 29,0 1,0-1,0 0,-1 1,1-1,0 0,-1 1,1-1,-1 1,1-1,-1 1,0-1,0 1,0 0,1-1,-1 1,-1 0,1-1,0 1,0 0,0 0,-1 0,1 0,0 0,-1 1,1-1,-1 0,1 0,-1 1,1-1,-1 1,1 0,-1-1,0 1,1 0,-3 0,-11-3,-1 1,-27-1,33 3,-57 1,51 1,0-1,-1-1,1-1,0 0,0-1,-1 0,1-1,-21-8,36 11,0-1,1 1,-1 0,0-1,0 1,1 0,-1-1,0 1,1-1,-1 1,1-1,-1 1,1-1,-1 0,1 1,-1-1,1 0,-1 1,1-1,0 0,-1 1,1-1,0 0,0 0,-1 1,1-1,0 0,0 0,0 0,0 1,0-1,0 0,0 0,0 0,1 1,-1-1,1-1,0-1,1 0,0 0,0 1,0-1,0 1,1-1,-1 1,5-3,18-13,1 2,0 1,52-21,-46 22,0 0,47-32,-65 35,-11 9,0-1,0 1,0 0,0 0,0 1,0-1,0 1,1 0,-1 0,7-2,55-13,118-46,-172 56,-10 2,-23 2,-36 9,28-1,1 1,0 2,0 1,1 1,0 1,-45 28,72-39,1-1,-1 1,0-1,0 1,0-1,1 1,-1-1,0 1,0 0,1-1,-1 1,1 0,-1 0,1 0,-1-1,1 1,-1 0,1 0,0 0,-1 1,14 4,31-13,-35 3,1 0,-1-1,0-1,0 0,-1 0,1 0,-1-1,-1 0,1-1,-1 0,-1 0,0 0,0-1,0 0,-1 0,0 0,-1-1,0 0,-1 1,0-2,0 1,-1 0,0 0,-1-1,0 1,-1-1,-1-12,1 20,-3-15,0 0,2-1,0 0,1 1,0-1,2 1,6-30,4 4,106-335,-65 198,-29 88,9-49,17-177,-35 207,-5 30,-5-1,-3 0,-9-83,6 160,0 0,-1 1,0-1,0 1,0-1,-1 1,0 0,0 0,0 0,-1 0,0 1,1-1,-2 1,1 0,0 0,-1 1,0-1,-6-3,-9-5,-1 0,0 2,-28-10,10 8,-1 2,0 2,-52-4,65 9,3 0,-1 0,0 2,1 1,-1 1,0 1,1 1,-1 1,1 1,0 1,0 1,-36 17,33-9,-44 32,51-32,-1-1,0-1,-37 17,-36 12,-113 70,36-17,-181 91,286-147,-104 77,94-61,51-37,-17 11,2 2,-53 50,12 0,-70 75,106-106,30-36,1 0,1 1,1 1,-21 33,23-31,-2 0,-19 24,-18 26,41-52,1 1,0 0,1 1,1-1,1 1,1 0,-2 18,-2 130,7-164,-1 45,3 0,1-1,2 1,3-1,1 0,21 61,6 22,-28-95,1 0,2 0,16 36,-26-68,0 1,0-1,0 1,0-1,0 0,1 0,-1 0,1 0,-1 0,1 0,0 0,0 0,0-1,0 1,0 0,0-1,0 0,1 0,-1 0,0 0,1 0,-1 0,1 0,-1-1,1 1,-1-1,1 0,-1 0,1 0,0 0,-1 0,1 0,-1-1,1 1,-1-1,1 0,-1 0,0 0,1 0,-1 0,0 0,0 0,1-1,2-3,11-7,-2-1,1 0,-1-1,19-27,-27 34,269-382,-248 340,-3-1,-2 0,-3-2,23-92,15-43,-27 100,-12 32,26-54,-24 66,101-189,-101 201,1 1,1 0,1 2,2 1,33-29,48-27,125-75,-84 62,-27 19,4 5,239-99,-182 89,40-17,-166 85,-53 14,-1-1,0 1,0 0,1 0,-1 0,0 0,1 0,-1 1,0-1,0 0,1 0,-1 1,0-1,0 1,0-1,2 2,-2-1,-1 0,0-1,1 1,-1 0,0 0,0 0,0 0,0 0,0-1,0 1,0 0,0 0,0 0,0 0,0 0,0-1,-1 1,1 0,0 0,-1 0,1 0,0-1,-1 1,1 0,-1-1,1 1,-1 0,-1 0,-7 12,-2 0,1-1,-2-1,1 0,-1 0,-1-1,0-1,-1 0,-25 12,-16 4,-76 24,50-21,-124 47,34-15,-305 153,299-131,66-33,70-26,0 2,2 1,-47 41,-22 16,58-45,1 3,-61 66,100-98,-1 0,0-1,-1 0,-14 8,16-11,-1 1,2 1,-1 0,0 0,1 1,-15 16,1 6,2 1,0 0,2 2,2 0,1 1,1 1,2 0,2 1,1 0,2 1,-6 54,1 68,-2 103,11-213,-16 78,17-111,10-48,19-51,-3 14,160-455,-132 391,55-168,-100 289,0 0,1 0,1 1,0 1,0-1,1 1,1 0,0 1,11-9,19-19,237-203,-238 217,-38 23,0-1,-1 1,1 0,0 0,-1 0,1-1,0 1,-1 0,1 0,0 0,-1 0,1 0,0 0,0 0,-1 1,1-1,0 0,-1 0,1 0,0 1,-1-1,2 1,-2 0,1 0,-1 0,0 0,1 0,-1 0,0 0,0 0,0 0,0 0,0 0,0 0,0 0,0 0,0 0,0 0,0 0,0 0,-1 0,1 0,-1 0,0 1,-15 37,-2 0,-2-1,-1-1,-33 44,-27 45,16 6,-90 259,117-287,0 4,4 1,5 2,-18 132,37-180,10-62,0-1,0 0,0 0,0 1,0-1,0 0,0 1,0-1,0 0,0 1,0-1,0 0,0 1,0-1,0 0,0 1,0-1,0 0,0 1,0-1,1 0,-1 1,0-1,0 0,0 0,1 1,-1-1,0 0,0 0,1 0,-1 1,0-1,0 0,1 0,-1 0,0 0,1 1,-1-1,0 0,1 0,14-9,17-26,-30 33,242-333,-22-21,-77 121,164-307,-296 516,-14 37,-19 52,-5 11,-105 282,103-295,-2-1,-3-1,-67 92,72-117,-5 5,31-37,5-5,20-22,50-49,31-36,338-444,-38 43,-138 171,-253 322,-13 22,-22 37,-344 540,160-264,161-240,32-53,-1-1,-1 0,-35 42,119-144,-4-2,-4-4,-3-2,-4-2,59-131,-110 211,5-8,-1-1,0 0,-2 0,8-33,-13 50,-1 1,0-1,0 0,1 1,-1-1,0 0,0 1,0-1,0 0,0 1,0-1,0 0,0 1,0-1,0 0,0 1,0-1,0 0,-1 1,1-1,0 0,0 1,-1-1,1 0,-1 1,1-1,0 1,-1-1,1 1,-1-1,1 1,-1-1,0 1,1 0,-1-1,1 1,-1 0,0-1,1 1,-1 0,0 0,1-1,-1 1,0 0,-33 13,-8 14,1 1,2 2,1 2,-41 43,-124 158,98-93,312-492,-96 180,-99 157,-16 26,-20 34,-79 123,-140 316,241-480,-5 11,1 1,1 0,0 0,1 0,-3 20,7-35,0 0,-1 0,1 0,0 1,0-1,0 0,0 0,0 0,0 1,0-1,0 0,1 0,-1 0,0 1,1-1,-1 0,1 0,-1 0,1 0,0 0,-1 0,1 0,0 0,0 0,-1 0,1-1,0 1,0 0,0 0,0-1,0 1,1 0,1-1,0 0,-1 0,1 0,0-1,-1 1,1-1,-1 0,1 0,-1 0,0 0,1 0,-1 0,0-1,0 1,4-3,114-82,-4-5,-3-5,177-197,-182 158,139-232,-214 314,-26 46,-7 15,-9 23,-195 472,-6 19,182-427,-18 123,15-59,7-70,24-89,0 0,0 0,0-1,0 1,0 0,0 0,-1 0,1 0,0 0,0 0,0 0,0 0,0 0,0 0,0 0,0 0,0 0,0 0,0 0,0 0,0 0,0 0,0 0,-1 0,1 0,0 0,0 0,0 0,0 0,0 0,1-18,6-31,13-34,3 2,5 0,2 2,4 2,63-107,-89 175,-8 16,-11 29,-184 428,-60 173,204-461,52-175,-1 0,-1 0,1 1,0-1,0 0,0 0,0 0,-1 0,1 0,-1 0,1 0,0 0,-1 0,0 0,1 0,-1 0,0 0,1 0,-1-1,0 1,0 0,0 0,-2 1,3-4,-1-1,0 1,0 0,1 0,0 0,-1 0,1 0,0-1,0 1,0 0,0 0,0 0,1-3,9-61,3 0,2 1,47-119,-39 119,17-54,154-407,-387 925,185-382,-27 52,35-69,-1 0,1 1,0-1,0 0,0 0,0 1,0-1,0 0,0 0,0 1,0-1,-1 0,1 0,0 0,0 1,0-1,0 0,-1 0,1 0,0 1,0-1,-1 0,1 0,0 0,0 0,-1 0,1 0,0 0,0 1,-1-1,1 0,0 0,0 0,-1 0,1 0,0 0,-1 0,1 0,0 0,0-1,-1 1,1 0,0 0,0 0,-1 0,1 0,0 0,0 0,0-1,-1 1,1 0,0 0,0 0,0-1,-1 1,1 0,0 0,0 0,0-1,0 1,0 0,-1-1,0-8,-1-1,2 0,-1 1,1-1,0 0,1 1,1-1,-1 0,5-11,-1-5,150-695,-136 643,-19 77,1-1,-1 1,1 0,-1-1,0 1,0-1,0 1,0-1,0 1,0 0,0-1,0 1,0-1,-1 1,1-1,0 1,-1 0,1-1,-1 1,-1-2,1 3,-1 0,1 1,0-1,-1 0,1 0,0 1,-1-1,1 1,0 0,0-1,0 1,-1 0,1 0,0-1,0 1,0 0,0 0,0 0,0 0,1 0,-2 2,-41 46,-66 98,44-54,-88 110,-228 336,360-505,1 1,-28 68,67-149,1 2,2 0,35-52,-47 80,157-285,-14 26,-120 229,-27 45,-6 16,-12 42,-2-2,-36 88,9-27,-87 308,121-400,-8 34,15-56,-1 1,1 0,0 0,0 0,-1 0,2 0,-1-1,0 1,1 0,-1 0,1 0,0-1,0 1,0 0,1 2,-1-4,0-1,-1 1,1-1,-1 1,1-1,0 0,-1 1,1-1,0 0,-1 1,1-1,0 0,0 0,-1 0,1 0,0 0,0 0,-1 0,1 0,0 0,0 0,-1 0,1 0,0 0,-1 0,1-1,0 1,0 0,-1-1,1 1,-1 0,1-1,0 1,-1-1,2 0,15-12,1-1,-2 0,0-1,28-34,-24 26,778-960,-720 875,-80 111,-58 93,32-27,4 2,3 1,-24 146,43-205,0-4,0 1,1-1,0 0,0 0,1 0,1 15,-1-24,0 0,1 1,-1-1,0 1,0-1,0 0,1 1,-1-1,0 0,0 1,1-1,-1 0,0 1,0-1,1 0,-1 1,0-1,1 0,-1 0,1 0,-1 1,0-1,1 0,-1 0,0 0,1 0,-1 0,1 0,-1 0,1 0,-1 0,0 0,1 0,-1 0,1 0,-1 0,0 0,1 0,-1 0,1 0,-1-1,0 1,1 0,-1 0,0-1,1 1,-1 0,0 0,1-1,-1 1,0 0,1-1,-1 1,0 0,0-1,0 1,1-1,20-23,140-237,-45 66,-97 167,-35 52,-121 183,-284 387,362-513,39-52,-1 0,-31 31,52-60,0 1,-1 0,1-1,0 1,-1-1,1 1,-1-1,1 1,-1-1,1 1,-1-1,0 0,1 1,-1-1,0 0,1 1,-1-1,0 0,1 0,-1 1,0-1,1 0,-1 0,0 0,1 0,-1 0,-1 0,1-18,16-33,-14 49,46-111,-60 156,-21 48,-8 25,42-116,0 0,0 0,1 0,-1 0,0 0,0 0,0 0,0 0,0 0,0 0,0 0,0 0,0 0,1 0,-1 0,0 0,0 0,0 0,0 0,0 0,0 0,0 0,0 0,0 0,0 1,1-1,-1 0,0 0,0 0,0 0,0 0,0 0,0 0,0 0,0 0,0 0,0 1,0-1,0 0,0 0,0 0,0 0,0 0,0 0,0 0,0 0,0 1,12-16,19-27,-28 38,19-29,1 1,2 1,1 2,1 0,56-44,-82 72,0 0,0 1,0-1,0 0,0 1,0-1,0 1,0-1,0 1,0-1,0 1,0 0,0 0,0-1,0 1,0 0,0 0,1 0,-1 0,0 0,2 1,-2-1,-1 1,1 0,-1-1,1 1,-1 0,1 0,-1-1,0 1,1 0,-1 0,0-1,1 1,-1 0,0 0,0 0,0 0,0-1,0 1,0 0,0 0,0 1,-13 50,-22 39,-13 39,45-102,4-29,0 1,1 0,-1-1,0 1,0-1,0 0,0 1,0-1,0 0,0 1,0-1,0 0,-1 0,1 0,0 0,0 0,-1 0,1 0,-1 0,2-1,33-50,35-67,19-30,-76 129,1 1,1 1,1 0,35-30,-49 46,-1 1,0 0,1-1,-1 1,1 0,0 0,-1 0,1 0,0 0,-1 1,1-1,0 0,0 1,0-1,0 1,-1 0,1-1,0 1,0 0,0 0,0 0,0 1,3 0,-4 0,1 0,-1 0,1 1,-1-1,0 1,0-1,0 1,0-1,0 1,0 0,0-1,0 1,-1 0,1 0,-1 0,1 0,-1-1,1 5,0 9,-1-1,0 1,-1 0,-5 27,-47 162,-9 52,62-381,5 24,4 0,5 1,41-152,-35 203,-20 48,1 1,-1-1,1 0,-1 0,1 0,0 1,-1-1,1 0,0 1,0-1,-1 1,1-1,0 1,0-1,0 1,0-1,0 1,0 0,1-1,-1 1,0 1,0-1,0 0,0 1,0-1,0 1,0-1,0 1,0 0,0-1,0 1,0 0,-1 0,1-1,0 1,-1 0,1 0,0 0,-1 0,1 0,-1 0,1 1,7 15,-1 0,-1 1,-1-1,0 1,4 35,3 102,-9-114,-3-38,6 96,-9 129,0-213,0 0,-2 0,0 0,0-1,-1 0,-1 0,0 0,-1-1,-15 18,-12 25,25-38,0-1,-1 0,-1-1,-1-1,-21 22,30-33,0 0,-1-1,1 1,-1-1,0 0,0 0,0-1,0 1,0-1,0 0,-1-1,1 1,-1-1,1 0,-1 0,1-1,-1 0,0 0,1 0,-1-1,0 1,1-1,-1-1,-6-2,-65-29,-112-68,113 58,-106-45,13 34,116 40,2-2,-84-39,119 47,-1 1,0 1,0 0,-1 1,-33-4,-88 1,46 5,92 3,0 0,0 0,0 0,0 1,0-1,0 0,0 0,0 0,0-1,0 1,0 0,0 0,0 0,1-1,-1 1,0 0,0-1,0 1,0-1,0 1,1-1,-1 1,0-1,0 0,0 0,22-10,47-5,8 5,1 4,-1 3,2 3,-1 4,83 13,-147-13,1-1,-1 2,0 0,19 8,-30-11,1 0,-1 0,0 1,0-1,1 1,-1-1,0 1,-1 0,1 0,0 0,0 0,-1 0,2 3,-2-3,-1-1,1 1,-1-1,0 1,0-1,0 1,0-1,0 1,0 0,0-1,0 1,0-1,-1 1,1-1,-1 1,1-1,-1 1,0-1,0 1,1-1,-1 0,0 1,0-1,-2 1,-1 3,0-1,-1 0,0 0,0 0,0-1,0 0,0 0,-1 0,1-1,-1 1,0-1,-6 1,-80 14,61-13,-60 7,1-5,-1-3,0-4,-96-13,145 11,30 4,1-2,-1 0,0 0,1-1,-20-5,30 6,1 1,-1 0,0 0,1 0,-1 0,0-1,1 1,-1 0,0-1,1 1,-1 0,1-1,-1 1,1-1,-1 1,1-1,-1 1,1-1,0 1,-1-1,1 1,-1-1,1 0,0 1,0-1,-1 0,1 1,0-1,0 0,0 1,0-1,0 0,0 1,0-1,0-1,1 0,0 0,0 0,1 0,-1 0,1 1,-1-1,1 0,-1 1,1-1,0 1,2-2,59-31,268-88,-194 76,137-67,-252 99,-23 14,1 0,0-1,0 1,0 0,0 0,0 0,0-1,0 1,0 0,0 0,0 0,-1-1,1 1,0 0,0 0,0 0,0-1,-1 1,1 0,0 0,0 0,0 0,-1 0,1 0,0 0,0-1,0 1,-1 0,1 0,0 0,0 0,-1 0,1 0,0 0,0 0,-1 0,1 0,0 0,0 0,0 0,-1 0,1 1,0-1,0 0,-1 0,-55 7,27-1,-499 99,356-63,-175 67,265-72,82-37,1 0,-1 0,1 0,-1 1,1-1,-1 0,1 0,-1 0,1 0,-1 1,1-1,-1 0,0 0,1 1,-1-1,1 0,-1 1,0-1,1 0,-1 1,0-1,1 1,-1-1,0 0,0 1,1-1,-1 1,0-1,0 1,0-1,0 1,0-1,0 1,0-1,0 1,0-1,0 1,0-1,0 1,0-1,0 1,0-1,0 1,0-1,-1 1,1-1,0 1,0-1,0 0,-1 1,1-1,0 1,-1-1,1 0,-1 1,1-1,0 0,-1 1,1-1,-1 0,1 0,0 1,-1-1,1 0,-1 0,1 0,-2 0,48 10,-45-10,349 25,-118-12,-228-13,7 0,-1 1,1 0,-1 1,1 0,-1 1,0 0,11 5,-20-8,-1 0,1 0,-1 1,1-1,0 0,-1 1,1-1,-1 0,1 1,-1-1,1 1,-1-1,1 1,-1-1,0 1,1-1,-1 1,0-1,1 1,-1 0,0-1,0 1,1-1,-1 1,0 0,0-1,0 1,0 0,0-1,0 1,0 0,0-1,0 1,0 0,0-1,-1 1,1 0,0-1,0 1,-1-1,1 1,0 0,-1-1,1 1,-1-1,1 1,0-1,-1 1,1-1,-1 0,1 1,-1-1,0 1,1-1,-1 0,1 0,-1 1,0-1,0 0,-45 22,41-20,-36 12,-2-1,1-3,-2-1,-48 3,-161 1,231-13,650-3,-426 3,-141 1,-38 4,-33 3,-37 6,-72 1,0-5,-174-7,-62 3,354-6,-1 0,1-1,-1 1,1 0,-1 0,1 0,-1 0,0 1,1-1,-1 0,1 1,-1-1,1 1,0-1,-1 1,1 0,-1-1,1 1,0 0,-2 2,5-1,0 0,1 0,-1-1,1 1,0-1,-1 0,1 1,0-1,0 0,5 1,113 31,195 27,-155-33,410 66,-506-81,-46-5,-16 1,-5-6,-1 0,1-1,0 1,-1-1,0 1,1-1,-1 0,0 0,-4 1,-36 11,-1-1,0-3,-55 4,-147 1,175-11,-527 5,272-7,1131-3,-365 2,-1863 0,1727-1,374 3,-645-2,-22-1,0 1,0 0,0 0,0 1,0 1,0 0,0 0,20 8,-31-10,0 0,1 1,-1-1,0 0,0 0,1 1,-1-1,0 0,0 1,1-1,-1 0,0 1,0-1,0 0,0 1,0-1,0 0,1 1,-1-1,0 1,0-1,0 0,0 1,0-1,0 0,0 1,-1-1,1 0,0 1,0-1,0 1,0-1,0 0,0 1,-1-1,1 0,0 1,0-1,-1 0,1 0,0 1,0-1,-1 0,1 0,0 1,-1-1,1 0,0 0,-1 0,1 0,0 0,-1 1,1-1,-1 0,1 0,0 0,-1 0,0 0,-10 5,-1 0,0 0,-1-1,1-1,-1 0,-16 2,-88 3,67-5,-377 5,182-6,942-4,-419 3,-590-2,-336 3,609-2,-65 10,91-6,16-1,25 1,358 9,-142-7,-118-2,164 8,-221-6,135 29,-178-25,-21-3,-8-5,0-1,1 1,-1-1,0 0,0 0,0 0,0 0,0-1,0 1,-6-1,-126 12,-168-8,189-5,-511-2,969 3,-295 5,-41-2,-14 1,-20 1,-454 7,501-24,24-15,-44 26,0 0,1 1,-1-1,1 1,-1-1,1 1,-1-1,1 1,-1 0,1-1,-1 1,1 0,0 0,-1 0,1 1,-1-1,1 0,-1 1,1-1,-1 1,1-1,-1 1,1-1,-1 1,2 1,-2-1,-1 0,1 0,-1-1,0 1,1 0,-1 0,0-1,0 1,1 0,-1 0,0 0,0 0,0-1,0 1,0 0,0 0,0 0,-1 0,1-1,0 1,0 0,-1 0,1 0,0-1,-1 1,1 0,-1-1,1 1,-1 0,1-1,-1 1,1 0,-1-1,0 1,1-1,-1 1,0-1,0 1,-31 18,-168 52,-2 0,-33 44,150-71,74-39,-1 0,0-1,0-1,0 1,0-2,0 0,-20 1,-90-6,60 0,49 2,-35 0,43 0,29 1,457 1,206-3,-562-11,-68 6,-134 32,-20-13,-147-1,110-8,119-3,-1 1,0 0,1 1,-1 1,1 1,0 0,-22 8,37-12,-1 0,1 1,0-1,-1 0,1 0,0 0,-1 0,1 0,0 1,-1-1,1 0,0 0,0 0,-1 1,1-1,0 0,0 0,-1 1,1-1,0 0,0 1,0-1,-1 0,1 1,0-1,0 0,0 1,0-1,0 0,0 1,0-1,0 0,0 1,0-1,0 1,0-1,0 0,0 1,0-1,0 0,0 1,0-1,0 0,1 1,-1-1,0 0,0 1,0-1,1 0,-1 0,0 1,0-1,1 0,-1 0,1 1,22 9,18-1,1-2,74 3,61-7,-150-3,-717-2,902 4,302 40,-448-32,195 35,-237-38,-24-7,0 0,0 0,0 0,0 0,0 0,-1 0,1 0,0 0,0 0,0 0,0 0,0 0,0 0,0 0,-1 0,1 0,0 0,0 0,0 1,0-1,0 0,0 0,0 0,0 0,-1 0,1 0,0 0,0 0,0 0,0 0,0 0,0 1,0-1,0 0,0 0,0 0,0 0,0 0,0 0,0 0,0 1,0-1,0 0,0 0,0 0,0 0,0 0,0 0,0 0,0 1,0-1,0 0,0 0,0 0,0 0,0 0,0 0,0 0,0 0,0 1,0-1,0 0,1 0,-1 0,0 0,0 0,0 0,0 0,-41 4,-182-6,795-40,-511 35,87-12,191-49,-287 57,-35 8,0-1,30-10,-47 14,0 0,0 0,0 0,0-1,1 1,-1 0,0 0,0 0,0 0,0 0,0 0,1 0,-1 0,0 0,0 0,0 0,0-1,0 1,0 0,0 0,0 0,1 0,-1 0,0 0,0-1,0 1,0 0,0 0,0 0,0 0,0 0,0-1,0 1,0 0,0 0,0 0,0 0,0 0,0-1,0 1,0 0,0 0,0 0,0 0,-1 0,1-1,0 1,0 0,0 0,0 0,0 0,0 0,0 0,0 0,0-1,-1 1,1 0,0 0,0 0,0 0,0 0,0 0,-1 0,1 0,-17-8,-23-2,-72-5,-191 0,165 12,127 2,2 2,0-2,1 1,-1-1,0 0,1-1,-10-3,17 5,1 0,0 0,0 0,-1 0,1 0,0-1,0 1,-1 0,1 0,0 0,0 0,0 0,-1 0,1-1,0 1,0 0,0 0,-1 0,1 0,0-1,0 1,0 0,0 0,0-1,-1 1,1 0,0 0,0 0,0-1,0 1,0 0,0 0,0-1,0 1,0 0,0 0,0-1,0 1,0 0,0 0,0-1,0 1,0 0,0 0,1-1,-1 1,0 0,0 0,0-1,0 1,0 0,1 0,-1 0,0 0,0-1,0 1,1 0,-1 0,0 0,0 0,0 0,1-1,-1 1,0 0,1 0,19-8,28-1,1 2,1 2,-1 2,55 5,-16-2,72-2,543 5,-690-3,-8 0,0 0,0 0,0 1,0-1,0 1,-1 0,1 0,0 1,6 2,-11-4,0 0,0 0,-1 0,1 0,0 0,0 0,0 0,0 0,0 0,-1 0,1 0,0 0,0 0,0 0,0 0,0 0,-1 0,1 0,0 0,0 0,0 0,0 0,0 0,0 0,-1 0,1 0,0 0,0 1,0-1,0 0,0 0,0 0,0 0,0 0,-1 0,1 1,0-1,0 0,0 0,0 0,0 0,0 0,0 1,0-1,0 0,0 0,0 0,0 0,0 0,0 1,0-1,0 0,0 0,0 0,0 0,0 0,0 1,1-1,-1 0,0 0,0 0,0 0,0 0,0 0,0 0,0 1,1-1,-32 6,0-1,1-1,-51-1,20 0,-681 13,496-15,278-1,403 1,-1 37,-424-37,-1 0,1 1,-1 0,1 0,-1 1,0 1,0 0,11 6,-20-10,1 0,0 1,-1-1,1 1,-1-1,1 1,-1-1,1 1,-1-1,1 1,-1-1,1 1,-1 0,0-1,1 1,-1-1,0 1,0 0,0 0,1-1,-1 1,0 0,0-1,0 1,0 0,0 0,0-1,0 1,0 0,-1-1,1 1,0 0,0-1,-1 1,1 0,0-1,-1 1,1 0,0-1,-1 1,1-1,-1 1,1-1,-1 1,1-1,-1 1,0-1,0 1,-33 18,-6-7,0-1,-1-3,-1-1,1-1,-60-1,45-2,-86 15,197-11,565-6,-613-1,-582-17,517 14,30 2,-47-7,75 8,0 0,0 0,0 0,0 0,0 0,1 0,-1 0,0-1,0 1,0 0,0 0,0 0,0 0,0 0,0-1,0 1,0 0,1 0,-1 0,0 0,0 0,0-1,0 1,0 0,0 0,0 0,0 0,0-1,0 1,0 0,0 0,0 0,-1 0,1 0,0-1,0 1,0 0,0 0,0 0,0 0,0 0,0-1,0 1,-1 0,1 0,0 0,0 0,0 0,0 0,0 0,0 0,-1 0,1 0,0-1,29-13,1 1,1 2,42-11,2 0,44-18,-1-5,123-67,-226 104,-1-1,1 0,22-21,-35 28,0 0,0 0,0 0,-1 0,1-1,0 1,-1-1,1 1,-1-1,0 0,0 1,1-6,-2 6,0 0,0 1,0-1,0 0,-1 1,1-1,-1 0,1 1,-1-1,1 1,-1-1,0 1,0-1,0 1,0 0,0-1,0 1,0 0,0 0,0 0,-1 0,1 0,0 0,-3-1,-4-3,-1 1,0 0,0 0,-1 1,1 0,-1 0,0 1,-19-1,-90 0,78 4,-303 2,293-7,35-1,18-1,29-5,170-37,47-13,-195 45,0-2,75-38,-125 55,0-1,-1 1,1 0,-1-1,0 1,1-1,-1 0,0 0,0 1,0-2,0 1,0 0,2-4,-4 6,0-1,0 0,0 1,0-1,0 0,0 1,0-1,-1 1,1-1,0 0,0 1,0-1,-1 1,1-1,0 0,-1 1,1-1,0 1,-1-1,1 1,-1-1,1 1,-1 0,1-1,-1 1,1 0,-1-1,0 1,1 0,-1-1,1 1,-1 0,-1 0,-9-3,0 0,0 1,0 0,-21 0,-252 17,188-6,81-7,1 0,0 2,-20 5,-18 6,-289 49,-49 11,366-70,-59 16,76-18,0-1,1 1,-1 1,0-1,1 1,0 0,0 1,-10 8,15-12,1-1,-1 1,0 0,1-1,-1 1,0 0,1 0,-1-1,1 1,-1 0,1 0,0 0,-1 0,1-1,0 1,0 0,-1 0,1 0,0 0,0 0,0 0,0 0,0 0,0 0,1-1,-1 1,0 1,1 0,0-1,0 0,0 0,1 1,-1-1,0 0,0 0,1-1,-1 1,0 0,1 0,-1 0,1-1,1 1,55 10,-58-11,74 10,-73-11,-1 2,1-1,-1 0,1 0,-1 0,1 0,0 0,-1 0,1 0,-1 1,1-1,-1 0,1 1,-1-1,1 0,-1 1,1-1,-1 0,0 1,1-1,-1 1,0-1,1 1,-1-1,0 1,1-1,-1 1,0-1,0 1,0-1,1 1,-1-1,0 1,0-1,0 1,0 0,0-1,0 1,0-1,0 1,0-1,-1 1,1 0,0-1,0 1,0-1,-1 1,1-1,0 1,0-1,-1 1,1-1,-1 1,1-1,0 0,-1 1,1-1,-1 0,1 1,-1-1,-34 23,-12-2,-1-2,-1-3,-54 11,-160 23,231-45,-282 45,1273-264,-417 105,-506 98,-36 10,0 1,0 0,0-1,-1 1,1 0,0-1,0 1,0 0,-1 0,1-1,0 1,0 0,0 0,-1-1,1 1,0 0,-1 0,1 0,0 0,0-1,-1 1,1 0,0 0,-1 0,1 0,0 0,-1 0,1 0,0 0,-1 0,1 0,0 0,-1 0,1 0,0 0,-1 0,1 0,0 0,-1 1,1-1,0 0,-1 0,-74 1,63 0,-54 2,29 0,0-1,0-3,-37-4,71 5,1 0,0-1,0 1,0 0,0-1,0 0,0 1,0-1,0 0,0 0,0 0,0 0,0 0,1-1,-1 1,0 0,1-1,-1 1,1-1,-2-2,3 3,-1-1,1 0,0 0,-1 1,1-1,0 0,0 1,1-1,-1 0,0 1,0-1,1 0,-1 1,1-1,0 0,-1 1,1-1,0 1,2-3,7-10,0 1,2 1,-1 0,17-13,-15 14,41-38,118-114,-145 134,-1-2,-1-1,38-63,-56 77,0 1,-1-1,-1 0,0 0,-2-1,0 1,-1-1,-1-32,4-31,-2 62,-1-3,1 1,1-1,1 1,9-25,0 12,-6 20,-1-2,-1 1,0-1,-1 0,-1 0,-1 0,2-25,-5 40,0 0,0 0,-1-1,1 1,-1 0,0 0,1 0,-1-1,0 1,0 0,0 0,-1 0,1 1,0-1,-1 0,1 0,-1 1,0-1,1 1,-1-1,0 1,0 0,0 0,0 0,0 0,0 0,0 0,-1 0,-3 0,-4-1,-1 0,1 1,-1 0,1 1,-12 1,-25 4,1 1,-1 2,1 3,-51 18,-178 79,197-74,-115 43,-243 113,422-182,0 0,1 1,1 1,-1 0,1 1,1 1,0-1,1 2,0-1,1 1,0 1,-7 15,-91 136,-10 17,104-155,2 0,0 1,-11 51,13-43,-23 59,25-79,5-11,1 1,-1-1,-1 1,1-1,-1 0,0 0,0 0,0-1,-1 1,0-1,0 0,-5 4,8-8,1 0,-1 0,0 0,0 0,0 0,0 0,0-1,0 1,0 0,0-1,0 1,0-1,0 1,1-1,-1 1,0-1,0 0,1 1,-1-1,0 0,1 0,-1 1,1-1,-1 0,1 0,-1 0,1 0,0 0,-1 0,1-1,-16-37,14 32,-3-3,0 1,0-1,-1 1,0 0,-1 1,0 0,0 0,0 0,-1 1,0 0,-1 0,-11-6,14 9,-1-3,-1 1,1-1,0 0,0 0,1-1,0 0,0 0,1-1,0 1,0-1,-4-15,4 9,1-1,0 0,1 0,1 0,1-1,0-18,2-24,-2-103,-1 139,-2-1,0 1,-1 0,-15-42,7 27,11 31,0 0,0 0,0 0,-1 0,0 1,0-1,-1 1,0 0,0 0,0 0,-1 0,0 1,0 0,-7-6,4 5,1 0,0-1,0 0,1-1,0 1,0-1,1-1,0 1,1 0,-1-1,-3-12,0-4,0 0,-8-51,12 40,2 1,2-37,1 42,-1-1,-1 0,-8-40,-23-130,25 154,3-8,2-89,4 96,-2 0,-12-82,-2 18,12 83,-1 0,-1 0,-2 0,-18-53,19 68,-7-15,-24-43,-5-16,35 71,-1 0,-1 0,0 0,-2 1,-14-20,7 17,-1 1,0 0,-2 2,-36-26,35 26,-1-2,-22-26,2 3,19 21,-1 2,-1 0,0 2,-31-15,-113-44,156 70,0 1,0 0,-19-3,28 7,0-1,0 1,1-1,-1 1,0 0,0 0,0 1,1-1,-1 1,0 0,0 0,1 0,-1 1,1-1,-1 1,-4 3,8-5,0 0,-1 0,1 0,0 0,0 1,0-1,0 0,0 0,0 0,0 0,0 0,0 0,0 1,0-1,0 0,0 0,0 0,0 0,0 0,0 1,0-1,0 0,0 0,0 0,0 0,0 0,0 0,0 1,0-1,0 0,0 0,1 0,-1 0,0 0,0 0,0 0,0 0,0 1,0-1,0 0,0 0,1 0,-1 0,0 0,0 0,0 0,0 0,0 0,1 0,-1 0,0 0,0 0,0 0,0 0,1 0,14 4,16 0,2-3,0 0,0 2,53 9,-72-8,-1-2,1 0,0 0,0-1,0-1,0 0,-1-1,1-1,0 0,0-1,-1 0,0-1,19-8,-13 6,1 0,0 1,0 1,1 1,-1 1,1 0,29 3,35-4,1-12,-34 4,-33 7,-1 0,0-1,0-1,-1 0,0-2,0 0,-1 0,0-2,0 0,-1-1,0 0,-1-2,0 1,-1-2,14-18,2-11,22-30,-46 67,0 1,0 0,0 0,1 0,0 0,0 1,0 0,1 0,9-4,1 2,0-1,1 2,-1 0,1 2,0-1,0 2,1 1,32 1,29 5,113-8,-181 1,0-1,-1 0,1 0,-1-2,0 1,0-1,-1-1,1 0,15-12,-16 11,0 0,1 0,0 1,0 1,0 0,1 0,-1 1,22-4,75 0,-97 8,1 1,0 0,-1 0,1 1,-1 1,0 0,13 5,-16-3,0 0,0 0,-1 1,0 0,0 0,0 1,0 0,5 9,42 63,-52-74,1-1,0 1,0 0,0-1,1 1,-1-1,1 0,0 0,0-1,1 1,-1-1,1 0,-1 0,1 0,0-1,0 0,0 0,1 0,-1 0,0-1,1 0,-1 0,1-1,-1 1,1-1,-1 0,7-1,322-4,-329 5,0 0,0 0,0-1,0 0,0 0,0 0,-1 0,1-1,0 0,-1 0,1 0,-1-1,6-3,-1-2,0-1,0 0,14-18,0-1,2 3,0 1,35-24,24-23,-66 56,1 1,0 1,1 1,0 1,1 1,28-11,-22 10,0-1,-1-1,29-21,-46 27,1 1,0 0,0 0,1 1,14-5,-24 9,1 0,-1 1,1-1,-1 1,1-1,-1 1,1 0,0-1,-1 1,1 0,0 0,-1 0,1 0,-1 0,1 1,0-1,-1 0,1 1,-1-1,1 1,-1 0,1-1,-1 1,1 0,-1 0,0 0,1 0,-1 0,0 0,0 1,0-1,0 0,0 0,0 1,0-1,0 1,-1-1,1 1,0-1,-1 1,1-1,-1 1,0-1,1 1,-1 0,0 2,0 3,0-1,-1 1,0 0,0 0,0-1,-1 1,0-1,0 0,-1 1,0-1,0 0,0 0,-1-1,-6 9,-9 10,-42 40,38-42,-219 215,164-151,72-69,16-11,31-9,-37 2,526-114,-453 96,-59 15,210-60,-228 64,0 0,0 0,0 0,0 0,0 0,0 0,0 0,0 0,0-1,0 1,0 0,0 0,0 0,0 0,0 0,0 0,0 0,0 0,0 0,0-1,0 1,0 0,0 0,0 0,0 0,0 0,0 0,0 0,0 0,0 0,1 0,-1 0,0 0,0-1,0 1,0 0,0 0,0 0,0 0,0 0,0 0,1 0,-17 0,-23 4,-384 85,-36-5,447-82,0-1,1 2,-1 0,1 0,-1 1,1 0,0 1,1 1,-1-1,1 2,0-1,1 2,-1-1,1 1,1 0,-1 1,2 0,-1 0,-7 13,-2 2,0-1,-2-1,-1 0,-1-2,0 0,-2-1,0-2,-1 0,-1-1,-42 19,-24 5,-169 49,157-57,37-9,34-10,0-3,0 0,-1-2,-45 5,77-13,-1 1,1-1,-1 0,0 0,0 0,1 0,-1 0,0-1,1 1,-1 0,1-1,-1 1,0-1,1 1,-1-1,1 0,-1 0,1 0,0 0,-1 0,1 0,0 0,0 0,-2-2,2 1,0 0,1-1,-1 1,1 0,0 0,-1 0,1 0,0-1,0 1,1 0,-1 0,0 0,1 0,-1-1,2-3,4-7,0-1,0 1,2 1,10-16,4-1,1 1,1 1,1 1,2 2,0 0,1 2,2 1,0 1,51-24,-73 40,-1-1,0 1,0-1,-1 0,1 0,-1-1,0 0,-1 0,8-10,-12 14,1 0,-1 1,0-1,0 0,0 0,0 0,-1 0,1 0,0 0,-1 0,1 0,-1 0,0 0,0 0,0 0,0 0,0 0,0 0,0 0,-1-1,1 1,-1 0,0 0,1 0,-1 1,0-1,0 0,0 0,0 0,-1 1,1-1,0 0,-1 1,1-1,-1 1,1 0,-1 0,0-1,0 1,1 0,-1 0,-2 0,-21-11,0 1,-1 1,0 1,0 2,-1 0,0 2,-36-2,27 5,1 2,-1 2,0 1,1 2,-1 1,1 2,1 2,0 1,0 1,1 2,-50 29,51-27,-1-1,-1-1,-65 17,-38 15,107-30,0 1,1 2,0 1,2 1,1 2,-26 27,50-49,1 0,0 0,0 0,-1 0,1 0,0 1,0-1,0 0,0 1,0-1,0 1,1-1,-1 1,0-1,1 1,-1-1,1 1,0 0,0-1,-1 1,1 0,0-1,0 1,0 0,1-1,-1 3,2-3,-1 0,0 0,0 0,1 0,-1 0,1 0,-1 0,1-1,-1 1,1 0,-1-1,1 0,0 1,-1-1,1 0,0 0,-1 0,1 0,0 0,-1 0,1 0,0-1,-1 1,1 0,-1-1,1 0,1 0,16-6,0-1,-1 0,0-1,19-13,34-18,-21 19,1 2,86-19,114-9,-168 33,58-7,146-1,142 17,-325 5,-93 0,-6-1,0 1,1 0,-1 0,0 0,1 0,-1 1,0 0,1 1,-1-1,0 1,7 3,-12-5,0 0,0 1,0-1,0 0,0 1,0-1,0 0,0 0,0 1,0-1,0 0,0 0,0 1,0-1,-1 0,1 0,0 1,0-1,0 0,0 0,-1 0,1 0,0 1,0-1,0 0,-1 0,1 0,0 0,0 0,-1 1,1-1,0 0,0 0,-1 0,1 0,0 0,-1 0,1 0,0 0,0 0,-1 0,1 0,-18 4,-96 5,-164-9,130-2,-6 0,-209 4,289 4,0 4,0 3,1 4,-124 44,121-30,1 4,-91 57,157-87,6-5,7-8,12-28,-16 35,0 0,0 0,0-1,0 1,0 0,0 0,0 0,0 0,-1 0,1-1,0 1,-1 0,1 0,-1 0,1 0,-1 0,0 0,1 0,-1 0,0 1,0-1,0 0,0 0,1 1,-1-1,0 0,0 1,0-1,0 1,-1-1,1 1,0-1,0 1,0 0,0 0,-2-1,-14-2,0 0,0 1,0 1,0 1,0 0,0 1,1 1,-18 3,26 0,13-2,20 2,226 12,-26-4,-200-11,341 48,-361-48,4-1,-1 0,1 1,-1 0,0 1,0 0,0 0,0 1,0 0,-1 0,0 1,8 6,-14-10,0 0,0 1,0-1,-1 1,1-1,-1 0,1 1,-1 0,0-1,1 1,-1-1,0 1,0-1,0 1,0 0,0-1,0 1,-1-1,1 1,0-1,-1 1,0-1,1 1,-1-1,0 1,1-1,-1 0,0 1,0-1,0 0,0 0,0 0,-2 2,-46 38,44-36,-52 33,-1-2,-1-2,-76 30,-198 63,325-124,-40 15,34-9,19-3,29-1,-34-5,416 7,-270-9,374-2,-556 6,-1 1,-47 11,-15 1,-500 83,535-82,51-9,21-3,29-2,28-3,-1-3,-1-3,1-2,-1-3,104-35,-104 17,-60 28,0-1,1 1,-1-1,0 0,0 1,0-1,-1-1,1 1,-1 0,0-1,0 1,0-1,3-7,-5 10,1 0,-1 0,0-1,0 1,0 0,0-1,0 1,0 0,0-1,0 1,-1 0,1 0,0-1,-1 1,1 0,-1 0,1 0,-1-1,0 1,1 0,-1 0,0 0,0 0,0 0,0 0,0 0,0 1,0-1,0 0,0 1,0-1,0 0,-1 1,-1-1,-48-12,47 13,-36-5,-67 3,68 2,-75-8,112 8,0 0,-1 0,1 0,0 0,0-1,-1 1,1-1,0 0,0 1,0-1,0 0,0-1,0 1,0 0,0 0,0-1,0 1,1-1,-1 0,0 1,1-1,0 0,-1 0,1 0,0 0,0 0,0 0,-1-4,2 1,0 1,1-1,0 0,-1 1,2-1,-1 1,0-1,1 1,0-1,0 1,0 0,1 0,2-4,-1 3,-2 1,1 1,-1-1,0 1,0-1,-1 0,1 0,-1 0,2-6,-3 9,-1-1,1 1,0 0,0-1,-1 1,1-1,-1 1,0 0,1 0,-1-1,0 1,1 0,-1 0,0 0,0 0,0 0,0 0,0 0,0 0,-1 0,1 1,0-1,0 0,-1 1,1-1,0 1,-1-1,1 1,0 0,-2-1,-30-8,0 2,-1 1,1 2,-55-1,13 1,74 4,0 0,0 0,0 1,0-1,-1-1,1 1,0 0,0 0,0 0,0 0,0-1,0 1,-1-1,1 1,0-1,0 1,0-1,0 1,1-1,-1 0,0 0,0 1,0-1,0 0,1 0,-1 0,0 0,1 0,-1-1,1 0,0 0,1 0,-1 0,0 0,1 0,0 1,-1-1,1 0,0 0,0 1,0-1,0 1,1-1,-1 1,3-3,10-11,2 1,24-16,-33 24,99-71,-106 77,1 0,-1 0,0 0,1 0,-1 0,0 0,1-1,-1 1,0 0,0 0,1 0,-1 0,0-1,0 1,1 0,-1 0,0-1,0 1,0 0,0-1,1 1,-1 0,0 0,0-1,0 1,0 0,0-1,0 1,0 0,0-1,0 1,0 0,0-1,0 1,0 0,0-1,0 1,0 0,0-1,-12 2,3 6,10-6,-1-1,0 1,0-1,1 1,-1-1,0 1,1-1,-1 1,1-1,-1 1,1-1,-1 1,1-1,-1 0,1 1,-1-1,1 0,-1 0,1 1,-1-1,1 0,0 0,-1 0,1 0,-1 0,2 0,36 7,-1-1,1-2,0-2,47-3,-34 0,80 8,-124-6,0 1,1-1,-1 1,0 1,0-1,-1 1,13 7,-17-9,-1 0,0 0,0 0,0 0,1 0,-1 0,0 0,0 0,0 0,-1 1,1-1,0 0,0 1,-1-1,1 0,-1 1,1-1,-1 1,1-1,-1 1,0-1,0 1,0-1,0 1,0-1,0 1,0-1,-1 1,1 0,0-1,-1 0,1 1,-1-1,0 1,1-1,-1 0,0 1,0-1,0 0,0 0,0 0,0 0,-2 2,-18 16,-2 0,0-1,-1-2,0 0,-2-2,-37 16,32-14,-164 84,192-99,0 1,0 0,-1 0,1 0,0 0,0 1,1-1,-1 1,1-1,-1 1,1 0,-4 5,6-7,0 0,0-1,0 1,0 0,0-1,0 1,0-1,0 1,0 0,0-1,0 1,1 0,-1-1,0 1,0-1,1 1,-1-1,0 1,1 0,-1-1,0 1,1-1,-1 0,1 1,-1-1,1 1,-1-1,2 1,35 11,47-1,143-2,-103-7,5 1,-24-2,162 23,-266-24,0 0,0 0,0 0,0 0,0 0,0 0,-1 0,1 0,0 0,0 1,0-1,0 0,0 1,0-1,0 1,-1-1,1 1,0-1,0 1,-1 0,1-1,0 1,-1 0,1 0,0-1,-1 1,1 2,-1-2,-1 0,0 0,1 0,-1 0,0 1,0-1,0 0,0 0,0 0,0-1,0 1,0 0,0 0,0-1,0 1,-3 1,-69 27,64-26,-269 92,327-177,-43 64,0 0,-1-1,6-35,-10 39,2 0,0 0,1 0,0 0,1 1,1 0,11-20,10-1,-22 30,0 0,0-1,0 0,-1 0,0 0,0 0,-1 0,0-1,0 1,0-1,2-10,-5 16,-1 0,1 0,-1-1,1 1,-1 0,1 0,-1 0,1 0,-1 0,0 0,0 0,1 0,-1 0,0 0,0 0,0 0,0 0,0 1,0-1,-1 0,1 1,0-1,0 1,0-1,-1 1,1 0,-2-1,-43-8,33 7,-112-19,-182-6,312 27,1 0,0 1,-1-1,1 1,-1 0,1 1,-1 0,0 0,1 0,-1 0,0 1,5 3,-9-5,1 0,-1 0,0 1,0-1,0 0,0 1,0-1,0 0,0 1,0-1,0 1,-1 0,1-1,-1 1,1 0,-1-1,0 1,1 1,-1 0,-1 0,1 0,-1 0,0 0,1 0,-1 0,0 0,-1 0,1-1,0 1,-1 0,0-1,-3 5,-14 15,-1 0,-1-1,0-1,-28 18,-106 67,53-39,66-41,4-5,0 2,2 1,0 2,-49 54,77-77,0 0,1 0,-1 0,1 1,-1-1,1 1,0-1,0 1,0-1,0 1,0-1,1 1,-1 0,1-1,0 6,0-6,1-1,-1 1,1-1,-1 1,1 0,0-1,-1 1,1-1,0 0,0 1,0-1,1 0,-1 1,0-1,0 0,1 0,-1 0,3 1,6 3,0-1,1 0,-1-1,1 0,0-1,11 1,-22-3,168 14,-69-9,-98-5,1 0,-1 0,0 0,0 0,1 0,-1 0,0 0,0 1,0-1,1 0,-1 1,0-1,0 1,0 0,0-1,0 1,0 0,0-1,2 3,-3-2,0-1,0 1,0 0,0-1,0 1,0 0,0 0,0-1,-1 1,1 0,0-1,0 1,-1 0,1-1,0 1,-1 0,1-1,0 1,-1 0,1-1,-1 1,1-1,-2 1,-43 34,37-30,-16 10,-26 21,49-36,1 0,0 1,0-1,0 0,-1 0,1 0,0 1,0-1,0 0,-1 0,1 1,0-1,0 0,0 0,0 1,0-1,0 0,0 1,0-1,0 0,-1 0,1 1,0-1,0 0,0 1,1-1,-1 0,0 0,0 1,0-1,0 0,0 1,0-1,0 0,0 0,1 1,-1-1,0 0,0 0,1 1,13 5,21-4,-15-3,0-1,0-1,0-1,21-8,44-7,-150 54,39-23,13-7,0 1,1 0,-1 1,1 1,-14 12,25-20,1 0,0 1,-1-1,1 0,0 0,-1 0,1 1,0-1,0 0,-1 1,1-1,0 0,0 1,0-1,-1 0,1 1,0-1,0 0,0 1,0-1,0 0,0 1,0-1,0 1,0-1,0 0,0 1,0-1,0 1,0-1,0 0,0 1,0-1,0 0,0 1,1-1,-1 0,0 1,17 6,25-5,-25-4,0 0,0-1,-1 0,1-2,-1 0,0-1,0 0,0-1,15-10,-20 10,-1 0,0 0,0-1,-1-1,0 1,0-2,-1 1,0-1,-1 0,0-1,0 1,-1-1,4-12,-9 21,0 1,-1-1,1 1,-1-1,1 0,-1 1,0-1,1 1,-1-1,0 0,0 1,0-1,0 0,0 1,-1-1,0-2,1 4,-1-1,1 0,0 1,-1 0,1-1,-1 1,0-1,1 1,-1-1,1 1,-1 0,0 0,1-1,-1 1,0 0,1 0,-1 0,0 0,1-1,-1 1,0 0,1 0,-1 1,0-1,-1 0,-5 2,0 0,0 0,0 0,1 1,-12 7,-10 6,2 2,0 1,1 1,-38 39,46-42,2 0,0 2,2 0,0 0,0 2,-17 42,28-58,5-11,14-30,18-52,-55 107,-13 18,-12 25,4 1,2 1,3 3,-43 110,60-125,2 0,3 1,2 0,2 1,2 0,3 1,2 59,3-112,0-1,0 0,0 1,0-1,0 0,0 1,1-1,-1 0,0 1,1-1,-1 0,1 0,-1 1,1-1,-1 0,1 0,0 0,1 1,-2-2,1 0,-1 1,1-1,0 0,-1-1,1 1,-1 0,1 0,0 0,-1 0,1 0,-1-1,1 1,-1 0,1 0,-1-1,1 1,-1 0,1-1,-1 1,1-1,-1 1,1 0,-1-1,0 1,1-2,29-44,-29 44,23-46,-2-1,21-72,18-106,-58 218,20-108,6-20,-24 217,-7 666,2-742,4 51,-4-55,0 0,0 1,0-1,0 1,0-1,0 0,0 1,0-1,1 0,-1 1,0-1,0 0,0 1,1-1,-1 0,0 1,1-1,-1 0,0 0,0 1,1-1,-1 0,0 0,1 0,-1 1,0-1,1 0,-1 0,1 0,-1 0,0 0,1 0,-1 0,1 0,0 0,0-1,1 0,-1 0,1 0,0 0,-1-1,0 1,1 0,-1-1,0 1,0-1,0 0,2-2,69-132,-32 57,-4 1,-3-2,29-110,-15 45,-30 105,-8 31,-7 25,-40 216,18-126,-3 23,-5 0,-68 193,94-318,-15 33,7-31,4-23,0-61,6-136,2 155,17-285,64-344,-60 576,-15 96,-8 16,1 0,-1 0,1 1,-1-1,0 0,1 0,-1 1,0-1,0 0,1 1,-1-1,0 0,0 1,1-1,-1 0,0 1,0-1,0 0,0 1,1-1,-1 1,0-1,0 0,0 1,0-1,0 1,0-1,0 1,0-1,0 0,0 1,-1-1,1 1,0-1,0 0,0 1,0-1,-1 1,-1 32,-2-1,0 1,-16 51,-40 100,43-136,-254 709,188-530,-130 454,203-654,0 0,-2 0,-15 26,9-19,17-31,3-4,8-11,13-20,64-89,-57 83,41-71,-68 105,-1 1,1-1,0 1,1-1,-1 1,0 0,1 0,0 1,-1-1,1 1,0 0,0 0,1 0,5-2,-7 3,-1 0,1 1,-1-1,1 0,-1 1,1 0,0-1,-1 1,1 0,0 0,-1 1,1-1,-1 1,1-1,0 1,-1 0,1 0,-1 0,0 0,1 0,-1 0,0 1,0-1,1 1,2 3,-4-3,0 1,0-1,0 0,0 1,0-1,-1 1,1-1,-1 1,0-1,1 1,-1-1,0 1,-1-1,1 1,0-1,-1 1,1-1,-1 1,0-1,0 0,0 1,-2 2,-32 54,30-50,-15 23,14-21,-1 0,1 0,-2-1,1 0,-1-1,-1 0,-10 9,18-17,1 0,-1-1,0 1,0-1,0 1,1-1,-1 1,0-1,0 1,0-1,0 0,0 1,0-1,0 0,0 0,0 0,0 0,0 0,0 0,0 0,0 0,0 0,0 0,0-1,0 1,0 0,1-1,-1 1,0 0,-1-2,0 0,1 1,-1-1,1 0,0-1,-1 1,1 0,0 0,1 0,-1-1,0 1,1 0,-1-4,-2-11,2-1,1-30,0 42,4-63,-1 42,-2 0,0-1,-2 1,-8-47,5 63,-1 0,0 1,-1-1,0 1,-1 0,0 0,0 1,-1 0,0 0,-1 1,0 0,0 0,-1 1,0 0,0 1,-1 0,-18-7,14 9,-1 1,0 0,1 1,-1 1,0 1,0 0,0 1,0 0,1 2,-17 3,23-3,9-2,21-16,-8-1,0 0,0-1,-2 0,14-27,-21 34,0 1,-1-1,0 0,0 0,-1-1,-1 1,0 0,0-1,-1 1,-1-19,-1 16,1 11,1 1,-1-1,1 0,-1 1,1-1,0 0,0 1,0-1,0 0,0 1,0-1,0 0,0 1,1-1,-1 0,1 1,-1-1,1 1,0-1,0 1,-1-1,1 1,0-1,0 1,0 0,1 0,-1-1,0 1,0 0,1 0,-1 0,1 0,-1 1,0-1,1 0,3 0,4-4,0 1,-1-1,1-1,-1 1,0-1,0-1,0 0,7-8,-11 9,0 0,-1 1,1-1,-1 0,0-1,-1 1,0 0,0-1,0 0,-1 1,0-1,0 0,0-7,-5-292,-8 214,6 57,-3-59,12-55,-6-115,1 251,0-1,-2 1,0 0,0 0,-1 0,-1 0,0 1,0 0,-1 0,-1 1,0 0,-1 0,0 1,0 0,-1 1,-14-11,10 9,-1 0,-1 1,0 0,0 2,-1 0,0 0,-1 2,1 0,-1 1,-1 1,-21-3,40 7,37 10,-37-9,1-1,0 0,0 0,0 1,-1-1,1 0,0 1,-1-1,1 1,0-1,-1 1,1-1,-1 1,1-1,0 1,-1 0,1-1,-1 1,0 0,1-1,-1 1,0 0,1 0,-1-1,0 1,0 0,0 0,1 0,-1-1,0 1,0 0,0 0,0 0,-1-1,1 1,0 0,0 0,0 0,-1-1,1 1,0 0,-1 0,1-1,0 1,-1 0,1-1,-1 1,1 0,-1-1,0 1,1-1,-1 1,0 0,-5 4,-1 0,1 0,-1-1,1 0,-1 0,0 0,-1-1,-13 4,-68 13,49-13,72-12,-14 3,-1-2,29-8,-40 11,-1-1,0 0,1 0,-1 0,0-1,0 0,-1 0,1 0,0-1,-1 1,0-1,0 0,0-1,-1 1,1 0,-1-1,0 0,0 0,0 0,-1 0,0 0,0-1,0 1,-1-1,0 1,0-1,0 1,-1-1,1 0,-1 1,-1-9,-6-292,7 298,-1 1,0-1,-1 1,0-1,0 1,-1 0,0 0,0 0,0 0,-1 1,0-1,-1 1,1 0,-1 0,0 1,-10-10,-1 2,-1 0,0 1,0 0,-1 1,-20-8,2 3,23 11,0 0,0-2,1 1,-20-16,26 17,1 1,-1-1,0 1,0 1,0-1,0 1,-1 0,1 0,-1 1,-11-3,18 5,-1 0,1 0,-1 1,0-1,1 0,-1 0,1 1,-1-1,1 0,-1 1,1-1,-1 1,1-1,-1 0,1 1,-1-1,1 1,0 0,-1-1,1 1,0-1,-1 1,1-1,0 1,0 0,0-1,0 1,0-1,-1 1,1 0,0-1,0 1,0 0,1-1,-1 1,0 0,0-1,0 1,0-1,1 1,-1 0,0-1,1 2,10 27,-4-18,0 0,1 0,0-1,0 0,1 0,1-1,-1 0,2-1,16 11,14 7,56 24,-51-27,16 3,-49-22,0 1,0 1,23 14,-31-17,0 1,-1 0,1 1,-1-1,0 1,0 0,-1 0,1 0,-1 0,0 0,0 1,2 9,2 12,-1 1,-2 0,-1 0,-1 0,-1 0,-6 51,2 7,4-73,0 1,1-1,0 0,1 0,1 0,0 0,0-1,1 1,1-1,13 21,-8-12,-6-11,-1 0,0 1,-1 0,0 0,-1 0,0 0,1 19,-5 85,-1-49,2-31,2 1,1-1,12 63,-1-24,-11-56,1 1,1-1,0 1,14 32,-12-37,-1 0,-1 1,0 0,-1 0,-1 0,1 22,-5 98,-1-52,3-61,0 60,-16 134,9-113,0 4,6-97,-1 0,0 0,-1-1,0 1,-1-1,1 0,-2 0,-6 11,-15 3,13-14,215-148,39-32,-202 138,204-181,-190 162,-2-3,60-83,7-36,163-320,-223 366,-5-2,39-146,-90 269,81-246,-72 232,0 1,1 0,16-20,-13 19,0-1,11-24,118-204,-74 138,18-63,-63 118,3 2,37-54,-57 98,0-1,-1 0,0-1,-1 0,0 0,6-20,-11 28,0 0,0 0,-1 0,0 0,0 0,0 0,0 0,-1 0,0 0,0 0,0 0,-1 0,1 1,-1-1,0 1,-1-1,1 1,-1-1,0 1,0 0,-4-4,6 7,1 1,-1 0,1-1,0 1,-1-1,1 1,-1-1,1 1,0-1,0 1,-1-1,1 0,0 1,0-1,-1 1,1-1,0 0,0 1,0-1,0 1,0-1,0 0,0 1,0-1,0 0,0 1,1-1,-1 1,0-1,0 1,1-1,-1 0,0 1,0-1,1 1,-1-1,1 1,-1-1,0 1,1 0,0-1,35-14,46 5,-66 9,-1 0,1-1,0-1,18-6,-26 6,0 0,0-1,-1 0,0 0,0-1,0 0,0 0,-1-1,10-10,19-17,-28 28,0-1,-1 0,0 0,0 0,0-1,-1 0,0 0,4-8,-3 2,0 0,0 0,-2 0,0-1,3-15,-6 26,-1 1,1-1,-1 1,0-1,0 1,0 0,0-1,0 1,-1-1,1 1,-1 0,1-1,-1 1,0 0,0-1,0 1,0 0,-1 0,1 0,0 0,-1 0,0 0,1 1,-1-1,0 0,0 1,0-1,0 1,0 0,0 0,0-1,0 1,-1 1,1-1,0 0,-1 1,-3-1,1-1,0 2,0-1,0 0,0 1,0 0,0 0,0 1,0-1,0 1,0 0,0 1,0-1,-8 4,5 0,-1 1,1 0,0 0,1 1,-14 14,9-8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6:53.96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18,'5'9,"1"0,-2 1,0 0,0-1,0 1,-1 1,-1-1,0 0,1 13,1-2,-3-27,1 0,-1 0,1 0,0 1,1-1,5-9,6-16,15-38,-28 117,-1-45,1 0,-1 0,0-1,1 1,0 0,-1-1,1 1,0-1,1 1,-1-1,0 1,1-1,-1 0,1 1,0-1,2 2,-3-4,-1 0,1 0,0 0,-1 0,1-1,0 1,-1 0,1-1,-1 1,1 0,0-1,-1 1,1 0,-1-1,1 1,-1-1,1 1,-1-1,1 0,-1 1,0-1,1 1,-1-1,0 0,0 1,1-1,-1 0,0 1,0-1,0-1,10-27,-9 24,3-2,-3 17,-5 43,-1 21,6-10,-2 90,-10 1,22 11,-10-101,7 99,-6-128,-3 50,-1-49,4 42,-2-78,0 0,1 1,-1-1,0 0,0 1,1-1,-1 0,0 1,1-1,-1 0,1 0,0 1,0-1,-1 0,1 0,0 0,0 0,0 0,0 0,0 0,0 0,0 0,0-1,0 1,1 0,-1-1,2 1,38 1,-37-3,1 1,-1 0,1-1,0 2,-1-1,1 1,6 1,-10-1,1-1,-1 1,0 0,0 0,1 0,-1 0,0 0,0 0,0 0,0 0,0 0,0 1,0-1,-1 0,1 0,0 1,-1-1,1 1,-1-1,1 1,-1-1,0 1,0-1,1 1,-1-1,0 1,-1 2,0 22,0-12,1-1,0 1,1 0,3 17,-4-29,0-1,1 1,-1 0,1 0,-1 0,1 0,0-1,-1 1,1 0,0-1,0 1,0 0,1-1,-1 1,0-1,0 0,1 1,-1-1,1 0,-1 0,1 0,0 0,-1 0,1 0,0-1,0 1,0-1,-1 1,1-1,0 1,0-1,0 0,0 0,0 0,0 0,0 0,2-1,21-8,-24 8,-1 1,1-1,-1 1,1-1,-1 1,0-1,1 1,-1-1,0 0,1 1,-1-1,0 0,0 1,1-1,-1 0,0 1,0-1,0 0,0 1,0-1,0-1,-1-2,-1 0,1 0,-1 0,0 0,0 0,-1 1,1-1,-4-3,4 4,-1 0,1 1,0-1,1 0,-1 0,0 0,1 0,0 0,-1-1,1 1,0-5,1 7,1 0,0-1,0 1,0 0,0 0,0-1,0 1,0 0,0 0,0 0,0 0,1 0,-1 1,0-1,1 0,-1 1,1-1,-1 1,1-1,-1 1,1-1,-1 1,1 0,-1 0,1 0,-1 0,1 0,-1 0,1 0,1 1,50 6,-46-6,0 0,0 0,1 0,-1-1,10 0,-11-1,0 1,0 0,0 0,0 1,1 0,9 3,-15-3,0-1,0 1,1 1,-1-1,0 0,0 0,0 0,0 0,-1 1,1-1,0 1,0-1,-1 0,1 1,-1-1,1 1,-1-1,0 1,0-1,0 1,1 0,-2 2,-1 46,1-32,2-15,2-14,5-34,-4 21,-4 23,0 0,0 0,0 0,0 0,0 1,-1-1,1 0,0 0,-1 0,1 1,-1-1,1 0,-1 1,1-1,-1 0,1 1,-1-1,0 1,1-1,-1 1,0-1,1 1,-1-1,0 1,0 0,1-1,-1 1,0 0,0 0,0 0,1-1,-1 1,0 0,0 0,0 0,0 0,1 0,-2 1,-43 0,35-1,6 0,-6 1,0-1,0 0,0 0,0-1,0-1,0 1,-18-7,28 8,-1 0,1 0,0 0,0-1,0 1,0 0,0 0,0 0,0 0,-1 0,1 0,0 0,0 0,0 0,0 0,0-1,0 1,0 0,0 0,0 0,0 0,0 0,0 0,0 0,0-1,0 1,0 0,0 0,0 0,0 0,0 0,0 0,0-1,0 1,0 0,0 0,0 0,0 0,0 0,0 0,0 0,0-1,0 1,0 0,0 0,0 0,0 0,1 0,-1 0,0 0,0 0,0 0,0 0,0-1,0 1,0 0,0 0,1 0,-1 0,0 0,0 0,0 0,0 0,1 0,14-6,18-2,-17 8,3-2,-1 1,1 1,0 1,0 0,34 9,-122 3,47-12,0-1,0 0,0-2,0-1,0 0,1-2,-29-9,72 9,-15 4,-27 1,-1-4,20 4,1 0,0 0,0-1,0 1,-1 0,1 0,0 0,0 0,0-1,0 1,0 0,-1 0,1 0,0-1,0 1,0 0,0 0,0 0,0-1,0 1,0 0,0 0,0-1,0 1,0 0,0 0,0-1,0 1,0 0,0 0,0 0,0-1,0 1,0 0,0 0,0-1,0 1,1 0,-1 0,0-1,2 0,-1 0,0 0,1 0,-1 1,1-1,-1 0,1 1,0-1,-1 1,1-1,0 1,-1 0,1 0,0 0,-1-1,1 2,0-1,0 0,-1 0,4 1,13 2,1 0,29-1,-34-2,0 0,0 1,0 1,-1 0,1 1,16 5,-24-6,35 18,-40-19,-1-1,1 0,-1 1,1-1,-1 1,0-1,1 1,-1-1,1 1,-1-1,0 1,1-1,-1 1,0-1,0 1,0 0,1-1,-1 1,0-1,0 1,0 0,0-1,0 1,0 0,-1 0,1 0,-1 0,0 1,1-1,-1-1,0 1,0 0,0 0,0 0,0 0,0 0,0-1,0 1,0-1,0 1,0-1,-2 1,-17 5,10-4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6:59.69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62 1,'5'38,"-3"-33,-1 0,0 0,-1 0,1 0,-1 0,0 1,0-1,-1 0,1 0,-2 6,-15 58,-6 22,19-74,0 0,2 0,0 1,1-1,1 1,1-1,0 1,5 22,1 50,4 97,5-105,-1-9,-12-55,-1 1,-1 0,-1-1,-4 32,-20 106,24-151,-1 18,-1-1,-1 1,-1-1,-8 26,8-36,0 1,1-1,1 1,0 0,0 0,2 0,0 13,-2 27,-8 155,11-201,0 0,0 0,1 0,-1 0,5 8,-5-11,1 0,0 1,-1-1,0 1,0-1,0 1,0-1,-1 1,0 0,0-1,0 1,0 0,-2 7,-1-9,1-3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7:24.64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1753 65,'0'-2,"-1"0,1 0,-1 0,0 0,0 1,0-1,0 0,0 1,0-1,-1 0,1 1,0-1,-1 1,1 0,-1 0,-2-2,2 2,0-1,0 1,1-1,-1 1,0-1,1 0,-1 0,1 0,0 0,-1 0,1 0,0 0,-1-3,2 5,1-1,-1 1,0-1,0 1,0-1,1 1,-1 0,0-1,1 1,-1 0,0-1,1 1,-1 0,0-1,1 1,-1 0,0-1,1 1,-1 0,1 0,-1 0,1 0,-1-1,1 1,-1 0,1 0,-1 0,0 0,1 0,-1 0,1 0,-1 0,1 0,-1 0,1 0,-1 1,1-1,-1 0,1 0,-1 0,0 1,2-1,-1 1,1-1,-1 0,1 1,-1-1,1 1,-1 0,1-1,-1 1,1 0,-1 0,0 0,0 0,1 0,0 1,-1 1,0 0,0 1,-1-1,1 0,-1 0,1 0,-1 1,0-1,0 0,-1 0,1 1,-1-1,1 0,-1 0,0 0,0 0,-3 5,-33 56,15-28,-14 21,33-54,1 1,-1-1,0 0,0-1,0 1,0 0,0-1,0 0,-1 0,1 0,-1 0,0 0,1-1,-8 3,10-4,0-1,-1 1,1 0,-1 0,1-1,0 1,-1 0,1-1,0 0,0 1,-1-1,1 0,0 1,0-1,0 0,0 0,0 0,0 0,0 0,0 0,0-1,0 1,1 0,-1 0,0 0,1-1,-1-1,-13-45,10 32,5 28,0 0,-1 0,-2 24,0 3,4 17,-1-35,0 1,-1 0,-1 0,-8 42,5-54,0 0,-1 0,0-1,0 1,-9 11,8-14,1 1,0-1,1 1,0 0,0 0,0 1,1-1,-2 13,2-10,0 0,-1-1,0 0,0 0,-1 0,0 0,-7 8,-3 4,-31 36,43-55,0 0,0 0,0-1,0 1,0 0,-1-1,-5 4,8-6,1 0,-1 0,1 0,0 0,-1 0,1 0,0 0,-1 0,1 0,0 0,-1 0,1 0,0 0,-1 0,1 0,-1 0,1 0,0 0,-1 0,1 0,0-1,-1 1,1 0,0 0,0 0,-1-1,1 1,0 0,-1 0,1-1,0 1,-3-23,5 16,0 1,1-1,-1 0,1 1,1-1,-1 1,1 0,0 0,0 0,1 1,0 0,0 0,0 0,0 0,10-5,-8 4,1 0,-1-1,0 0,-1 0,0-1,0 1,8-15,-11 19,-4 14,-7 17,-6-7,1 0,1 1,2 0,0 1,1 0,-6 29,11-39,0 0,0 0,-1 0,0-1,-13 21,15-28,0 0,0 0,-1 0,0 0,0-1,0 1,0-1,-1 0,0-1,1 1,-1-1,-1 1,1-2,0 1,-7 2,9-4,0-1,0 1,0-1,0 0,0 0,0 0,1 0,-1 0,0-1,0 0,0 1,0-1,1 0,-1 0,0 0,1-1,-1 1,1-1,-3-1,4 2,0 0,0 0,0 0,0 0,1 0,-1 0,0-1,1 1,-1 0,1 0,-1 0,1-1,0 1,0 0,-1-1,1 1,0 0,0-1,0 1,0 0,1 0,-1-1,0 1,0 0,1-1,-1 1,1 0,-1 0,1 0,-1-1,1 1,0 0,0 0,0 0,-1 0,1 0,0 0,0 1,0-1,0 0,3-1,5-8,-11 7,-21 9,0 0,19-6,1 1,-1 0,1 0,0 0,0 0,-1 1,1-1,0 1,0 0,1 0,-1 0,0 0,0 0,1 1,0-1,-1 1,1-1,0 1,0 0,1 0,-1 0,-2 6,2-5,0 0,-1 1,1-1,-1-1,0 1,0 0,-1-1,1 1,-1-1,1 0,-1 0,-6 3,-36 13,-16 9,57-25,1 0,1 0,-1 1,0 0,1-1,0 1,-4 6,6-8,0-1,0 1,-1 0,1 0,1 0,-1 0,0 0,0 0,1 0,-1 0,1 0,0 1,-1-1,1 0,0 0,0 0,1 0,-1 1,1 1,-1-4,1 0,-1 0,1 0,-1 0,0 0,1 0,-1 0,1 0,-1 0,1 0,-1 0,1 0,-1 0,1 0,-1-1,1 1,-1 0,1 0,-1-1,0 1,1 0,-1 0,0-1,1 1,-1 0,0-1,1 1,-1-1,0 1,1 0,-1-1,0 1,0-1,0 1,1-1,18-23,-14 16,-2 4,0 0,0-1,0 1,-1-1,1 0,1-6,-3 6,1 1,-1 0,1 0,0 0,1 1,-1-1,0 0,1 1,0 0,5-6,19-25,-2-1,-24 34,1 0,-1-1,0 1,1 0,-1 0,1 0,-1 0,1 0,-1 0,1 1,0-1,0 0,-1 1,1 0,0-1,0 1,0 0,2 0,-4 0,0 0,1 0,-1 0,0 0,0 0,1 0,-1 0,0 0,0 0,1 0,-1 0,0 1,0-1,0 0,1 0,-1 0,0 0,0 1,0-1,0 0,1 0,-1 0,0 1,0-1,0 0,0 0,0 1,0-1,0 0,0 0,0 1,0-1,0 0,0 0,0 1,0-1,0 0,0 0,0 1,-5 15,-15 20,16-31,-3 7,-1 0,2 0,0 1,0 0,1 0,1 0,0 1,0-1,2 1,0 0,0 0,1 19,3-20,-2-1,0 1,0 0,-1-1,-1 1,0 0,0-1,-2 0,1 1,-2-1,1-1,-2 1,-8 14,11-20,-1 0,1 0,-1-1,-1 0,1 0,-1 0,1 0,-1-1,-1 1,1-1,-1-1,1 1,-1-1,0 0,0 0,0-1,-1 0,1 0,-1 0,1-1,-1 0,0 0,1 0,-1-1,-13-1,11 1,-1 1,1 1,-1-1,1 2,-17 5,17-4,0-1,0-1,-1 0,1 0,-17 1,20-3,0 1,0 0,0 0,0 1,0 0,0 0,-8 4,8-3,0 0,0-1,0 0,-1 0,1-1,-1 0,-7 1,9-2,0 1,0-1,0 1,0 0,0 0,0 1,0-1,0 1,0 0,1 1,-1-1,1 1,0 0,-8 6,11-8,-3 1,0 0,0 0,-1 0,1 0,-1-1,1 1,-1-1,1 0,-8 0,8-1,1 0,-1 1,1-1,-1 1,1 0,-1 0,1 0,0 1,0-1,-1 1,1-1,0 1,0 0,0 0,1 1,-1-1,0 0,-3 6,-37 47,33-39,10-14,0-1,-1 0,0 0,1 1,-1-1,0 0,0 0,1 0,-1 0,0 0,0 0,0 0,0 0,0 0,0-1,-1 1,1 0,0-1,0 1,-1-1,1 1,-2 0,-31 12,26-9,-1 0,0 0,0-1,-1-1,-12 3,20-5,-1 0,1 0,0 0,0 0,-1 0,1-1,0 1,0-1,-1 1,1-1,0 0,0 0,0 0,0 0,0 0,0-1,0 1,1 0,-1-1,0 0,1 1,-1-1,1 0,0 0,-1 0,1 1,-1-4,-4-7,-35-58,39 66,-1 0,0 0,0 0,-1 1,1-1,-1 1,0 0,1 0,-1 0,-1 0,1 1,0 0,-7-3,18 20,9 4,-6-13,0-2,0 1,0-1,0-1,1 1,0-2,-1 0,20 2,9-2,44-4,-16-1,-36 2,-1-3,0 0,50-15,-15 3,-55 14,0-2,-1 1,0-1,0 0,0-1,0 0,11-9,-15 10,1 0,-1 0,-1-1,1 1,-1-1,0 0,0 0,0-1,0 1,-1-1,0 0,3-9,-6 12,0 1,0-1,-1 1,1-1,-1 0,1 1,-1-1,0 1,0 0,0-1,0 1,-1 0,1-1,-1 1,1 0,-1 0,-2-2,2 2,1 0,-1 0,0-1,1 1,-1-1,1 1,0-1,0 1,0-1,-1-3,2 5,0 0,1-1,-1 1,1 0,-1 0,1 0,-1 0,1 0,0 0,0 0,-1 0,1 0,0 0,0 1,0-1,0 0,0 1,0-1,0 0,0 1,0-1,0 1,0-1,1 1,-1 0,0 0,0-1,0 1,0 0,3 0,23-5,-20 4,0 0,0-1,0 0,0 0,0-1,-1 1,7-5,19-4,-30 10,0 1,0 0,0-1,0 1,0-1,-1 1,1-1,0 0,0 0,-1 0,1 0,-1 0,1 0,-1 0,1 0,-1-1,1 1,-1-1,0 1,0-1,0 1,0-1,0 0,0 1,0-1,-1 0,1 0,-1 0,1-2,5-21,-1 0,2-29,-6 46,-1 0,1 0,-2 0,1 0,-1 1,-1-1,1 0,-1 0,0 1,-1-1,-3-7,5 14,0 0,0-1,0 1,0 0,-1 0,1 0,0 0,0 0,-1 0,1 0,-1 1,1-1,-3-1,-2 0,0-1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7:36.31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262 1,'-2'20,"4"4,-1-23,0 0,0 0,0 0,1 0,-1-1,0 1,1 0,-1-1,0 1,1-1,-1 1,1-1,-1 0,0 0,1 0,-1 1,1-1,-1-1,3 1,0 0,0 0,0 0,0 0,0 0,0 1,0 0,0 0,0 0,0 0,5 3,-7-2,0 0,1 0,-1 0,0 1,-1-1,1 0,0 1,-1-1,1 1,-1 0,0-1,0 1,0 0,0 0,0 3,0-4,0 0,0 0,1 1,-1-1,0 0,1 0,-1 0,1-1,0 1,0 0,0-1,0 1,0-1,0 0,0 1,0-1,5 1,50 17,-13-6,-9 7,-30-16,0-1,0 0,1 0,0 0,0 0,-1-1,1 0,1-1,-1 1,0-1,10 1,173 8,-197-10,0 1,1 1,-1-1,1 1,-10 4,-24 5,23-8,0-1,-1-1,1 0,-1-2,1 0,0-1,0 0,0-2,0 0,0-1,1-1,-1-1,-18-10,-4-5,30 15,0 1,-1 1,0 0,-18-6,22 8,0 2,0-1,-1 1,1 0,-1 1,1-1,0 2,-1-1,1 1,-1 0,1 0,-11 4,13-3,0 1,0-1,0 1,1 0,-1 0,1 0,-1 1,1-1,0 1,1 0,-1 0,1 1,-1-1,1 1,0-1,1 1,-3 7,2-7,1 1,0-1,0 1,0 0,0 0,1 0,0 0,1 0,-1 1,1-1,1 0,-1 0,1 0,0 0,0 0,0 0,1 0,3 6,-3-5,-1 0,1 0,-1 0,-1 1,1-1,-1 0,0 0,-3 13,-15 62,6-36,-1 7,8-39,1 0,1 0,1 0,0 1,0 16,1-16,0 1,-1-1,0 1,-1-1,-1 0,-1 0,0 0,-1-1,0 0,-1 0,-12 17,1 10,18-38,2-7,8-22,-7 19,4-13,0 0,-2 0,7-42,-12 61,0-1,0 1,0-1,0 0,-1 1,1-1,0 1,-1-1,1 1,-1-1,1 1,-1-1,0 1,0 0,1-1,-2 0,-5 2,3 16,3 2,0 1,-1 0,-2-1,1 1,-12 31,13-43,0 0,1 0,0 0,0 1,1-1,0 0,1 11,0 1,-1-10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9:26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1,'562'561,"-556"-555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02.59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2521 0,'-14'9,"1"0,-1-2,0 0,0 0,-1-1,-27 7,38-12,-41 2,40-3,0-1,-1 1,1 1,-1-1,1 1,-9 2,13-2,0-1,-1 1,1 0,0 0,0 0,-1-1,1 1,0 0,0 1,0-1,0 0,0 0,0 0,1 1,-1-1,0 0,1 1,-1-1,1 0,-1 1,1-1,0 1,-1-1,1 1,0-1,0 1,0-1,0 3,1 14,-2 1,0 0,-6 26,5-38,0-1,0 1,0-1,-1 0,0 0,0 0,-1-1,1 1,-1-1,-1 0,1 0,-1 0,-6 5,-4 4,1 1,0 1,1 0,-19 30,17-23,-34 38,34-45,1 0,0 1,1 1,1 0,0 0,1 1,2 1,0 0,1 0,1 1,-5 22,-2 13,9-41,1-1,1 1,1 0,-2 26,-6 115,0-1,10-120,1-5,-1-1,-2 1,-1 0,-12 56,14-84,0-1,0 1,0-1,0 1,0-1,0 0,0 1,0-1,-1 0,1 0,-1 0,1 0,0 0,-1 0,0-1,1 1,-1 0,1-1,-1 1,0-1,1 1,-1-1,0 0,0 0,1 0,-1 0,0 0,0 0,1 0,-1-1,-2 0,-63-16,54 13,-3-1,4 0,-1 1,0 1,-1 0,1 1,-16-1,23 4,1-1,0 1,-1 0,1 0,0 1,0-1,0 1,0 1,0-1,0 0,0 1,1 0,0 0,-1 1,1-1,-5 6,-13 16,0 2,-29 46,7-10,36-51,2-1,-1 1,2 1,-8 21,-15 30,26-62,0-1,0 1,0-1,0 1,-1-1,1 0,0 0,-1 0,1 0,-1 0,1-1,-1 1,0-1,1 1,-1-1,0 0,1 0,-1 0,-4-1,-52-7,57 7,0 1,0-1,0 1,0 0,0 0,0 0,0 0,0 0,0 0,0 1,0-1,0 0,0 1,0 0,0-1,0 1,0 0,0 0,1 0,-1 0,0 1,1-1,-1 0,1 1,-1-1,-1 3,-1 4,-1-1,2 1,-1 0,1 0,-3 10,4-11,0 0,1 0,-2-1,1 1,-1-1,0 1,0-1,-1 0,1 0,-1 0,-1-1,1 0,-1 1,0-2,0 1,0 0,-1-1,0 0,0 0,0-1,0 0,0 0,-8 2,7-2,0-1,0 0,0 0,-1-1,1 0,0-1,-13 0,17 0,0 0,0-1,0 1,0-1,0 0,0 0,0 0,1 0,-1-1,0 1,1-1,-1 1,1-1,-1 0,1 0,0 0,0-1,0 1,0 0,-2-4,1 1,1 0,-1 0,1 0,1 0,-1 0,1-1,0 1,0-1,0 1,1-1,0-5,-5-32,3 38,1 1,-2-1,1 0,-1 1,1-1,-1 1,-5-6,5 8,1-1,0 1,0 0,0-1,0 0,0 1,1-1,-1 0,1 0,-1 0,1 0,0 0,1 0,-1 0,0 0,1 0,0-1,-1 1,1 0,1 0,-1 0,1-5,2 5,0-1,1 1,-1 0,1 0,0 0,0 1,0-1,0 1,0 0,5-2,-9 5,0-1,0 1,0-1,0 1,0 0,0-1,-1 1,1-1,0 1,0-1,-1 1,1-1,0 1,-1-1,1 1,0-1,-1 1,1-1,-1 0,1 1,0-1,-1 0,1 1,-1-1,1 0,-1 1,0-1,1 0,-1 0,-18 13,13-10,0 0,0-1,-1 0,1 0,-1 0,0-1,1 0,-1-1,0 1,-12-2,0-1,0-2,-26-7,-14-3,37 10,1 1,-30 0,42 3,1 1,-1 0,0 1,0-1,1 2,-1-1,1 1,-12 6,-20 8,28-12,0 0,1 1,-20 12,27-17,0 0,0 0,-1 0,1-1,0 0,0 1,-1-1,1-1,0 1,0-1,-1 1,1-1,0-1,0 1,-5-3,-34-5,-92 1,132 8,0-1,0 1,0 0,1 0,-1 1,0-1,0 0,0 1,1 0,-1 0,0 0,1 0,-1 0,1 0,-1 0,1 1,0 0,-1-1,1 1,0 0,0 0,0 0,0 0,1 1,-1-1,0 0,1 1,0-1,0 1,0-1,0 1,0 0,-1 2,-1 10,0-1,2 0,-1 1,2 27,0-39,0 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27.47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1628 53,'-21'1,"1"1,-27 6,31-5,-1 0,1-1,-1-1,-26-1,42 0,0 0,0 0,0-1,-1 1,1 0,0-1,0 1,0-1,0 1,0-1,0 0,0 1,0-1,1 0,-1 0,0 0,0 0,1 1,-1-1,0 0,1 0,-1 0,1-1,-1 1,1 0,-1 0,1 0,0 0,0 0,0 0,0-1,-1 1,1 0,1 0,-1 0,0 0,0-1,0 1,1 0,0-2,-1 2,0 0,1 0,-1 0,0 0,0 0,1 0,-1 0,0-1,0 1,0 0,-1 0,1 0,0 0,0 0,0 0,-1 0,1-1,-1 1,1 0,-1 0,1 0,-1 0,0 1,1-1,-1 0,0 0,0 0,1 0,-1 1,0-1,0 0,0 1,0-1,0 1,0-1,0 1,0-1,0 1,-2 0,-5 0,-1 0,1 1,0 0,-1 1,1 0,0 0,0 1,0 0,1 0,-1 1,1 0,0 0,0 1,0 0,-7 7,-23 12,36-23,0-1,0 1,0-1,0 1,0-1,0 1,0-1,0 1,1 0,-1-1,0 1,0 0,1 0,-1 0,0 0,1 0,-1 0,1 0,-1 0,1 0,-1 0,1 0,0 0,-1 0,1 0,0 0,0 0,0 0,0 0,0 0,0 1,0-1,0 0,1 0,-1 0,0 0,1 0,-1 0,1 0,-1 0,1 0,0 2,1-1,0-1,0 1,0 0,0 0,1-1,-1 0,0 1,0-1,1 0,-1 0,1 0,-1 0,1-1,0 1,-1-1,6 1,29-13,-34 10,-1 1,1-1,0 1,0 0,0 0,0 0,0 0,0 0,0 1,0 0,0-1,0 1,0 0,0 0,5 1,-8-1,0 1,0-1,1 0,-1 0,0 1,1-1,-1 0,0 0,0 1,0-1,1 0,-1 1,0-1,0 0,0 1,0-1,0 0,0 1,0-1,1 0,-1 1,0-1,0 1,0-1,-1 0,1 1,0-1,0 0,0 1,0-1,0 0,0 1,0-1,-1 0,1 1,0-1,-13 18,-18 9,-57 56,83-78,-1-1,0 0,0 0,0 0,0-1,-10 4,9-4,1 0,0 0,0 0,0 1,0-1,1 1,-8 8,-101 81,106-85,0-1,-1 0,0 0,0-1,-1 0,0 0,-12 4,16-7,0-1,1 0,-1-1,0 1,0-1,0 0,0-1,0 1,0-1,0 0,-1-1,1 0,0 0,-9-2,-5-2,1 1,-1 1,0 1,0 1,0 0,-36 5,-8-2,48-1,1 1,-29 6,28-5,1 0,-1-1,-17 1,-133-14,138 10,22 0,0 0,0 1,0 0,0 0,0 0,0 1,0-1,0 2,1-1,-1 1,0-1,0 2,1-1,0 1,-1-1,-6 6,-1 4,-8 8,0-2,-25 16,45-34,0 0,1 0,-1 1,0-1,1 0,-1 0,0 1,1-1,-1 0,1 1,-1-1,0 0,1 1,-1-1,1 1,-1-1,1 1,0-1,-1 1,1 0,-1-1,1 1,0 0,0-1,-1 1,1 0,0-1,0 1,0 0,0-1,-1 1,1 0,0-1,0 1,1 0,-1 0,0-1,0 1,0 0,0-1,1 1,-1 0,0-1,0 1,1-1,-1 1,1 0,-1-1,0 1,1-1,-1 1,1-1,-1 1,1-1,0 1,-1-1,1 0,-1 1,1-1,0 0,-1 0,1 1,0-1,-1 0,1 0,1 0,66 19,-34-10,-30-8,1 1,-1-1,0 1,0 1,0-1,0 0,0 1,0 0,0 0,-1 0,1 0,-1 1,0-1,0 1,-1 0,1 0,-1 0,1 0,-1 0,-1 0,1 1,0-1,-1 1,0-1,0 1,-1 0,1-1,-1 1,0 8,-1-5,-1-1,1 1,-1-1,0 0,-1 0,0 0,0 0,-6 10,4-9,1 1,0 0,0 0,1 0,0 0,-2 11,5-18,0 1,0-1,0 0,0 1,1-1,-1 1,1-1,-1 0,1 1,0-1,0 0,0 0,0 0,0 1,1-1,-1 0,0-1,1 1,0 0,-1 0,1-1,0 1,0-1,0 1,0-1,0 0,0 0,5 2,34 18,67 47,-103-64,-1 1,0-1,0 1,0 0,-1 0,1 0,-1 1,0-1,-1 1,1 0,-1-1,0 1,-1 0,1 1,0 5,-1-5,0 0,1 0,0 0,0 0,1 0,0 0,0-1,1 0,0 1,0-1,8 9,-8-11,0-1,1 0,-1 0,1 0,0 0,0-1,0 0,0 0,0 0,1-1,4 2,21 6,-25-7,-2 1,1-1,0 1,0 0,-1 1,0-1,1 1,-1 0,-1 0,1 0,-1 1,1-1,-1 1,0 0,-1 0,1 0,1 5,0 1,-1-1,0 1,0 0,-1 0,0 0,-1 0,0 17,-2-24,0-1,0 0,-1 0,1 0,-1 0,1-1,-1 1,0 0,0-1,0 1,0-1,-1 0,1 1,-1-1,1 0,-7 3,5-3,0 1,1 0,-1 0,1 1,-1-1,1 1,0-1,-4 9,1 0,1 1,0-1,1 1,0 0,-1 14,5-23,0 1,0-1,0 0,0 0,1 0,-1 0,1 0,0 0,1 0,-1 0,1 0,0-1,-1 1,2 0,-1-1,0 0,1 1,-1-1,1 0,5 4,7 6,1-1,1-1,0 0,0-1,1-1,0 0,0-2,1 0,0-1,1-1,21 3,-37-7,1 0,-1 1,0 0,0 0,1 0,-2 0,1 0,7 6,-10-7,1 1,0-1,-1 1,1-1,-1 1,1 0,-1-1,0 1,0 0,0 0,0 0,0 0,0 0,0 0,-1 1,1-1,-1 0,0 0,1 5,-2-7,1 1,-1 0,1-1,-1 1,1-1,-1 1,1-1,-1 1,0-1,1 1,-1-1,0 0,1 1,-1-1,0 0,1 1,-1-1,0 0,0 0,1 0,-1 0,0 0,0 0,1 0,-1 0,0 0,0 0,1 0,-1 0,-1-1,-30-4,27 4,-17-4,19 4,0 0,0 0,0 0,0 0,0 1,0 0,0 0,-1 0,-3 0,0 10,12 14,12 30,-12-37,0-1,0 0,2-1,16 30,-20-40,-1-1,1 1,-1 0,0-1,-1 1,1 0,-1 0,0 0,0 0,0 0,-1 0,0 10,-1 0,-1-1,-1 1,-5 15,4-17,0 0,2 1,-1-1,0 20,3-11,1-1,0 1,2 0,9 36,-11-54,-1-2,0 0,1 0,-1 0,1 0,-1 0,1 0,0 0,0 0,0 0,0 0,0-1,1 1,-1 0,0-1,1 1,-1-1,1 1,0-1,-1 0,1 0,0 0,0 0,0 0,2 1,2 2,0 1,0 0,-1 0,0 1,6 6,9 10,-17-18,1 0,-1 0,0 0,-1 0,1 1,-1-1,0 1,0-1,0 1,0 0,1 9,-1-1,0 1,-1-1,-1 20,-1-28,0 1,-1 0,0 0,-1-1,1 1,-1-1,0 1,0-1,0 0,-1-1,0 1,-5 5,-4 5,9-9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31.08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140 1,'-1'3,"0"-1,0 1,0 0,-1 0,1-1,-1 1,0-1,0 1,0-1,0 0,0 1,-4 2,-29 24,14-20,11-2,17 15,1-8,-2 0,0 1,0-1,-2 1,0 0,3 19,-6-24,0-1,-1 1,-1-1,1 1,-1-1,-1 0,0 1,0-1,-1 0,0 0,-6 13,5-11,0 0,0 0,1 0,-2 16,4-17,-1 1,-1-1,0 0,0 0,-1 0,-6 11,-9 30,11-26,6-18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44.92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1734 269,'-54'1,"-59"-2,112 1,-1-1,1 1,0 0,0-1,0 1,-1-1,1 0,0 1,0-1,0 0,0 1,0-1,0 0,0 0,1 0,-1 0,0 0,0 0,1 0,-1 0,1 0,-1 0,1-1,-1 1,1 0,0 0,-1-1,1 1,0 0,0 0,0-1,0 1,0 0,0 0,1-2,8-56,-5 37,-4 20,0-1,0 1,0 0,0-1,-1 1,1-1,-1 1,1-1,-1 1,0 0,-2-4,-3-12,59 63,-44-37,0-1,1 0,0 0,0-1,0 0,1-1,-1 0,1 0,0-1,1-1,18 4,-37-10,-1 1,0-1,1 0,-1-1,1 0,0 0,-12-11,-34-17,35 24,5 2,1 1,-1 0,-25-5,33 9,1 1,-1-1,1 1,0 0,-1 1,1-1,-1 1,1-1,0 2,-1-1,1 0,0 1,0-1,0 1,0 1,-5 2,-4 2,0 0,0-1,-1 0,0-1,0-1,0 0,-16 1,-12-2,-79-4,74-2,-54 5,97-2,-1 1,1-1,-1 1,1 0,0 0,-1 0,1 1,0-1,0 1,0 0,0 0,1 1,-1-1,0 1,1-1,0 1,-1 1,1-1,-4 6,7-9,0 1,0-1,1 1,-1-1,0 1,0-1,1 1,-1-1,0 1,0-1,1 1,-1-1,0 0,1 1,-1-1,1 0,-1 1,1-1,-1 0,0 1,1-1,-1 0,1 0,-1 1,1-1,-1 0,1 0,0 0,-1 0,1 0,-1 0,1 0,-1 0,1 0,-1 0,1 0,-1 0,2-1,28 2,-27-1,61-2,264 3,-307 2,0 0,24 8,3-1,-338-66,210 42,53 10,-1 0,1-2,0-1,-45-19,68 24,0 0,0 0,1-1,-1 1,0-1,1 0,0 0,0 0,0 0,0 0,0-1,0 0,1 1,-2-5,3 6,0 0,1 0,-1 0,1 0,0 0,-1 0,1 1,0-1,0 0,0 0,1 0,-1 0,0 0,1 0,-1 0,1 0,0 0,-1 0,1 1,0-1,0 0,0 1,1-1,-1 1,0-1,0 1,1-1,-1 1,1 0,-1 0,1-1,2 0,25-22,-28 17,-22 9,-43 14,-95 28,99-13,51-25,-1 0,1-1,-1 0,0-1,0 0,-21 5,-35-2,0-3,-99-5,-75 3,239-2,0 0,0 0,0 0,1 0,-1 0,0 0,0 1,0-1,0 0,0 1,0-1,1 0,-1 1,0-1,0 1,1 0,-1-1,0 1,1-1,-1 1,0 0,1 0,-1-1,1 1,-1 0,1 0,0-1,-1 1,1 0,0 0,-1 0,1 0,0 0,0 0,0 0,0-1,0 1,0 0,0 0,0 0,0 0,0 0,1 0,-1 0,0 0,1-1,-1 1,0 0,1 1,1 1,-1 0,1 0,0 0,-1 0,1 0,1 0,-1-1,0 1,1-1,-1 0,1 1,3 1,7 2,0-1,0-1,0-1,0 0,0 0,1-1,13 0,102-4,-51-1,502 3,-639-1,-83 4,124-2,1 1,-1 1,1 1,0 1,-32 12,41-13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2:23.20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143 35,'2'288,"-5"312,-3-518,-18 79,-4 56,58-322,-17 66,1 0,3 1,35-61,8-17,-16 11,38-137,12-116,-69 254,-12 67,-10 31,-1 0,1 1,-1-1,0 0,-1 0,0-1,0 1,0 0,-1 0,0-13,-1 18,0-1,0 1,0-1,0 1,0 0,0-1,-1 1,1 0,0 0,-1 0,1 0,-1 0,1 0,-1 1,1-1,-1 0,0 1,1-1,-1 1,0 0,1-1,-1 1,0 0,0 0,-3 0,-45 5,24 0,1 2,1 1,-1 1,1 1,-42 24,-103 81,160-109,1 1,0 1,0-1,1 1,0 1,1-1,0 1,0 0,1 1,0 0,0-1,1 1,-4 17,8-27,-1 1,1 0,0-1,0 1,0 0,0-1,0 1,0 0,0-1,0 1,0 0,0 0,0-1,0 1,0 0,0-1,0 1,1-1,-1 1,0 0,1-1,-1 1,0 0,1-1,-1 1,1-1,-1 1,1-1,-1 1,1-1,-1 0,1 1,0 0,1-1,0 0,0 0,-1 0,1-1,0 1,-1 0,1-1,0 1,-1-1,1 0,-1 1,1-1,1-1,43-31,-33 21,1 1,0 0,1 1,1 1,-1 0,18-7,-31 16,1-1,-1 1,0 0,0 0,1 0,-1 0,0 0,1 1,-1-1,0 1,0-1,1 1,-1 0,0 0,0 0,0 0,0 0,0 1,0-1,-1 0,1 1,0-1,-1 1,1 0,-1 0,1 0,-1-1,0 1,2 3,5 9,-1 0,0 0,5 18,-8-23,98 351,-109-392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11.43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5308 7243,'5'-7,"1"-1,-1 0,-1 0,1 0,-1-1,-1 0,0 0,3-10,9-23,56-105,7 3,105-144,-8 13,6-39,244-581,-325 607,-98 283,-1 0,0 0,0-1,0 1,0 0,-1-8,0 13,0 0,0 0,0-1,0 1,0 0,0 0,0-1,0 1,0 0,0 0,0-1,0 1,-1 0,1 0,0 0,0-1,0 1,0 0,-1 0,1 0,0-1,0 1,0 0,-1 0,1 0,0 0,0 0,0 0,-1 0,1 0,0-1,0 1,-1 0,1 0,0 0,0 0,-1 0,1 0,0 0,0 0,-1 0,1 1,0-1,-1 0,-20 17,-485 526,54 61,290-325,136-233,25-45,1 0,0-1,0 1,-1-1,1 1,-1 0,1-1,0 1,-1-1,1 1,-1-1,1 1,-1-1,0 1,1-1,-1 1,1-1,-1 0,0 1,1-1,-1 0,0 0,1 0,-1 1,-1-1,1-19,9-13,2 1,2 0,0 0,21-33,-10 17,559-1014,-497 915,86-134,36-63,-151 241,59-153,-107 235,-19 52,-14 37,-92 241,79-223,-70 119,90-182,18-24,0 1,-1-1,1 0,0 0,0 0,0 0,0 0,-1 0,1 1,0-1,0 0,0 0,0 0,-1 0,1 0,0 0,0 0,0 0,-1 0,1 0,0 0,0 0,0 0,-1 0,1 0,0 0,0 0,0 0,-1 0,1 0,0 0,0-1,0 1,0 0,-1 0,1 0,0 0,0 0,0 0,0-1,-1 1,1 0,0 0,0 0,0 0,0-1,0 1,0 0,0 0,0 0,0-1,0 1,0 0,-1-6,1 0,0 0,1 0,-1 0,1 0,1 1,1-7,22-75,66-153,64-80,-16 35,-80 159,-44 107,-14 34,-12 37,-13 33,15-69,3-23,-3-37,7 30,-144-598,35 179,50 204,47 188,-2 1,-2 1,-31-53,44 86,-1 0,1 0,-1 0,0 1,0 0,0 1,-1-1,1 1,-1 0,0 1,-1-1,1 2,-1-1,1 1,-1 0,0 0,1 1,-1 0,-13 1,3-1,0 1,0 1,1 1,-1 0,0 2,1 0,-32 11,-8 12,0 2,2 2,-61 46,-143 128,195-153,3 2,2 3,-101 128,146-162,25-33,31-40,201-234,-133 162,116-167,-172 194,-44 74,1 0,1 1,0 1,2 0,0 0,31-30,-17 28,1 1,0 1,2 2,0 1,1 1,0 2,43-12,-41 14,1-2,0 2,1 1,0 2,46-4,-62 10,1 0,-1-1,0-1,28-10,-38 10,-1 0,0 0,0-1,0 0,0 0,-1-1,0 0,0-1,-1 0,12-14,-18 21,0 0,-1-1,1 1,-1-1,1 0,-1 1,1-1,-1 1,1-1,-1 0,0 1,1-1,-1 0,0 0,0 1,1-1,-1 0,0 0,0 1,0-1,0 0,0-1,-19 11,-143 111,-63 49,197-144,0 2,-40 51,-13 14,8-24,-4-3,-106 70,159-116,0 0,2 2,1 0,0 1,1 1,-18 30,38-52,-1 1,0-1,0 1,1-1,-1 0,0 1,0-1,-1 0,1 0,0 0,0 1,0-1,-1 0,1-1,-1 1,1 0,-1 0,1-1,-1 1,-1 0,2-2,0 0,0 0,1 0,-1 0,1 0,-1 0,1 0,0 0,-1 0,1 0,0-1,0 1,0 0,0 0,0 0,0 0,0-1,0 1,0 0,1-2,13-74,-6 47,55-250,-62 272,0 0,-1 1,0-1,0 0,0 1,-1-1,0 1,-1-1,0 1,0-1,0 1,-1 0,-5-9,5 11,0 1,-1-1,1 1,-1 0,0 0,0 1,0-1,0 1,0 0,-1 0,0 0,1 1,-1 0,0 0,0 0,-1 0,1 1,0 0,-9-1,-44-2,-111 6,55 2,74 0,0 1,1 2,-1 1,-42 17,82-25,-28 10,1 1,0 2,1 0,1 2,0 1,1 1,1 0,1 2,-38 40,-5 23,42-54,13-15,-1 0,-1 0,0-1,0 0,-23 15,-141 71,111-63,1 2,-116 92,161-111,1 2,1 0,0 1,2 0,-15 28,-19 22,29-45,-22 42,-69 130,96-172,2 1,1 0,-11 36,14-37,0 0,-2-1,-1 0,-17 27,-64 109,69-115,-82 177,84-168,-20 76,27-78,-40 91,-56 55,94-171,-2-1,-1-1,0-1,-27 24,37-40,-1 1,0-2,-1 0,0 0,-1-1,1 0,-1-1,0-1,-1 0,1-1,-29 5,13-3,0 1,-30 11,30-8,-60 12,-6-9,-160 2,218-16,-3-1,-1 2,0 2,0 1,1 2,-73 19,85-16,-1-1,0-1,0-2,-34 1,-122-6,72-2,5 2,-123 3,200 3,0 1,-49 16,-10 2,65-17,1 1,-41 18,25-9,7 0,1 1,1 1,1 2,0 1,2 1,-43 46,57-55,-1 0,0-1,0 0,-2-2,-34 20,45-28,0 1,1 0,-1 0,1 1,0-1,0 1,0 0,1 0,0 1,0-1,0 1,0 0,1 0,0 0,1 1,-1-1,1 1,0-1,1 1,0 0,0-1,0 1,1 0,0 7,0-7,0 0,1 0,-1-1,2 1,-1 0,1-1,0 1,0-1,0 1,1-1,0 0,0 0,1 0,0-1,0 1,0-1,1 0,-1 0,1 0,1-1,-1 0,0 0,13 6,65 19,-64-24,1 1,-1 1,0 1,25 15,-38-19,0 1,-1 0,1 0,-1 1,0-1,-1 1,1 0,-1 0,0 1,5 12,25 78,-18-45,1-6,-3 1,-1 0,-3 1,-1 0,-3 1,0 75,-7 548,0-656,-1-1,0 1,-2-1,0 0,0 0,-11 23,-10 37,-34 100,51-145,-23 52,21-59,1 0,1 0,-9 46,13-34,5-29,-1 1,0-1,-1 1,0-1,0 0,0 1,-1-1,0 0,0 0,0 0,-1 0,0 0,0-1,0 1,-1-1,0 0,-6 8,3-7,1 0,0 1,1 0,0 0,0 1,0-1,1 1,0 0,1 0,0 1,0-1,0 1,0 9,-1-4,0-1,0 1,-2-1,-8 17,-16 24,21-35,-1-2,-23 33,12-24,7-7,0-1,-2 0,0-2,-1 0,-31 23,40-31,0-1,0 1,1 0,0 1,0 0,1 0,0 0,1 1,-5 11,-2 2,-29 72,41-95,-1 1,1-1,0 1,-1 0,1-1,0 1,0-1,0 1,-1 0,1-1,0 1,0-1,0 1,0 0,0-1,0 1,0 0,0-1,0 1,1-1,-1 1,0 0,0-1,0 1,1-1,-1 1,0-1,1 1,-1-1,0 1,1-1,0 2,24 7,41-7,-56-3,990-1,-957 0,60-11,-58 6,56-1,569 9,-647-2,-1-1,38-9,-36 6,0 0,27 0,253 4,-140 3,-147-1,1 1,-1 1,0 0,0 1,30 12,-30-9,1-2,0 1,0-2,0-1,22 2,-14-3,49 10,-48-7,49 5,-40-9,250-4,-188-11,-63 7,66-2,-77 7,0 0,32-8,-31 5,50-4,560 7,-306 4,-312-3,1-2,-1 0,0-2,0 1,0-2,-1 0,17-10,14-3,-26 11,8-4,0 2,48-11,-67 20,0-1,0 1,0 1,0 0,0 0,0 1,0 1,-1-1,1 2,0-1,-1 1,11 5,-14-5,0 1,0-1,-1 1,1 1,6 6,-8-7,0 0,1 0,-1-1,0 0,1 1,0-2,0 1,0-1,9 4,148 28,-67-16,-63-12,-1 2,1 1,40 17,-60-21,1-1,0-1,-1 0,1 0,1-2,20 1,-149-1,-80-4,116-11,57 9,0 1,-30-2,42 6,-20 0,1-1,-1-2,1-1,0-1,-31-9,-116-52,93 37,66 24,2 1,-1-2,0 0,1-1,0 0,-15-11,29 18,1-1,-1 1,0 0,1-1,-1 1,0-1,1 1,-1-1,0 1,1-1,-1 1,1-1,-1 1,1-1,-1 0,1 1,-1-1,1 0,0 0,-1 1,1-1,0 0,0 0,-1 1,1-1,0 0,0 0,0 0,0 0,0 0,1 0,0 0,0 0,0 1,1-1,-1 0,0 1,0-1,0 1,1-1,-1 1,0 0,0-1,1 1,-1 0,3 0,54 2,160 30,5 1,78 18,-276-46,-1 0,34 13,-37-11,-1-1,1-1,42 6,199-12,31 2,-196 13,-62-8,66 4,-68-9,-16 0,0 0,0-1,-1-1,1-1,0 0,0-1,-1-1,1 0,15-7,-2-1,0 2,1 1,1 2,-1 1,49-3,-34 3,67 1,-22 3,-85 1,-1 0,0 0,0 0,0-1,0 0,0 0,0 0,0-1,0 0,-1 0,1 0,-1 0,0-1,0 0,0 1,-1-2,1 1,-1 0,0-1,0 1,-1-1,1 0,2-7,4-13,0 0,-2-1,7-41,-6 25,15-45,10-57,-24 86,-1 5,4-97,-11 34,-4-119,-11 145,8 59,-4-52,8 53,-2 0,-2 0,-12-38,8 30,-6-45,6 16,0-7,-1-87,-4-43,0-12,18-2981,-5 1679,5 1480,1 0,2 1,1-1,18-50,-13 50,-2 0,-2 0,-1-1,1-42,-3-5,17-85,-22 166,14-64,-10 54,-1 1,0-1,-1 0,0 1,-1-1,-1 0,0 0,-1 0,-1 0,-5-20,-5-23,11 46,-1 1,0-1,-1 1,0 0,-8-17,9 25,0 0,0 0,0 0,-1 0,1 0,-1 0,0 1,1-1,-1 1,0 0,-1 0,1 0,0 0,0 1,-1-1,1 1,-1 0,0 0,1 0,-1 0,-6 0,-2 0,0 1,1 0,-1 1,0 0,0 1,0 0,1 1,-1 0,1 1,0 0,0 1,0 0,1 1,-1 0,-12 10,16-11,0-1,0 0,0-1,0 0,-1 0,1 0,-1-1,0 0,0 0,0-1,0 0,0-1,-12 0,6-2,0 0,0-1,1-1,0 0,0-1,-25-12,26 12,0 0,-1 1,0 1,0 0,0 0,-1 1,-14 0,-6 2,-55 5,80-3,0-1,0 2,1-1,-1 1,0 1,1 0,0 0,0 0,0 1,0 0,1 1,0-1,0 1,1 1,-1 0,1-1,1 2,-1-1,1 1,1 0,-1 0,1 0,1 0,-4 13,-32 77,30-79,0 0,1 0,2 1,0 0,1 1,1-1,-3 32,7-40,-2-1,0 0,0 0,-1 0,0 0,-1-1,0 1,-1-1,0 0,-7 11,-17 38,21-35,0 1,-5 35,11-45,0 0,-1 0,-1 0,-1 0,0-1,-1 0,0 0,-1 0,-14 20,18-32,0 1,1-1,-1 0,-1 0,1 0,0 0,0-1,-1 0,1 1,0-1,-1 0,1 0,-1-1,0 1,1-1,-5 0,3 1,-1-1,1 1,-1 0,1 0,0 1,-8 3,9-3,1 0,-1 0,1 1,0-1,0 1,0 0,0 0,0 0,1 0,-1 1,1-1,0 1,0-1,-3 7,1 3,0-1,1 1,-2 17,5-22,-1-1,0 1,-1-1,0 1,0-1,0 1,-1-1,0 0,0 0,-1 0,0 0,0-1,-1 0,-10 12,-73 67,83-81,1 0,-1-1,0 1,0-1,0-1,-1 1,1-1,-1 0,1 0,-1 0,1-1,-1 0,0 0,-6 0,-16 0,-48-4,34 1,26 2,-164 1,154 2,-1 0,1 2,0 1,-43 15,-51 20,117-40,0-1,-1 1,1-1,0 0,-1 1,1-2,0 1,0 0,-1-1,-5-1,-21-1,-68 22,72-12,0-2,-51 5,58-9,1-1,-1-1,1-1,-1 0,-30-9,42 9,0-1,0 0,1 0,-1 0,1-1,0 0,0 0,0-1,1 0,0 0,-1 0,2 0,-1-1,1 0,0 0,0 0,-5-11,-11-30,15 31,-1 1,0 0,-1 1,-1-1,-1 1,-16-21,22 33,0-1,0 1,-1 0,1 0,-1 0,1 0,-1 1,0 0,0-1,0 1,1 1,-1-1,0 1,0-1,0 1,0 0,0 0,0 1,0-1,0 1,0 0,-5 2,4-2,1 0,0 1,0 0,0-1,0 1,1 1,-1-1,0 1,1-1,0 1,-1 0,1 0,1 0,-1 1,0-1,1 1,-1 0,1-1,0 1,-1 5,-1 9,1 1,1-1,1 1,0-1,4 30,-1-29,-1 0,-1 0,-1 1,-1-1,-5 25,4-32,-1 0,0 1,-1-1,0-1,-1 1,0-1,-1 0,0 0,-10 12,-84 105,-283 260,323-328,24-27,-17 18,42-39,0-1,0 1,-21 13,-15 13,-13 21,37-34,-1-1,-1-1,-31 21,49-37,1-1,-1 1,2 0,-1 0,1 1,0 0,0 0,1 0,0 1,1 0,0 0,0 0,1 0,0 1,1-1,0 1,0 0,1 0,0 0,1 11,0-3,0-1,2 1,0-1,0 0,2 0,0 0,1 0,1 0,0-1,15 26,-16-34,0 0,-1 1,0-1,0 1,-1 0,0 0,-1 0,0 0,0 0,-1 1,-1-1,1 0,-1 1,-1-1,0 0,0 1,0-1,-2 0,-3 11,0 6,-2 0,-1-1,-2 0,-14 27,18-40,0-1,-1 1,-1-1,0-1,0 0,-1 0,-1 0,1-2,-23 15,-32 19,35-22,0-2,-35 17,55-31,0 2,1-1,0 1,0 0,1 1,0 0,0 1,0 0,1 0,0 0,1 1,0 0,-8 15,2 1,1 2,1-1,-12 53,15-59,0 0,-1 0,-1 0,-1-1,-1 0,-25 33,-14 24,42-64,-1 0,0-1,-1 0,-13 11,-17 19,10-5,-2-2,-2-1,-47 36,69-61,0 0,-1-1,1-1,-2 0,1-1,-1 0,0-1,0 0,0-1,-18 1,-18-1,-82-5,40-1,-82 3,149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15.8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1110 1,'-4'1,"-1"1,1 0,0 0,-1 0,1 1,0-1,0 1,1 0,-7 6,-10 7,5-8,0-1,-1 0,1-1,-22 5,3-1,-51 26,62-24,0-2,-32 10,8-9,0-3,-1-1,0-2,-79-3,84-3,9-1,-42 5,64-1,1-1,0 2,0-1,1 2,-1-1,1 1,-19 10,10-2,-13 7,-47 21,59-33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20.98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515 201,'-40'-14,"19"5,10 4,0 0,1-1,0-1,0 1,1-2,-1 1,-12-15,-31-22,34 30,9 6,-1 1,0 0,0 0,-1 1,1 0,-18-5,26 11,0-1,0 1,0-1,0 1,0 0,0 1,0-1,0 0,0 1,0-1,0 1,0 0,0 0,0 0,1 1,-1-1,0 1,1-1,-1 1,1 0,0 0,-1 0,1 0,0 0,0 1,0-1,1 0,-1 1,1 0,-1-1,1 1,0 0,-2 4,-5 16,0 1,1 0,2 0,-5 42,-5 24,7-54,-2 4,2 0,2 0,-2 53,7-69,-8 46,3-35,6-32,0-1,0 1,0-1,0 1,1 0,-1-1,1 1,-1-1,1 1,0-1,0 1,0-1,1 0,-1 0,1 1,-1-1,1 0,-1 0,4 2,39 30,-43-33,14 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32.2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357 36,'6'-1,"1"0,-1 0,0 0,1-1,9-4,20-5,79-1,-104 11,1 2,-1-1,1 1,-1 1,1 0,-1 0,20 8,-27-8,-1 0,0 1,0-1,0 1,0-1,0 1,0 0,-1 0,0 1,1-1,-1 0,0 1,-1-1,1 1,-1-1,1 1,-1 0,0 0,0 0,-1 0,1 7,1 12,-2 0,-3 38,0-24,4-21,1 1,1 0,0-1,1 1,0-1,2 0,0-1,10 20,-4-9,13 45,-14-26,-3 1,-1 0,-2 0,-1 65,-3-92,1 0,1 0,0 0,2 0,0-1,2 0,14 32,4 13,-18-37,-2 1,-1 0,-1 0,-2 0,0 0,-2 0,-6 36,2-37,-1 0,-1 0,-1-1,-2 0,0 0,-2-1,-1-1,-19 29,7-11,-23 52,-43 74,84-152,-1 1,0-1,-1 0,-1 0,0-1,-1 0,-1-1,0-1,-17 15,-75 64,97-84,-1 0,1 0,1 1,-1 0,2 0,-1 0,1 1,0 0,1 0,0 0,0 0,-4 19,1 6,1 1,-1 46,4-47,1-25,0 1,-1-1,0 1,0-1,-1 0,-1-1,1 1,-1-1,-1 0,1 0,-11 11,5-6,2 0,0 0,-9 19,8-14,0 1,-1-2,0 1,-2-2,0 1,-1-2,0 0,-1-1,-1 0,-30 20,45-33,0-1,0 1,0-1,1 1,-1-1,0 1,0-1,0 0,0 1,0-1,0 0,0 0,1 0,-1 0,0 1,0-1,0-1,0 1,0 0,0 0,0 0,0 0,0-1,0 1,0 0,0-1,1 1,-1-1,-1 0,0-1,1 0,0 1,-1-1,1 0,0 0,0 0,0-1,1 1,-1 0,0 0,1 0,-1-3,-1-12,1 1,1-30,0 37,0-40,-1 33,0 0,1 0,1 0,0 0,2 1,-1-1,9-24,-8 35,1 1,-1-1,1 1,0 0,1 0,-1 0,0 1,1-1,0 1,0 0,0 0,0 1,1 0,7-3,39-23,-45 22,0-1,0 0,0 0,0-1,-1 0,-1 0,1 0,3-10,28-30,-31 41,0 1,-1-1,1-1,-1 1,-1-1,1 1,3-11,9-36,-8 25,0 1,2 1,18-32,7-22,-28 62,0 0,17-28,-21 41,1 0,0-1,0 2,0-1,1 1,0-1,0 1,0 1,0-1,11-4,-8 4,-1 0,0-1,0 1,-1-2,0 1,0-1,0 0,-1 0,11-17,0-5,21-47,-10 17,92-128,-44 75,-63 87,-1 0,0 0,9-34,6-16,19-28,-36 78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44.04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671 0,'0'10,"-1"-1,0 0,-1 0,0 1,0-1,-1-1,0 1,-9 16,-45 63,23-39,21-30,-2-1,0-1,-25 23,20-21,-30 37,48-54,0 1,0-1,0 0,1 1,-1-1,1 1,-1-1,1 1,0 0,0 0,0 0,0-1,1 1,-1 0,1 0,0 0,0 0,0 0,0 0,0 0,1 0,-1 0,1 0,0 0,0-1,0 1,0 0,0 0,1-1,-1 1,1-1,0 1,0-1,-1 0,2 0,-1 0,0 0,5 3,3 2,0-1,1 0,-1 0,1-2,1 1,-1-1,1-1,14 3,-20-5,0 0,0 1,-1-1,1 1,0 1,-1-1,1 1,-1 0,0 0,0 0,0 1,-1 0,1 0,-1 0,0 0,0 1,0 0,-1 0,1 0,-1 0,0 0,-1 1,1-1,-1 1,0-1,-1 1,2 8,-1-3,-2 0,1 1,-1-1,-1 0,0 0,0 0,-1 0,0 0,-1 0,-1 0,0-1,0 0,-11 19,3-11,2 1,0 0,0 0,2 1,0 0,2 1,0-1,1 1,1 0,1 1,0 25,3-32,1 0,0 0,1 0,1 0,0 0,1-1,1 1,0-1,11 21,-12-24,1 0,-2 0,0 0,0 0,-1 1,0-1,-1 1,0 0,-1-1,0 1,-1 0,-1-1,-3 16,-5 10,-1 0,-26 56,35-90,1 2,1-1,-1 0,0 1,1-1,0 1,0 0,0-1,1 1,-1-1,1 0,0 1,1-1,-1 0,1 1,-1-1,1 0,4 5,11 39,-15-38,-1 1,0 0,0 0,-1 1,-1-1,-2 20,2-27,0 0,-1-1,1 1,0 0,-1-1,0 1,0-1,0 1,0-1,-1 0,1 0,-1 0,0 0,0-1,0 1,0-1,0 0,-1 0,1 0,0 0,-1 0,-6 2,-4 0,1 1,0 0,0 1,0 0,-18 14,24-15,1 1,0 0,0 0,0 1,1 0,0 0,0 0,1 0,0 1,-5 13,-16 52,17-49,-1 1,-22 43,-41 86,27-51,27-61,3 1,1 1,-8 49,-25 76,30-111,12-33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9:36.8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1,'642'642,"-635"-635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07.3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5 346,'-2'-74,"0"44,1 0,1-1,2 1,6-33,-7 59,0-1,0 1,0 0,1-1,0 1,-1 0,1 0,1 0,-1 1,0-1,1 0,0 1,0-1,0 1,0 0,1 0,-1 1,1-1,-1 0,1 1,0 0,0 0,0 0,0 1,1-1,-1 1,8-1,-2 1,1 1,-1 0,0 1,0 0,0 1,0 0,0 1,-1 0,1 0,-1 1,11 5,-5 0,1 0,-2 1,23 20,6 4,-32-28,0-1,1 1,-1-2,1 0,0 0,1-1,20 3,30 8,-38-6,-3 0,1-1,0-1,0-1,33 3,-50-8,0-1,0 0,-1 0,1-1,0 0,-1 0,1 0,-1-1,0 1,0-1,0 0,0-1,5-4,-4 3,0 1,0 0,0 0,0 0,1 1,-1 0,1 0,0 1,8-2,-7 3,0 1,1 0,-1 1,0-1,1 2,-1-1,0 1,0 1,0-1,0 1,0 1,-1-1,1 1,-1 1,10 7,30 15,-35-23,-1 0,0-1,1 0,0 0,19 1,31 7,-43-6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5:09.71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204 67,'-4'1,"1"0,0 0,-1 0,1 0,0 1,0-1,0 1,0 0,0 0,0 0,0 0,0 0,1 1,-1-1,1 1,0 0,0 0,0-1,-3 7,3-5,-1 0,1-1,-1 1,0-1,0 1,0-1,-1 0,1 0,-1 0,0-1,-7 4,8-5,-1 0,0-1,1 1,-1 1,1-1,0 0,-1 1,1 0,0-1,0 1,0 1,0-1,1 0,-1 1,0-1,1 1,0 0,-1 0,1 0,0 0,1 0,-1 0,1 1,-1-1,1 0,0 1,0-1,0 1,1 0,-1-1,1 1,0 4,-1 37,2 1,2 0,2-1,16 67,-15-91,0 0,11 24,-10-31,-2 1,0 0,0 0,-2 0,4 28,-7 56,-2-64,2 0,5 39,-4-64,1 0,0 0,1 0,0-1,0 1,1-1,0 1,1-1,0-1,1 1,10 13,-62-117,23 57,2-1,1 0,2-2,2 0,-14-57,33 120,-2-14,0 1,1-1,-1 1,2-1,-1 0,1 0,4 8,26 36,44 53,-48-65,32 62,20 28,60 86,-86-106,-24-57,34 81,-44-86,3 0,48 73,-31-64,82 84,-96-115,1-1,1-1,1-2,61 36,-55-38,44 36,8 5,-33-26,-25-15,1-2,55 25,-39-23,-25-9,2-2,33 9,161 46,-59-15,-128-40,0 1,-1 2,-1 1,0 1,42 29,-71-43,1 0,-1 0,1 0,-1 0,1 0,-1 1,1-1,-1 0,0 0,1 1,-1-1,1 0,-1 1,0-1,1 0,-1 1,0-1,1 0,-1 1,0-1,1 1,-1-1,0 1,0-1,0 1,0-1,1 0,-1 1,0-1,0 1,0-1,0 1,0-1,0 1,0-1,0 1,0-1,-1 1,1 0,-22 6,-32-7,-102-32,98 21,27 4,0 2,-52-2,56 8,-28 1,52-2,0 0,0-1,0 1,1 0,-1-1,0 0,0 0,0 0,1 0,-1 0,1 0,-1-1,-3-1,6 2,1 0,-1 0,0 0,1 0,-1 0,0 1,1-1,-1 0,1 0,0 1,-1-1,1 0,-1 1,1-1,0 1,0-1,-1 1,1-1,0 1,0-1,0 1,-1 0,1-1,0 1,1 0,26-13,-14 8,1 1,0 0,-1 1,1 0,0 1,1 1,-1 1,16 1,-22-1,0 1,0 1,0 0,0 0,0 1,0 0,-1 0,1 1,-1 0,0 1,0-1,-1 2,0-1,10 10,-5-3,0-1,1 0,0 0,0-2,1 0,1 0,-1-1,1-1,1 0,-1-1,1-1,26 5,-38-10,0 0,0 0,0 0,0-1,0 0,0 1,-1-2,1 1,0 0,0-1,-1 0,1 1,-1-2,6-3,43-44,-45 41,1 1,0 0,1 0,-1 1,18-12,51-13,-60 26,1-1,-1-1,0 0,0-1,18-14,-26 16,0 0,0 1,0 1,1 0,0 0,0 0,0 2,1-1,-1 1,1 1,20-3,-30 5,-1 0,1 0,-1 0,1 0,-1 0,1 0,-1 0,1 0,-1 1,1-1,-1 0,1 0,-1 0,1 1,-1-1,1 0,-1 1,0-1,1 0,-1 1,0-1,1 0,-1 1,0-1,1 1,-1-1,0 1,0-1,0 0,1 1,-1-1,0 1,0-1,0 1,0-1,0 2,-9 20,-22 14,17-26,0-1,0-1,-1 0,0 0,-1-2,1 0,-30 7,21-6,-7 0,23-6,23-5,4 0,1 0,0 2,0 0,24 2,-29 0,0 0,0 0,0-1,1-1,-2-1,1 0,0-1,-1 0,15-7,-2 0,1 1,1 1,-1 2,1 1,48-4,-65 9,-8 0,0 0,-1 1,1-1,0 1,-1 0,1 1,0-1,-1 0,1 1,0 0,-1 0,1 0,-1 0,0 1,1-1,-1 1,4 3,-4-3,-1 1,0 0,1 0,-1 1,0-1,-1 0,1 1,0-1,-1 1,0-1,0 1,0 0,0 0,-1-1,1 1,-1 7,-8 91,8-100,0-1,1 0,-1 1,1-1,-1 0,1 0,-1 1,1-1,0 0,0 0,0 0,0 0,-1 0,1 0,0 0,1 0,-1 0,0 0,0-1,0 1,0 0,1-1,-1 1,0-1,1 1,-1-1,0 0,1 1,-1-1,0 0,1 0,-1 0,1 0,-1 0,0-1,1 1,-1 0,3-1,1 0,1 0,0 0,-1 0,1-1,-1 0,0 0,0 0,7-5,23-20,-22 15,2 1,-1 0,2 1,19-10,-28 17,-1 1,1 0,0 0,-1 1,1-1,0 2,0-1,0 1,0 0,0 0,0 1,0 0,-1 0,1 0,7 3,50 15,88 13,-150-32,0 0,-1 1,1-1,0 0,0 0,-1 1,1-1,0 1,-1 0,1-1,-1 1,1 0,-1 0,1 0,-1 0,1 0,0 2,-2-2,-1 0,1 0,-1 0,1 0,-1 0,0-1,1 1,-1 0,0 0,0 0,0-1,0 1,0-1,0 1,0-1,0 1,0-1,0 1,0-1,0 0,0 0,0 1,0-1,0 0,0 0,0 0,-3 0,-191 30,195-30,0 0,-1 0,1-1,0 1,-1 0,1 0,0 0,-1 0,1-1,0 1,-1 0,1 0,0 0,0-1,-1 1,1 0,0-1,0 1,0 0,-1-1,1 1,0 0,0-1,0 1,0 0,0-1,0 1,-1 0,1-1,0 1,0 0,0-1,0 1,0-1,0 1,1 0,-1-1,0 1,0 0,0-1,0 1,0 0,0-1,1 1,-1 0,0-1,0 1,1 0,-1 0,0-1,0 1,1 0,-1 0,0-1,1 1,18-32,-8 14,-5-1,-1 0,0 0,-2-1,-1 1,0-1,-1 1,-1-1,-4-29,3-62,1 108,1-1,0 0,-1 1,1-1,1 1,-1-1,0 1,1 0,0-1,0 1,0 0,0 0,5-5,40-29,-39 31,1 1,-1-1,0-1,-1 0,8-9,-8 6,0 0,-2-1,1 1,-1-1,-1 0,0-1,0 1,-1-1,-1 0,2-16,-3 20,0 0,-1 0,0 0,-1 0,1 0,-1 0,-1 1,0-1,0 0,0 0,-1 1,0 0,-1-1,0 1,0 0,-7-8,-8-8,0 0,2-1,-29-52,39 61,0-1,1 0,1 0,0 0,1-1,1 1,1-1,-1-24,5-31,0 54,0 0,-2 0,0 0,-1 0,-1 0,-1 0,0 0,-1 0,-10-24,3 18,-1 2,-1 0,-1 0,-19-23,0 1,27 34,-1 1,0 0,0 0,-1 1,0 0,-16-12,3 5,0 0,-29-28,44 37,1 1,0-1,0 0,1-1,0 1,0-1,0 1,1-1,0 0,1-1,-1 1,1 0,-1-10,1 3,-2 1,1-1,-1 1,-1-1,-1 1,1 1,-2-1,-13-19,-3 0,-52-54,61 74,-1 1,1 0,-2 1,0 1,-32-14,-2-2,-27-11,57 28,1 0,0-2,0 0,1-1,-34-27,36 23,-1 1,-1 1,0 0,-1 1,0 2,-30-13,23 11,-41-23,20 9,36 20,0-1,0 0,0-1,1-1,0 1,1-1,0-1,1 0,-1 0,2-1,0 0,0 0,-7-17,13 27,1-1,0 1,-1 0,1 0,0-1,0 1,0 0,0-1,0 1,0 0,0-1,0 1,0 0,1 0,-1-1,0 1,1 0,-1 0,1-1,0 1,-1 0,1 0,0 0,0 0,0 0,-1 0,1 0,0 0,0 1,0-1,1 0,-1 0,0 1,0-1,0 1,0-1,1 1,-1-1,0 1,0 0,3-1,-1 1,0-1,-1 0,1-1,-1 1,1 0,-1-1,1 1,-1-1,0 0,0 0,0 0,4-4,10-19,2 0,1 1,1 1,1 1,1 1,41-32,-56 49,1-1,1 1,-1 0,1 1,-1 0,1 1,0-1,0 2,0-1,0 1,0 1,14 0,12 2,69 15,-12-2,-19-11,-34-2,72 13,-36 0,1-4,0-3,94-1,-128-10,1-2,-1-1,43-13,-13 4,-34 9,1 2,75 3,-76 2,-1-1,0-2,47-9,-10 0,1 3,0 4,111 7,-42 0,528-3,-650 1,1 1,37 9,-36-5,0-2,27 1,292-4,-160-3,-159 4,-1 1,47 10,-12-1,-17-1,-39-11,-1 1,1-1,0 1,-1 0,1 0,-1-1,1 1,-1 0,1 0,-1 1,1-1,-1 0,0 0,0 1,0-1,0 1,0-1,0 1,2 2,-4-3,1 0,0 0,0 0,-1 0,1 0,0 0,-1 0,1 0,-1 0,1-1,-1 1,1 0,-1 0,0-1,1 1,-1 0,0-1,0 1,0-1,1 1,-1-1,0 1,0-1,0 1,0-1,0 0,0 0,0 1,0-1,0 0,0 0,-2 0,-38 4,37-4,-54 4,1-3,-1-2,0-3,1-2,-93-23,118 21,-1 2,-55-4,61 7,-49-10,54 8,-1 1,-29-1,-711 3,370 4,-425-2,768-2,-58-10,-38-3,-914 13,514 5,-563-3,1093 0,-1 2,1 0,-1 0,1 2,0 0,0 1,-24 11,34-14,-1 1,1 1,-1-1,1 1,0 0,1 0,-1 1,1 0,-1 0,1 0,1 1,-1-1,1 1,0 0,1 1,-1-1,1 0,0 1,-3 10,6-14,-1-1,1 0,0 1,0-1,0 0,0 0,0 1,0-1,1 0,-1 1,1-1,0 0,-1 0,1 0,0 0,0 0,1 0,-1 0,0 0,1 0,1 2,1-1,0 0,0 0,0 0,0 0,0-1,1 0,-1 0,1 0,7 2,7 0,1 0,-1-1,37 0,518-4,-227-1,36 20,38 4,-409-21,0-1,1-1,20-4,-25 4,-1-1,1 1,0 0,0 1,0 0,-1 0,1 1,0 0,12 3,-18-4,-1 1,0-1,0 1,1-1,-1 1,0 0,0-1,0 1,0 0,0 0,0 0,0 0,0 0,0 0,0 0,1 2,-2-3,0 1,0-1,0 1,0 0,0-1,0 1,0-1,0 1,0 0,0-1,0 1,0-1,-1 1,1-1,0 1,0 0,-1-1,1 1,0-1,-1 1,1-1,0 1,-1-1,0 1,-2 1,0 1,1-1,-1-1,-1 1,1 0,0-1,0 1,-1-1,1 0,-6 1,-62 5,1-3,-101-7,38-1,-1059 4,1178 0,0 1,-1 0,1 1,0 1,0 0,0 1,-21 9,27-9,0 0,0 0,0 1,1 0,-1 1,1-1,0 2,1-1,0 1,0-1,0 2,-8 13,13-20,1 0,-1 0,1 0,-1 0,1 0,-1 0,1 0,0 0,-1 0,1 0,0 0,0 1,0-1,0 0,0 0,0 0,0 0,0 0,1 0,-1 1,0-1,1 0,-1 0,1 0,-1 0,1 0,1 1,0 0,0 0,0 0,0 0,1-1,-1 1,1-1,-1 1,1-1,0 0,5 1,6 2,1-1,1-1,15 0,-30-2,132 2,142-18,55-1,45 15,242 6,-576-2,-1 1,1 2,-1 2,-1 2,1 1,-1 2,-1 2,37 18,-73-31,0 0,0 0,-1 0,1 0,0 0,0 1,-1-1,1 0,0 1,-1-1,0 1,1 0,-1-1,0 1,0 0,0 0,0 0,0 0,0 0,1 4,-3-5,1 1,-1 0,1 0,-1-1,0 1,1-1,-1 1,0-1,0 1,0-1,0 1,-1-1,1 0,0 1,-1-1,1 0,0 0,-1 0,1 0,-1 0,0-1,1 1,-1 0,0-1,1 1,-4 0,-20 5,-1-1,0-1,0-1,0-1,0-2,-46-4,0 1,-136 3,-365-19,318-11,154 20,0 4,-112 8,54 2,127-5,12 0,0 2,-36 4,49-4,0 1,1 0,-1 0,0 1,1 0,0 0,-1 0,1 1,1 0,-1 0,-9 9,-29 24,37-33,1 0,-1 1,1 0,0 0,1 0,-1 1,1 0,0 0,1 0,-1 0,1 1,0 0,1 0,-5 13,7-18,1-1,0 0,0 0,0 1,0-1,0 0,0 1,0-1,0 0,0 0,0 1,1-1,-1 0,1 0,-1 1,1-1,-1 0,1 0,-1 0,1 0,0 0,0 0,1 2,1-1,0 0,0-1,0 1,-1 0,1-1,1 0,-1 1,0-1,4 0,9 2,0-1,0 0,16-2,-27 0,214-4,130 5,-151 27,-126-15,116 5,461-19,-610 3,67 12,-23-1,-35-5,49 13,5 3,-78-21,0-1,48-3,-51 0,1 0,0 2,42 6,-60-6,-1 0,0 0,0 0,0 0,0 0,0 1,0-1,0 1,0 0,-1 0,1 0,-1 0,1 0,-1 1,0-1,0 1,0-1,0 1,0 0,-1 0,1 0,-1 0,0 0,0 0,0 0,0 0,0 0,-1 1,1-1,-1 4,0-3,0 0,-1-1,1 1,-1 0,0 0,0 0,0 0,-1-1,0 1,1 0,-1-1,0 0,-1 1,1-1,0 0,-1 0,0 0,0 0,0-1,0 1,0-1,0 0,-1 0,-6 3,0-1,-1-1,1 0,-1 0,0-1,0-1,0 0,0 0,-14-2,-91-13,75 8,-47-11,-94-31,101 25,-131-21,46 18,-69-7,146 25,-261-12,-176 21,502 0,0 2,0 0,0 2,0 1,-24 9,40-12,0 1,0 0,0 1,1-1,0 1,0 1,0-1,1 1,0 0,-8 10,11-12,0 0,0 0,0 1,0-1,1 0,0 1,0 0,0 0,0-1,1 1,0 0,0 0,0 0,0 0,1 1,0-1,0 0,2 9,-1-11,0-1,0 0,0 0,1 1,-1-1,1 0,-1 0,1 0,0-1,0 1,0 0,0-1,0 1,0-1,0 0,0 1,1-1,-1 0,1 0,-1-1,0 1,1-1,4 1,63 5,-62-6,643-5,-574 9,0 4,103 24,-88-15,-10-5,97 0,-92-8,-48 0,0 2,45 12,16 4,-37-15,1-2,110-8,-46 0,-68 3,-1 2,85 14,-78-1,-48-9,0-1,0-1,1-1,-1 0,1-2,32-1,-50 0,1 0,0 0,-1 0,1 0,0 1,-1-1,1 0,0 1,-1-1,1 1,-1-1,1 1,-1 0,1 0,-1 0,1-1,-1 2,0-1,0 0,1 0,-1 0,0 0,0 1,0-1,0 0,-1 1,1-1,0 1,0-1,-1 1,1 0,-1-1,0 1,1-1,-1 1,0 0,0-1,0 1,0 3,0-2,0 0,0 0,0 0,0 0,-1-1,1 1,-1 0,0 0,1 0,-1 0,-1-1,1 1,0 0,-1-1,1 1,-1-1,0 0,0 1,0-1,0 0,0 0,-4 3,-5-1,0 0,0-1,0 0,0-1,0 0,-23 0,-75-5,45 0,-596 2,354 2,269-3,-62-11,-20-2,-532 12,334 6,311-3,0 0,1 0,-1 0,0 1,1 0,-1 1,1-1,-1 1,1 0,-1 0,1 0,0 1,0 0,-6 5,8-5,0 0,0 1,0-1,0 1,1 0,0 0,0 0,0 0,0 0,0 0,1 0,0 1,0-1,0 1,0-1,1 0,0 1,0 8,1-9,-1-1,0 0,1 0,-1 0,1 0,0 1,0-1,0 0,1 0,-1-1,1 1,0 0,-1 0,1-1,0 1,1-1,3 5,0-4,-1 1,1 0,-1-1,1 0,0-1,0 1,0-1,10 2,10 0,-1 0,1-2,38-2,-56 0,79-1,0 4,102 15,-93-2,1-5,126-1,-161-8,73 12,-25-2,9 1,112 4,645-18,-841-1,61-11,-60 7,61-3,-50 13,-35-3,-1 0,1 0,20-2,-31 1,-1-1,0 0,1 1,-1-1,0 1,0-1,1 1,-1-1,0 0,0 1,0-1,0 1,0-1,0 0,0 1,0-1,0 0,0 1,0-1,0 0,0 1,0-1,-1 1,1-1,0 0,0 1,-1-1,1 1,0-1,-1 1,1-1,-1 0,-12-22,13 23,-66-124,66 124,0-1,0 1,0 0,0 0,0 0,0 0,0-1,-1 1,1 0,0 0,0 0,0 0,0-1,0 1,0 0,0 0,-1 0,1 0,0 0,0 0,0 0,0-1,-1 1,1 0,0 0,0 0,0 0,0 0,-1 0,1 0,0 0,0 0,0 0,0 0,-1 0,1 0,0 0,0 0,0 0,-1 0,1 0,0 0,0 0,0 0,0 0,-1 1,1-1,0 0,0 0,0 0,0 0,0 0,0 0,-1 1,1-1,0 0,0 0,0 0,0 0,0 1,0-1,0 0,0 0,-5 21,3 24,3-15,0-16,0-1,-1 1,0 0,-1-1,-1 1,0-1,-1 1,0-1,-1 0,0 0,-11 20,9-21,-1-1,0 0,-1-1,0 0,-1 0,-13 12,16-17,0-1,0 0,-1-1,1 0,-1 0,1 0,-1-1,0 0,0 0,0 0,0-1,0 0,-9 0,-391-1,179-3,-745 3,947-1,1-2,-35-7,-34-4,-23-1,77 8,-65-2,55 8,20-1,-1 2,-41 5,65-4,0 0,0 0,0 1,0 0,0 0,1 1,-1 0,1 0,0 1,-1-1,2 1,-1 0,0 1,1 0,-7 7,12-12,-1 1,1-1,-1 1,0-1,1 1,0-1,-1 1,1 0,-1-1,1 1,0 0,-1-1,1 1,0 0,0-1,0 1,-1 0,1 0,0-1,0 1,0 0,0 0,0-1,0 1,0 0,1 0,-1-1,0 1,0 0,1-1,-1 1,0 0,1-1,-1 1,0 0,1-1,-1 1,1-1,-1 1,1-1,0 1,-1-1,1 1,-1-1,1 1,0-1,-1 0,1 0,0 1,-1-1,1 0,0 0,0 0,-1 1,1-1,1 0,54 5,-43-5,6 3,1 0,-1 2,32 11,-34-9,1-2,-1 0,1-1,28 3,0-5,-1 2,0 1,51 15,-17-2,2-3,155 9,169-23,-195-3,-166 2,-1 2,76 14,-77-10,66 2,-66-6,66 11,70 17,-141-24,0-1,0-3,1 0,48-6,-33 2,56 5,-107-4,-1 1,1 0,0 0,-1 1,1-1,0 0,-1 0,1 1,0-1,-1 1,1 0,-1-1,1 1,-1 0,1 0,-1 0,0 0,1 0,-1 0,0 0,0 1,0-1,2 2,-3-2,0 1,0-1,0 1,0 0,0-1,0 1,0-1,0 1,-1-1,1 1,-1-1,1 1,-1-1,1 0,-1 1,0-1,0 0,0 1,-1 1,-4 4,1-1,-1 0,0-1,0 1,-1-1,1 0,-1-1,-11 6,-4-1,-1-2,1 0,-1-1,-41 4,-95-6,-730-5,849-1,-65-11,-28-2,-406 14,259 3,210-9,70 8,0-1,0 0,1 0,-1 0,0 0,0 0,0 0,0 0,0 0,0 0,0 0,0 0,0 0,0 0,0 1,0-1,0 0,0 0,0 0,0 0,0 0,0 0,0 0,0 0,0 0,0 0,0 0,0 0,-1 0,1 1,0-1,0 0,0 0,0 0,0 0,0 0,0 0,0 0,0 0,0 0,0 0,0 0,0 0,0 0,0 0,0 0,-1 0,1 0,0 0,0 0,0 0,0 0,0 0,0 0,0 0,0 0,10 7,17 5,32 3,0-3,91 7,-119-15,-1 2,0 2,0 0,49 23,-51-19,1-1,1-1,0-2,51 8,70-14,-109-3,1 1,75 11,164 25,-240-29,54 0,13 2,-57-1,1-3,-1-1,1-3,0-3,100-15,-107 11,0 1,1 3,67 4,69-3,-179 0,0 0,0 0,0 0,0-1,0 1,0-1,-1 0,1 0,-1 0,1-1,-1 1,0-1,0 0,0 0,0 0,-1 0,1 0,-1-1,0 1,0-1,0 1,0-1,0 0,-1 0,0 0,0 0,0 0,1-6,2-14,-1 0,-1-1,-2-37,-1 49,-2-19,-2-1,-1 0,-2 1,-2 0,0 1,-23-46,5 9,1 2,-4 1,-50-78,-94-110,157 227,1-2,1 1,2-2,-12-30,-35-126,40 116,4 6,4-1,-6-71,18 127,0 0,1 0,0 0,1 0,0-1,0 1,0 0,1 0,1 1,-1-1,1 0,0 1,5-8,1 1,1 0,0 1,1 0,0 1,18-16,13-20,-37 40,1 1,0 0,0 0,0 0,1 1,0 0,0 0,1 1,8-5,15-5,1 1,0 2,1 1,0 2,51-8,-16 7,-19 2,68-2,-41 10,-36 1,-1-1,0-2,71-14,51-31,-121 34,0 2,0 1,1 3,0 1,1 2,66 1,-67 2,-22 0,0 1,30 3,-45-2,0-1,1 1,-1 0,0 1,0-1,0 1,0-1,0 1,0 1,0-1,-1 0,1 1,-1 0,1 0,-1 0,3 4,-1 10,-5-16,0-1,0 1,0-1,0 0,0 1,0-1,0 1,0-1,0 1,0-1,1 1,-1-1,0 1,0-1,0 0,1 1,-1-1,0 1,0-1,1 0,-1 1,0-1,1 0,-1 1,1-1,-1 0,0 0,1 1,-1-1,1 0,-1 0,0 0,1 0,-1 1,1-1,-1 0,1 0,-1 0,1 0,-1 0,1 0,-1 0,1 0,-1 0,0-1,1 1,-1 0,1 0,-1 0,1-1,20 0,0-1,0-2,-1 0,0 0,0-2,0-1,19-9,-25 11,-1 0,1 1,1 0,-1 1,0 1,23-1,94 5,-52 1,-23-4,-37-1,1 2,-1 0,0 1,0 0,0 2,30 7,-35-2,-22-5,-25-7,-9-5,-56-6,13 2,31 6,-1 3,-103 5,-43-2,125-10,62 8,0 0,0 1,0 0,0 1,-1 1,1 0,0 1,-1 1,-27 6,-120 28,106-26,-61 20,35-1,32-10,-53 11,87-25,-1 0,1 2,0-1,1 2,0 0,-19 14,34-22,-23 13,0-2,-27 10,-5 2,42-18,0 0,-1-1,-15 3,17-5,0 1,1 0,-1 1,-18 9,13-3,-1-1,0 0,0-2,-1 0,0-1,0-1,-1-1,1-1,-1 0,-39-1,53-2,-26 1,0-2,-1-2,1 0,-55-15,80 16,0 0,0 0,0-1,0 0,0-1,1 1,0-1,0-1,0 1,0-1,1 0,0 0,0-1,0 1,0-1,1 0,0-1,1 1,-1 0,1-1,0 0,1 0,-1 0,2 0,-1 0,-1-14,2 9,0 0,1 0,0-1,1 1,1 0,-1 0,2 0,0 0,0 0,10-21,-10 28,1-1,-1 1,1-1,0 1,0 0,0 0,1 1,0-1,0 1,0 0,0 0,0 1,1 0,0 0,0 0,0 0,0 1,0 0,0 1,1-1,-1 1,8-1,17 1,-21 1,-19 1,-618 3,353-6,344 26,27-3,0-4,151 6,206-19,-250-6,-190 2,1 0,-1 1,0 1,0 0,0 1,0 0,22 9,-36-12,0-1,0 1,-1 0,1 0,0 0,0 0,0 0,0 0,-1 0,1 0,0 0,0 0,0 0,-1 0,1 0,0 0,0 0,0 0,0 0,-1 0,1 0,0 0,0 0,0 0,0 0,-1 0,1 0,0 0,0 0,0 0,0 1,0-1,-1 0,1 0,0 0,0 0,0 0,0 1,0-1,0 0,0 0,0 0,-1 0,1 0,0 1,0-1,0 0,0 0,0 0,0 1,0-1,0 0,0 0,0 0,0 0,0 1,0-1,0 0,0 0,0 0,1 0,-1 1,0-1,0 0,0 0,0 0,0 0,-13 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5:50.5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62,'152'-3,"165"7,-223 10,-61-8,56 3,-24-8,-29-2,0 2,0 2,55 10,-52-6,44 4,15 1,-30-3,0-4,128-5,-73-3,676 3,-763 2,-1 2,0 1,46 13,-43-8,1-3,57 5,505-10,-293-4,335 2,-579 3,122 22,-142-16,1-1,0-3,0-1,0-3,91-8,-9-8,1 7,170 9,-100 2,443-3,-634 0,-1-1,0 1,1-2,-1 1,0-1,0 0,0 0,0 0,0-1,-1 0,1 0,-1-1,6-4,-9 6,0 1,-1 0,1-1,-1 0,1 1,-1-1,0 0,0 0,0 1,0-1,0 0,0 0,0 0,0-1,-1 1,1 0,-1 0,0 0,0 0,1 0,-1-1,-1 1,1 0,0 0,0 0,-1 0,1 0,-1-1,0 1,0 0,0 0,0 1,0-1,0 0,0 0,0 0,-1 1,1-1,-1 1,0-1,-2-1,-10-8,-1 0,-1 1,0 1,0 0,-1 1,0 1,-22-6,17 8,-1 1,0 1,0 1,0 0,0 2,0 1,-1 1,1 1,1 1,-1 1,1 1,-43 17,49-17,0-2,0 0,0 0,-1-2,-24 2,-89-6,50-1,-48 5,45 1,-84-9,167 6,-1 0,0 0,0 1,1-1,-1 0,0 0,0 0,1 0,-1 0,0 0,0 0,1-1,-1 1,0 0,0 0,1-1,-1 1,0 0,1-1,-1 1,0-1,1 1,-1 0,1-1,-1 0,0 1,1-1,-1 1,1-1,0 0,-1 1,0-2,22-13,42-7,-21 15,0 1,1 3,-1 1,63 6,-1-1,579-3,-2158 0,1453 2,0 0,-39 9,37-6,0-1,-27 2,-272-6,150-1,143-1,1 0,-34-9,31 5,-48-2,-400 6,230 4,222-3,-1-2,-35-8,33 5,-51-3,-611 7,335 4,-897-2,1251 0,0 0,0 0,-1 0,1 1,0-1,0 1,0 0,0 0,0 1,0-1,0 1,0 0,1 0,-8 5,9-5,-1 2,1-1,0 0,0 0,0 1,0-1,0 1,1 0,-1-1,1 1,0 0,0 0,1 0,-1 0,1 0,0 4,-1 3,1 1,0-1,0 0,1 1,1-1,0 0,4 13,-3-17,0 1,1-1,0 0,0 0,1-1,0 1,0-1,1 0,-1 0,12 8,-9-7,-1-2,1 1,1-1,-1-1,1 1,0-1,0-1,0 0,18 4,-2-3,0-2,41-2,25-1,153 17,-126-4,223-9,-166-6,376 21,158-4,-442-17,223 21,142-3,-392-18,1195 3,-1430 0,0-1,-1 2,1-1,0 0,0 1,-1 0,1 0,-1 1,1-1,-1 1,1 0,-1 0,0 0,0 1,0-1,0 1,4 4,-4-2,0 1,0 0,0 0,-1 0,0 1,0-1,-1 0,1 1,-2 0,3 13,6 35,-2 0,0 104,-10-129,-11 59,7-57,-3 51,7-58,-1 0,-7 26,5-26,1 0,-2 28,6 47,0-44,-1 0,-14 84,0-21,13-86,-2 0,-1-1,-13 45,1-19,-17 114,27-92,6 148,4-97,-1-109,0 1,2-1,0 0,2 1,8 20,-4-11,8 44,27 139,-4-23,-32-156,-2-24,-6-13,-1 1,1 0,-1 0,1-1,-1 1,1 0,-1-1,1 1,-1 0,0-1,1 1,-1 0,1-1,-1 1,0-1,1 1,-1-1,0 1,0-1,0 1,1-1,-1 1,0-1,0 1,0-1,0 0,0 0,13-50,-3 0,7-98,-4 32,-9 74,-1 0,-2 0,-3 1,-11-82,2 18,4 0,9-120,1 63,13-25,-1-3,-14 120,-5-125,1 165,-1-1,-2 0,-1 1,-12-33,0 7,9 25,-1 0,-26-49,11 28,22 44,0-1,0 1,-1 0,0 0,-1 0,0 0,0 1,-1 0,0 1,0-1,-1 1,-12-8,2 4,-1 1,-1 0,0 2,0 0,-1 2,1 0,-2 1,1 1,0 1,-1 1,1 0,-1 2,0 1,1 0,-1 2,-39 10,17-6,-1-1,1-2,-1-2,-67-6,4 1,-505 3,584-2,0-1,0-2,-51-14,46 10,0 2,-43-5,-80 8,104 5,0-2,0-3,1-2,-57-13,66 9,-1 2,0 3,0 1,-72 3,84 0,1-2,-36-7,-42-4,-56 14,98 2,1-3,-83-12,32 0,0 5,-144 9,93 1,-353-2,493-1,0-2,-36-8,34 5,-52-3,60 8,-74 2,88 0,1 0,0 0,-1 0,1 1,0 0,0 1,0 0,1 0,-1 0,-9 7,14-8,-1 0,0 1,1-1,-1 1,1 0,0-1,0 1,0 0,0 0,0 0,1 1,-1-1,1 0,0 1,0-1,0 5,1-6,0 0,0 0,0 1,0-1,0 0,1 1,-1-1,1 0,-1 0,1 1,0-1,0 0,0 0,0 0,1 0,-1 0,0 0,1-1,-1 1,1 0,0-1,-1 1,1-1,0 1,3 1,6 2,0 1,1-1,-1-1,1 0,0-1,0 0,17 1,93 2,-89-5,852 0,-385-4,-235 18,-21 1,112-2,68 1,-90 1,-145-3,134 18,-85-5,-138-18,307 15,-332-26,-45 1,1 1,0 1,41 6,-68-5,1 0,-1 1,0-1,1 1,-1 0,0 0,0 1,0-1,-1 1,1 0,-1 0,1 0,-1 0,0 0,0 1,0 0,-1-1,1 1,-1 0,0 0,0 1,0-1,-1 0,1 1,-1-1,1 7,-1-7,-1 0,0 0,0 0,0 0,0 0,0-1,-1 1,1 0,-1 0,0 0,0-1,-1 1,1 0,-1-1,0 1,0-1,0 0,0 0,-1 0,1 0,-1 0,1 0,-1 0,0-1,0 0,-1 1,1-1,0 0,-1-1,1 1,-5 1,-19 3,-1 0,0-2,0-2,0 0,0-2,-47-5,-3 2,-108 1,-306-15,-38-13,-146 17,420 15,-1226-2,1451-2,0-1,0-2,-53-15,52 12,0 0,-1 2,-42-2,71 8,-5 0,0-1,-1 2,1-1,0 1,-17 4,24-4,-1 0,1 1,-1-1,1 0,0 1,0-1,-1 1,1 0,0 0,0 0,1 0,-1 0,0 0,1 0,-1 0,1 1,0-1,-1 1,1-1,1 1,-1-1,0 1,0 0,1 3,-2 3,0 1,1 0,1-1,0 1,0 0,1-1,0 1,4 15,-4-20,1 1,1-1,-1 1,1-1,0 0,0 0,0 0,1-1,0 1,0-1,0 0,0 0,1 0,-1-1,8 5,20 9,0-1,39 12,-42-17,0 1,-1 1,40 25,-23-10,-32-20,0 0,0 0,-1 1,0 1,15 16,-16-13,0 1,0 0,-2 1,0 0,0 0,-1 1,-1 0,-1 1,0-1,-2 1,0 0,4 29,3 21,-5-40,-2 0,1 28,-5-44,1 0,1 0,0 0,0-1,1 1,0 0,1-1,0 0,0 0,1 0,1-1,0 0,0 0,1 0,8 9,-5-8,1-1,-1 0,2 0,-1-1,1-1,0 0,1-1,0 0,0 0,0-2,18 5,-2-4,-1 2,0 1,0 2,-1 0,0 2,45 26,-58-25,-1 1,0 0,-1 0,0 1,-1 1,-1 0,14 29,9 14,-32-58,1 1,-1 0,0 0,0 0,0 0,-1 0,1 0,0 0,-1 0,0 0,1 0,-1 1,0-1,0 4,0-6,0 1,0-1,0 0,0 0,-1 0,1 0,0 1,0-1,0 0,0 0,0 0,0 0,-1 0,1 1,0-1,0 0,0 0,0 0,-1 0,1 0,0 0,0 0,0 0,-1 0,1 0,0 0,0 0,0 0,-1 0,1 0,0 0,0 0,0 0,-1 0,1 0,0 0,0 0,0 0,-1 0,1 0,0 0,0 0,0 0,-1-1,-14-16,9 9,-1 0,1 1,-1-1,0 1,-1 0,1 1,-15-9,21 14,-1 0,0 0,1 0,-1 1,1-1,-1 0,0 1,0 0,1-1,-1 1,0 0,0 0,1 0,-1 0,0 0,0 0,1 1,-1-1,0 1,-1 0,1 0,0 1,0 0,0 0,0 0,0 0,1 0,-1 0,1 0,-1 0,1 1,0-1,0 0,0 1,0-1,1 1,-1-1,0 1,1 3,-1-3,0 0,1 0,-1 0,1 0,-1 0,1 0,0 0,1 0,-1 0,0 0,1 0,0 0,-1 0,1 0,0 0,1 0,-1-1,0 1,1 0,0-1,-1 1,1-1,0 0,0 1,1-1,-1 0,0 0,1 0,-1-1,1 1,0-1,-1 1,1-1,0 0,0 0,0 0,0 0,4 0,14 2,-1 0,1-2,0-1,36-3,-22 1,16 0,19-1,72 7,-139-4,-1 0,0 0,1 0,-1 1,0-1,1 1,-1 0,0-1,1 1,-1 0,0 0,0 1,0-1,0 0,0 1,0-1,-1 1,4 2,-4-2,-1 0,1 0,0 0,-1-1,1 1,-1 0,1 0,-1 0,0 0,0 0,0 0,0 0,0 0,-1 0,1 0,0 0,-2 3,-4 8,0 0,0 0,-1-1,-1 0,-9 11,6-8,5-7,0 1,-1-2,0 1,-1-1,0 0,0 0,-1-1,1 0,-1 0,-1-1,1-1,-1 1,1-1,-1-1,0 0,-1 0,1-1,0-1,-17 1,21-2,1 0,-1 0,1-1,-1 0,1 0,-1-1,1 1,-1-1,1 0,0-1,0 1,0-1,1 0,-1 0,0-1,1 1,0-1,0 0,0 0,1 0,-1-1,1 1,0-1,-3-6,-8-15,2 1,0-2,-11-41,19 53,-2-8,1 0,1 0,2-1,0 0,2-34,-1-30,-2 72,-1 0,0 0,-1 1,-1-1,0 1,-1 1,-1-1,0 1,-11-14,-21-41,29 48,1-1,1 0,1 0,1-1,1 0,1 0,1 0,1-1,0-42,5-8,-2-81,-3 140,-1 0,0 0,-2 0,1 1,-2 0,0 0,-17-26,13 25,0 1,0 0,-1 0,-1 1,-1 1,1 0,-2 1,0 0,-24-12,1 1,31 17,0 0,0 1,0 0,0 1,-1 0,0 0,-10-2,16 4,-1 1,0 0,0 1,1-1,-1 0,0 1,0-1,1 1,-1 0,1 0,-1 0,1 0,-1 1,1-1,0 1,-1-1,1 1,0 0,0 0,0 0,0 0,1 0,-1 0,1 1,-1-1,-1 5,-2 3,0 0,1 1,0-1,1 1,0 0,0 0,2 0,-2 22,2-2,2-1,4 34,-4-58,0 0,1 0,-1 0,1 0,1 0,-1 0,1-1,0 1,0-1,0 0,1 0,0 0,0 0,0 0,0-1,1 0,0 0,0 0,7 4,7 2,2 0,-1-1,1-1,24 5,22 9,-64-20,1-1,-1 1,0 0,1 0,-1 0,0 0,0 0,0 1,0 0,-1-1,1 1,-1 0,1 0,-1 0,0 1,0-1,-1 0,1 1,-1-1,0 1,1 0,-2-1,1 1,0 0,-1 0,1 5,-2 3,0 0,0 1,-1-1,-1-1,0 1,-9 22,6-89,6 10,11-83,-7 108,0 0,1 0,1 1,1-1,1 1,15-27,-17 37,1 1,0-1,1 1,-1 1,1 0,1 0,0 0,0 1,0 0,12-5,-7 4,0 1,1 0,0 0,1 2,-1 0,21-2,562-27,2 34,-242 1,839-2,-1163 2,65 11,-61-6,48 1,-79-8,0 1,1 0,-1 0,0 0,0 1,0 0,0 0,0 1,0 0,-1 0,1 0,-1 1,0 0,0 1,0-1,0 1,-1 0,0 0,0 1,-1-1,1 1,-1 0,0 1,-1-1,1 1,-1-1,-1 1,1 0,-1 0,0 0,-1 0,0 1,0-1,0 12,-1-17,0 1,0-1,0 1,-1-1,1 1,-1-1,1 1,-1-1,0 1,0-1,0 0,0 1,0-1,0 0,-1 0,1 0,-1 0,1 0,-3 1,0 1,-1-1,0 1,1-2,-1 1,0 0,0-1,0 0,-8 2,-8 1,0-1,-1-1,-29 1,3-4,0-3,0-1,1-3,0-1,0-3,1-2,-66-27,86 31,-1 2,0 0,0 2,-52-3,-114 10,91 1,-369-20,278 4,-194 12,164 4,-541-3,758-1,1 1,-1 1,0-1,1 1,0 0,-1 0,1 1,0-1,-1 1,1 1,0-1,0 1,1-1,-1 1,-7 7,6-4,0 1,1 0,-1 1,1-1,1 1,0 0,0 0,0 0,-2 10,-17 32,18-42,0 0,1-1,0 1,1 1,0-1,0 0,1 1,0 0,0-1,1 1,0 0,0 11,2-18,0 0,0 0,0 0,0 0,0 0,0-1,0 1,0 0,1-1,-1 1,1-1,-1 1,1-1,0 0,-1 0,1 0,0 0,0 0,0 0,0 0,0 0,0-1,0 1,0-1,0 1,0-1,0 0,0 0,0 0,0 0,0 0,3-1,11-1,0 0,1 0,15-6,-19 5,182-59,-8 3,-143 48,0 2,1 1,76-2,988 12,-879 13,-8 0,-132-16,-38-1,-1 2,94 14,-104-7,43 9,132 41,-208-53,0 0,1 1,-1 0,-1 0,1 1,-1 0,0 0,-1 0,1 1,-1 0,0 1,-1-1,0 1,0 0,5 12,22 32,-31-51,0 0,-1 0,1 0,0 0,0 0,0 0,0 0,0 0,0-1,0 1,0 0,0-1,0 1,1-1,-1 1,0-1,0 1,1-1,-1 0,0 0,0 1,1-1,-1 0,0 0,0 0,3-1,-1 0,-1 0,1 0,0-1,0 1,-1-1,1 1,-1-1,1 0,-1 0,0 0,2-3,3-2,-1-1,0 0,0 0,-1-1,0 0,4-10,-3-5,1-1,-5 44,-18 125,1-11,12 327,5-236,-2-210,-1 0,-1 0,0 0,0 0,-2-1,0 1,-6 12,9-22,-1-1,0 1,0-1,0 0,0 0,0 0,-1 0,1 0,-1 0,0-1,0 1,-7 3,8-5,-1 0,1 0,-1 0,1-1,-1 1,1-1,-1 0,0 1,1-1,-1-1,0 1,1 0,-1-1,0 1,1-1,-1 0,1 1,-1-1,1-1,0 1,-3-2,-2-1,1-1,0-1,0 1,0-1,0 0,1 0,0-1,1 1,-1-1,-4-12,-24-30,15 27,8 10,0-1,-1 2,0 0,-1 0,-14-10,5 9,0 0,-1 1,0 1,0 1,-1 1,0 2,-35-7,-36-14,73 20,0 0,0 1,-1 2,-30-4,18 7,1-2,0-1,0-1,-43-13,11-1,-129-20,129 27,40 6,1 2,-38-2,-114-9,-28 0,-613 16,793-3,1-2,-1-1,1 0,0-2,0-1,0 0,1-2,-22-13,-30-11,65 30,-1 0,1-1,0 0,0-1,0 0,1 0,-14-13,20 17,0-1,0 1,0-1,0 0,1 1,-1-1,1 0,0 0,0 0,0 0,0 0,0 0,1 0,-1 0,1 0,0-1,0 1,0 0,0 0,0 0,1 0,0 0,-1 0,1 0,0 0,1 0,-1 0,0 0,1 0,2-3,1-1,0 1,0 0,0 0,1 1,0-1,0 1,1 0,-1 1,1 0,0 0,0 0,1 1,-1 0,10-3,15-2,1 1,38-4,-12 2,304-77,-316 77,0 2,1 2,0 3,87 5,-23 0,610-3,-678 3,0 2,-1 1,48 14,42 6,-64-14,-37-6,-1-1,43 1,-52-5,0 2,-1 1,1 0,33 12,-36-9,0-1,1-2,-1 0,1-1,33 1,-48-4,0-1,-1 0,1 0,0-1,0 0,-1 1,1-1,-1-1,1 1,-1-1,0 0,0 0,0 0,-1 0,1-1,-1 1,0-1,0 0,0 0,0 0,-1-1,1 1,2-8,4-11,0-1,-2 1,7-35,-12 46,-1 10,0 0,-1-1,1 1,-1 0,1-1,-1 1,0 0,0-1,0 1,0-1,-1 1,1 0,-1-1,1 1,-1 0,0 0,0-1,0 1,0 0,0 0,0 0,-1 0,1 0,0 0,-1 1,0-1,0 0,-2-1,-2 0,0 0,0 1,0 0,0 0,-1 1,1 0,-1 0,1 0,-10 1,-49 0,-106 16,1 0,65-16,-148-17,-317 3,362 17,95-2,-16 0,-195-21,226 10,-169 7,150 4,107-1,1 0,-1 1,1 1,0-1,-1 1,1 1,0 0,0 0,0 1,1 0,-1 0,1 1,-8 6,6-3,1 0,0 1,0 1,1-1,0 1,1 1,0-1,1 1,-8 16,-38 62,52-88,0 0,-1 1,1-1,0 0,0 0,0 1,0-1,0 0,0 0,0 1,0-1,1 0,-1 0,0 0,1 1,-1-1,1 0,-1 0,1 0,0 0,-1 0,1 0,0 0,0 0,0 0,-1 0,1 0,0 0,0-1,0 1,1 0,-1-1,0 1,0-1,0 1,0-1,1 0,-1 1,2-1,55 10,-54-10,430 3,-218-7,107 19,-15 0,-85 1,-79-3,282 18,-243-4,-71-8,89 28,-152-32,2-3,-1-1,88 6,-124-17,-4-1,0 1,1 1,-1-1,0 1,0 1,-1 0,1 1,15 5,-25-8,0 0,1 0,-1 1,0-1,0 0,0 0,0 0,1 1,-1-1,0 0,0 0,0 1,0-1,0 0,0 0,0 1,0-1,0 0,0 0,0 1,0-1,0 0,0 0,0 1,0-1,0 0,0 0,0 1,0-1,0 0,0 0,0 1,0-1,-1 0,1 0,0 0,0 1,0-1,0 0,-1 0,1 0,0 0,0 1,0-1,-1 0,1 0,0 0,0 0,-1 0,1 0,0 0,-1 1,-15 6,-11 0,1-2,-1 0,-49 2,-90-8,89-1,-98 2,-114-2,226-4,-77-17,33 4,2 2,-1 5,-132 2,259 12,1 0,-1 2,30 9,8 1,116 19,0-9,281 5,-408-27,0 2,-1 2,61 16,136 49,-126-34,-116-37,-1 1,1-1,-1 1,1-1,0 1,-1-1,1 0,-1 0,1 1,0-1,-1 0,1-1,0 1,-1 0,4-1,-5 0,0 1,0-1,1 1,-1-1,0 1,0-1,0 1,0-1,0 1,0-1,0 1,0-1,0 0,0 1,0-1,0 1,0-1,-1 1,1-1,0 1,0-1,0 1,-1-1,1 1,0-1,-1 1,1 0,0-1,-1 0,-43-45,-14-4,-2 2,-2 2,-92-50,36 34,-142-53,-45 10,223 78,-16-11,-180-98,83 36,-61-43,176 95,-2 2,-99-38,-233-55,280 96,109 35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13.12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3371 142,'-36'4,"30"-3,0 0,0 0,1-1,-1 0,0 0,0 0,-11-2,-19-9,-52-22,46 17,9 3,4 0,-1 2,0 1,-1 1,0 2,-55-6,-519 3,488 10,109 0,-1 1,0 0,1 1,-1-1,1 2,0-1,-1 1,1 0,0 1,1 0,-1 0,1 1,-13 10,6-3,1 1,1 0,0 1,0 0,-15 27,-28 75,27-68,-71 138,-14 40,61-128,-53 116,80-167,-57 77,68-105,-35 36,39-45,0 0,0 1,1 1,-15 23,2 11,-22 69,-62 146,-67 93,171-349,0 0,0 0,0 0,1 1,0-1,-1 7,-2 8,0-8,0 0,-1 0,-1-1,1 0,-2 0,-11 15,-18 33,-12 39,-37 85,51-101,-75 126,65-143,32-50,1 0,1 1,0 0,1 0,-8 22,12-27,-1 0,0 0,-1-1,-1 0,1-1,-2 1,1-1,-17 13,-20 23,9-1,19-21,-2-1,0-1,-32 27,50-47,0 0,-1 0,1 0,0-1,0 1,-1 0,1-1,0 1,-1-1,1 0,0 1,-1-1,1 0,-1 0,1 0,0 0,-1 0,1 0,-1 0,1-1,0 1,-1 0,1-1,-2 0,0-1,-1 0,1 0,0 0,-1-1,1 1,0-1,1 0,-5-5,-2-4,0-1,1 0,-9-21,16 33,1 1,0-1,-1 1,1-1,0 1,-1-1,1 1,0-1,0 1,-1-1,1 0,0 1,0-1,0 1,0-1,0 0,0 1,0-1,0 1,0-1,0 0,0 1,0-1,1 1,-1-1,0 1,0-1,0 1,1-1,-1 1,0-1,1 0,5-2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55.30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877 36,'9'-3,"0"1,0 0,1 0,-1 1,0 0,0 1,18 1,0-1,106-2,317-16,-435 16,-10 1,-1 0,1 1,-1-1,0 1,1 0,-1 0,1 0,-1 1,1-1,7 3,-12-2,1 0,-1-1,0 1,0 0,0 0,1-1,-1 1,0 0,0 0,0-1,0 1,0 0,0 0,-1 0,1-1,0 1,0 0,-1-1,1 1,0 0,-1 0,1-1,0 1,-1-1,1 1,-1 0,1-1,-1 1,1-1,-1 1,0-1,0 1,-23 22,23-22,-21 18,2 0,0 2,-31 42,44-52,0 0,1 0,0 1,1 0,0 0,1 1,0-1,1 1,0 0,-1 21,-15 107,5-55,-34 257,21-88,20-139,12 180,-1-199,5 46,7 0,35 141,-41-229,-3 0,-2 1,-2 0,-8 90,5-140,-1 1,0-1,0 0,0 1,-1-1,0 0,-3 8,4-12,0-1,0 1,-1-1,1 1,0-1,0 1,-1-1,1 0,-1 0,1 0,-1 0,1 0,-1 0,0 0,1 0,-1-1,0 1,0 0,0-1,1 0,-1 1,0-1,0 0,0 0,0 0,0 0,0-1,-1 1,-37-5,0-2,-46-14,-106-33,177 51,-1 0,1 1,0 1,-1 0,1 2,0-1,-1 2,-23 5,-11 5,-60 24,24-7,85-29,-54 18,0-2,-2-3,-99 10,146-24,0 0,1-1,-1 0,1 0,0-1,0-1,0 1,0-1,0-1,1 1,-12-10,8 6,-1 1,0 0,0 1,-22-7,-24-9,58 22,0 0,-1-1,1 1,0-1,0 0,-1 1,1-1,0 0,0 0,0 0,0 0,0 1,0-2,0 1,0 0,0 0,1 0,-1 0,0 0,1-1,-1 1,1 0,-1-1,1 1,0 0,-1-1,1 1,0 0,0-1,0 1,0-1,0 1,0 0,1-1,-1 1,0 0,1-1,-1 1,1 0,0-3,4-1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7:02.9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2346,'131'-12,"-84"12,0-2,-1-2,1-2,53-15,-72 15,47-5,-2 0,-14-2,1 3,116-3,-145 11,51-7,-51 4,57-1,-87 6,1 0,0 0,0 0,0 0,0 0,-1 0,1-1,0 1,0-1,0 1,-1-1,1 1,0-1,-1 0,1 0,-1 0,1 0,-1 0,1 0,-1-1,0 1,1 0,-1-1,0 1,0-1,1-1,0-2,0-1,-1 0,0 0,0 1,0-1,0 0,-1-8,1-36,-2-1,-3 0,-18-93,15 103,3-1,0-72,1 10,-8-91,0 76,0-35,22-106,0-23,-13 159,4-142,0 259,-1 0,1 0,1 0,-1 0,4-7,-3 9,-1 0,0 0,0 0,0 0,-1-1,0 1,0-1,0 1,0-7,-2 10,0 0,1 1,-1-1,0 1,0 0,0-1,0 1,0 0,-1 0,1-1,0 1,0 0,-1 0,1 0,-1 1,1-1,-1 0,1 0,-1 1,0-1,1 1,-1 0,0-1,1 1,-3 0,-47-6,46 6,-277-1,281 1,-1 0,0 0,1 0,-1 0,0 0,1 0,-1 0,1 0,-1 1,0-1,1 0,-1 1,1 0,-1-1,1 1,-1 0,1 0,-1 0,1 0,0 0,0 0,0 0,-1 0,0 3,2-2,-1 1,1-1,1 1,-1-1,0 1,0 0,1-1,0 1,-1-1,1 0,0 1,0-1,0 0,3 4,0 4,-1 0,0 0,-1 0,0 0,0 0,-1 1,0 17,-9 74,3-77,-15 46,14-54,0 0,2 0,0 0,1 1,-2 32,7 20,-4 173,-1-222,-1 0,-1 0,-1-1,-11 25,4-8,-5 12,-3 0,-2-1,-54 84,43-80,2 2,3 0,-25 65,6 34,32-108,3 1,1 0,-5 51,16-93,0 1,0 0,1-1,-1 1,1 0,0 0,1-1,-1 1,1 0,1 4,-1-7,0-1,0 0,0 1,0-1,1 0,-1 0,0 0,0 0,1 0,-1 0,1 0,-1 0,1-1,-1 1,1-1,-1 1,1-1,0 1,-1-1,1 0,-1 0,1 0,0 0,-1 0,1 0,0 0,-1-1,1 1,0 0,-1-1,3 0,126-37,-99 27,0 1,1 2,0 0,37-2,-47 10,0 1,1 0,-1 2,0 1,0 0,-1 2,1 1,-1 0,21 11,-41-18,0 1,-1-1,1 0,0 0,-1 1,1-1,0 0,-1 1,1-1,0 1,-1-1,1 1,-1-1,1 1,-1-1,1 1,-1-1,0 1,1 0,-1-1,1 1,-1 0,0-1,0 1,1 0,-1-1,0 1,0 0,0 0,0-1,0 1,0 0,0 1,-1 0,0-1,0 1,-1-1,1 1,0-1,0 0,-1 1,1-1,-1 0,1 0,-1 0,-3 2,-52 19,57-21,-107 26,-28 11,148-46,1 0,-1-1,21-19,-16 12,34-24,7-6,81-81,-134 119,0 0,0 0,-1 0,0-1,-1 0,0 0,0 0,-1 0,0-1,0 1,-1-1,1-13,0-17,-4-73,0 2,21-329,-16 369,3-1,27-122,-25 135,-2 0,-3-1,-4-60,-2 103,-1 1,-1-1,-1 0,0 1,-1 0,-1 0,-1 0,-17-27,24 42,1 0,0 1,0-1,-1 0,1 1,-1-1,1 0,0 1,-1-1,1 0,-1 1,1-1,-1 1,1-1,-1 1,0 0,1-1,-1 1,0-1,1 1,-1 0,0 0,1-1,-1 1,0 0,0 0,1 0,-1 0,0 0,0 0,1 0,-1 0,0 0,0 0,1 0,-1 0,0 1,0-1,-1 2,0 0,0 0,0 0,1 1,-1-1,1 0,-1 1,1-1,0 1,0-1,-1 3,-17 77,19-79,-12 100,1 163,9-143,-2-70,-3 1,-2-1,-23 82,8-28,18-70,-2-1,-1-1,-22 53,16-52,-14 54,19-54,-26 59,21-54,11-31,0 0,0 0,-1 0,-6 10,7-14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7:28.40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3078 1,'-74'4,"2"5,-1 2,-98 29,84-19,-200 39,130-24,110-23,-2-1,0-3,-64 4,-529-14,258-9,361 9,1 2,0 1,-1 1,1 1,-25 7,31-7,1-2,-1 0,0-1,1 0,-19-2,-33 2,48 2,-1 0,-24 9,26-7,-1 0,-29 3,-46 7,69-9,-1-2,-50 3,58-6,1 1,0 0,-1 1,1 1,-27 10,41-13,3-1,-1 0,1 0,-1 1,0-1,1 0,-1 0,1 0,-1 1,1-1,-1 0,1 1,-1-1,1 0,-1 1,1-1,0 0,-1 1,1-1,0 1,-1-1,1 1,0-1,-1 1,1-1,0 1,0-1,0 1,0 0,-1-1,1 1,0-1,0 1,0 1,13 19,38 21,-41-34,11 9,10 8,48 30,-70-49,1-1,-1 0,1 0,0-1,0-1,0 0,1 0,-1-1,1 0,14 0,-18-3,0-1,0 1,0-1,0 0,0-1,-1 0,1 0,7-5,21-8,-11 10,0 1,1 1,0 1,0 1,0 2,41 3,3 0,364-14,-194 13,516-20,-621 1,-67 7,105-2,-23 13,-149-1,1 0,0 0,-1 0,1 0,-1 0,1 0,-1 0,1 0,-1 0,1 1,-1-1,1 0,-1 0,1 0,-1 1,1-1,-1 0,1 1,-1-1,0 0,1 1,-1-1,0 1,1-1,-1 0,0 1,1-1,-1 1,0-1,0 1,0-1,1 1,-1-1,0 1,0-1,0 1,0 0,0-1,0 1,0 0,-13 26,-29 21,6-15,8-5,-2-2,0-1,-2-2,-48 29,69-48,-1-1,1 0,-1-1,1 0,-1-1,0 0,-15-1,-24 3,-81 7,-176-9,138-3,-96 13,216-11,25-1,0 1,-1 2,-49 9,-184 40,197-46,-118-6,69-1,86 6,25-4,-1 1,1-1,0 0,-1 1,1-1,-1 1,1-1,0 0,-1 1,1-1,0 1,-1-1,1 1,0-1,0 1,-1-1,1 1,0-1,0 1,0 0,0-1,0 1,0-1,0 2,1 2,0 0,1 1,-1-1,1 0,0 0,0 0,5 7,-6-9,21 35,-3 2,17 44,-35-80,1-1,-1 0,0 1,1-1,0 0,0 0,-1 0,1 0,1 0,-1-1,0 1,0-1,0 1,1-1,-1 0,1 0,-1 0,1 0,0 0,-1-1,1 1,0-1,3 1,10 0,-1-1,1 0,16-2,2-1,25 2,1 1,-1 4,69 13,-31-4,0-3,0-5,114-8,-52 0,30 6,196-6,-373 2,-1 0,1 0,-1-2,0 1,0-2,0 1,0-1,0-1,-1 0,14-9,-23 13,0 0,0 1,0-1,0 0,0 0,0 0,0 0,-1 0,1 0,0 0,-1 0,1 0,-1 0,1 0,-1-1,1 1,-1 0,0 0,0-1,1 1,-1 0,0 0,0-1,-1-1,1 1,-1 0,0 0,0 0,0 0,-1 0,1 0,0 1,-1-1,1 1,-1-1,1 1,-1-1,-2-1,-8-4,0 0,0 1,-22-8,27 12,-128-51,123 49,-1 1,1 1,-1-1,0 2,0 0,0 0,0 2,0-1,-13 4,-23-2,-137-4,-155 5,106 7,227-10,-1 1,1 0,0 0,-1 1,1 0,0 0,0 1,0 0,1 0,-1 1,1 0,-1 1,1-1,0 1,1 1,-9 7,-4 9,0 0,2 1,-22 37,-22 29,39-62,13-13,-1-1,-1 0,0-1,-1 0,0-1,-1 0,0-1,-22 13,31-20,0-1,0 1,0 0,1 0,-1 1,1-1,0 1,0 0,0-1,1 1,-1 0,-2 6,5-9,-1 0,1 1,-1-1,1 0,0 0,-1 0,1 0,0 1,0-1,0 0,0 0,0 1,0-1,0 0,0 0,1 0,-1 1,0-1,1 0,0 1,0-1,0 0,0 0,0 0,0 0,0-1,1 1,-1 0,0-1,0 1,1-1,-1 1,0-1,1 0,-1 1,1-1,-1 0,0 0,1 0,-1 0,1 0,-1 0,2-1,42-5,46-13,-49 10,62-7,-37 11,115 8,-102 2,75 9,284 13,-260-29,80 4,-257-2,0 0,0 0,0 1,0-1,0 0,0 1,0 0,0-1,-1 1,1 0,0 0,0 0,-1 0,1 0,-1 0,1 1,-1-1,1 0,-1 1,0-1,1 1,-1 0,0-1,1 3,-1 1,1-1,-1 1,0-1,0 1,0 0,-1 0,1 0,-1-1,-1 10,-1 0,0-1,-1 1,-1-1,0 0,-1 0,-8 17,10-24,-1 1,0-1,-1 0,1 0,-1 0,0 0,0-1,-1 0,0 0,0 0,0-1,0 0,-1 0,0-1,0 0,0 0,0 0,-8 1,5-2,-1-1,1-1,-1 0,1 0,-1-1,1 0,-1-1,1 0,0 0,0-1,0-1,-12-5,6 1,-1 1,0 0,0 1,0 1,-1 1,0 1,0 0,-31-1,-150 16,-15 0,-566-13,776 1,1 0,0 1,-1-1,1 0,0 1,-1 0,1 0,0 0,0 0,0 0,0 1,0 0,0-1,0 1,0 0,1 0,-1 1,1-1,-1 0,1 1,0-1,0 1,0 0,0 0,1 0,-1 0,1 0,-2 5,2-3,-1 0,1 1,1-1,-1 0,1 0,0 1,0-1,0 0,1 1,0-1,0 0,0 0,1 0,-1 0,1 0,1 0,3 7,-2-6,0 0,0 0,0 0,1 0,0-1,0 0,1 0,0 0,-1-1,2 1,7 3,-5-4,1-1,-1 0,0-1,1 0,0-1,-1 0,1 0,12-1,559 10,-339 2,-96-1,122-1,-246-11,0 2,1 0,-1 1,0 2,0 0,28 10,-45-11,1 1,-1-1,0 1,-1 0,1 0,-1 1,1-1,-1 1,-1 0,1 0,-1 0,0 1,0-1,0 1,-1 0,0-1,2 10,-2-9,0 0,-1 0,0 0,0 1,0-1,-1 0,0 1,0-1,0 0,-1 1,0-1,0 0,-1 0,0 0,0 0,-5 11,4-14,0 0,0 0,0 0,0-1,-1 1,1-1,-1 0,1 0,-1 0,0 0,0-1,0 1,0-1,0 0,0 0,-7 0,-73 2,65-3,-44-1,1-3,1-2,-99-23,110 19,0 3,-66-1,1 0,-211-3,98 7,174-3,43 5,0 0,-1 0,1 1,0 1,-1 0,-19 3,27-2,1 0,0 0,0 1,-1-1,1 1,0 0,0 0,0 0,1 0,-1 0,1 1,-1-1,1 1,0 0,-1-1,2 1,-1 0,0 0,0 1,1-1,0 0,0 0,0 1,0-1,0 1,1-1,-1 4,0 9,0-1,1 0,0 0,2 0,-1 0,2 0,0-1,1 1,0-1,1 0,1 0,0 0,16 24,-20-35,1 0,-1-1,1 1,0-1,0 1,0-1,0 0,0 0,1-1,-1 1,1-1,-1 1,1-1,-1 0,1 0,0-1,6 1,73 2,-62-4,366-10,-208 13,211-4,-372 1,253-10,-220 11,-20-2,0 2,51 7,-80-6,-1-1,0 0,1 1,-1-1,0 1,0-1,1 1,-1-1,0 1,0 0,0 0,0 0,0 0,0 0,0 0,0 0,0 0,0 0,0 0,-1 0,1 0,0 1,-1-1,1 0,0 2,-1 1,1-1,-1 1,1 0,-1 0,0 0,-1 0,1-1,-1 1,0 5,-1-1,-1 0,1-1,-1 1,-1-1,1 1,-1-1,0 0,-9 10,2-8,1-2,-1 1,-1-2,1 1,-1-2,-20 8,-25 12,-47 33,101-57,0 0,0-1,0 1,0-1,0 0,0 1,0-2,0 1,0 0,0 0,0-1,0 0,0 1,-4-3,-49-20,24 8,-17-2,-39-16,-1 4,-1 3,-130-18,212 43,-285-19,10 9,115 22,133-10,-1-2,-44-5,79 6,0 0,0 0,0 0,1 0,-1 0,0 0,0 0,0 0,0 1,0-1,0 0,0 1,1-1,-1 1,0-1,0 1,0-1,1 1,-1-1,0 1,1 0,-1-1,1 1,-1 0,0 1,-9 29,9-22,0 0,1 1,0-1,2 16,0-16,0-1,1 0,-1 0,2 0,-1 0,1 0,0-1,8 11,-9-15,-1 0,1 1,0-1,0-1,0 1,1 0,-1-1,1 0,-1 0,1 0,0 0,0 0,-1-1,1 0,0 0,1 0,-1 0,0 0,5-1,-9 0,666-15,-607 13,1 4,75 10,-31-2,110-3,-22-2,-107-4,-63-2,1 1,-1 1,1 1,-1 1,0 0,32 11,-45-9,-1 0,1 1,-1 0,-1 1,1-1,-1 2,0-1,-1 1,0 0,0 0,0 0,-1 1,-1 0,1 0,-2 0,6 19,-9-27,0 1,0-1,0 1,0-1,0 1,-1-1,1 1,0-1,-1 0,0 1,1-1,-1 1,0-1,1 0,-1 0,0 0,0 1,0-1,0 0,0 0,0 0,-1 0,1-1,0 1,0 0,-1 0,1-1,0 1,-1-1,1 1,-1-1,1 0,-1 1,1-1,-1 0,-2 0,-61 3,58-3,-612-22,284 11,229 8,-102-9,-60-20,14 2,218 26,12 0,1 2,-1 1,-30 2,48 0,1-1,-1 1,1 0,-1 0,1 1,0 0,-1 0,1 0,0 1,0-1,0 1,1 0,-1 1,1-1,0 1,0 0,0 0,0 0,-4 6,5-3,0-1,0 1,1 0,0-1,0 1,1 0,-1 0,2 1,-1-1,1 0,0 0,0 0,2 8,-1-13,0 0,1 0,-1-1,1 1,-1 0,1-1,-1 1,1-1,0 0,0 0,0 1,0-1,0 0,0-1,0 1,4 1,43 10,-28-8,-9 0,8 2,-1 0,1-1,0-1,0 0,0-2,1-1,-1 0,0-1,35-6,40-9,0 4,1 4,124 6,-115 2,102 10,-112-13,-31 0,94 8,-122-1,23 2,74 1,-105-7,0 2,46 9,-46-6,0-2,48 2,-73-6,1 0,0 1,0-1,-1 1,1-1,0 1,-1 0,1 1,-1-1,0 1,1-1,-1 1,0 0,0 0,0 0,4 4,0 2,0 0,0 0,-1 1,6 11,6 8,-15-23,0-1,-1 1,1 0,-1 0,0 0,-1 0,1 0,-1 1,0-1,0 0,0 8,-1-11,0-1,0 1,0 0,-1 0,1 0,0-1,-1 1,1 0,-1 0,0-1,1 1,-1 0,0-1,0 1,0-1,0 1,0-1,-1 1,1-1,0 0,-1 1,1-1,0 0,-1 0,0 0,1 0,-1-1,0 1,1 0,-1-1,0 1,0-1,1 1,-1-1,-2 0,-74 5,0-4,-131-15,0 6,127 8,-86-13,23-6,-230-40,324 51,-101-3,101 10,0-3,-55-11,83 10,-38-9,-1 2,-1 3,-82-2,72 4,61 5,-1 0,1 0,0 1,0 1,-1 0,1 1,0 0,-13 3,22-2,1-1,-1 1,1 0,-1 0,1 0,0 0,0 0,0 0,0 1,0-1,1 1,-1-1,1 1,0 0,-1 0,1-1,0 1,1 0,-1 0,0 6,-8 17,9-26,0 0,-1 1,1-1,0 0,-1 0,1 0,0 0,0 0,-1 0,1 1,0-1,-1 0,1 0,0 0,-1 0,1 0,0 0,-1 0,1 0,0 0,0 0,-1 0,1-1,0 1,-1 0,1 0,0 0,-1 0,1 0,0-1,0 1,-1 0,1 0,0 0,0-1,0 1,-1 0,1 0,0-1,0 1,0 0,0-1,-1 1,1 0,0 0,0-1,-10-15,10 16,-5-7,1-1,0 1,0-1,0 0,1 0,1 0,0-1,0 1,0-1,1 1,0-1,1 1,0-1,0 0,1 1,0-1,0 1,1-1,0 1,1 0,0-1,7-14,-7 16,-1 0,0 0,0 0,0-1,0-12,0 3,18 78,41 190,-56-235,0 0,1 0,1 0,0-1,1 0,1 0,0-1,1 0,18 18,-18-25,1 0,1-2,-1 1,1-1,0-1,0 0,0-1,1 0,-1-1,1-1,24 1,212-4,100 3,-301 5,0 2,-1 1,0 3,47 19,5 0,-61-21,1-3,0 0,0-3,48 0,-86-5,1 1,0 0,-1-1,1 1,0-1,-1 1,1-1,-1 0,1 0,-1 1,0-1,1 0,-1 0,0-1,0 1,1 0,-1 0,0-1,0 1,0 0,-1-1,1 1,0-1,0 1,-1-1,1 1,-1-1,1 0,-1 1,0-1,0 0,0 1,0-1,0-2,1-11,-1-1,-3-28,1 21,2 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7:50.44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693 2975,'-14'-2,"1"1,-1-2,0 0,1 0,-17-7,-47-11,45 16,29 3,-1 1,0 0,0 0,0 0,-1 0,1 1,0 0,0-1,0 2,0-1,-1 0,1 1,0 0,0 0,0 0,0 0,0 1,1 0,-1-1,0 1,1 1,-1-1,1 0,-6 6,7-5,-1 0,0 0,0 0,0-1,0 1,0-1,-1 1,1-1,-1 0,1-1,-1 1,0-1,0 1,0-1,0 0,1-1,-1 1,0-1,-1 0,1 1,0-2,0 1,0 0,0-1,0 0,1 0,-9-3,2-1,0-1,0 0,1-1,0 0,0-1,1 1,-1-2,-9-13,-25-15,10 10,17 12,5 5,1 0,0-1,-9-13,16 19,0 1,1-1,0 1,0-1,0 0,0 0,1 0,0 0,0 0,0 0,0-1,1-7,0 12,0 0,0 0,0 0,0-1,0 1,0 0,0 0,-1 0,1 0,0 0,-1 0,1 0,-1 0,1 0,-1 0,0 0,1 0,-1 0,0 0,-1-1,-8-12,10 13,0-1,0 1,0 0,1-1,-1 1,0-1,0 1,1 0,-1-1,1 1,0 0,-1-1,1 1,0 0,0 0,-1 0,3-2,21-25,-16 20,-6 5,2 0,-1 1,0-1,1 0,-1 1,1 0,6-3,-7 4,-1 0,1 0,-1 0,0-1,1 1,-1-1,0 1,0-1,0 0,0 0,0 1,-1-2,1 1,0 0,-1 0,0 0,1-1,-1 1,0-1,0 1,1-5,7-70,-6 36,-3 40,1 0,-1 0,0 0,0-1,1 1,-1 0,0 0,0-1,0 1,-1 0,1 0,0 0,0-1,-1 1,1 0,0 0,-1 0,1 0,-1 0,0 0,1 0,-1 0,0 0,0 0,1 0,-1 0,0 0,0 1,0-1,0 0,-2 0,2 1,0 0,0 0,-1 0,1 1,0-1,0 1,0-1,0 1,0-1,0 1,0 0,0-1,0 1,0 0,0 0,0 0,1 0,-1-1,0 1,1 0,-1 0,0 1,1-1,-1 0,1 0,0 0,-1 0,1 0,0 0,0 1,-1 1,1-3,0 1,0-1,0 1,0-1,-1 1,1-1,0 1,0-1,0 1,0-1,0 1,0-1,0 1,0-1,1 1,-1-1,0 1,0-1,0 0,0 1,1-1,-1 1,0-1,0 1,1-1,-1 0,0 1,1-1,-1 0,0 1,1-1,-1 0,0 1,1-1,-1 0,1 0,-1 1,1-1,-1 0,1 0,-1 0,1 0,-1 0,1 0,-1 0,1 0,-1 0,0 0,1 0,-1 0,1 0,-1 0,1 0,-1 0,1-1,-1 1,1 0,-1 0,1 0,-1-1,1 1,2-1,-1 0,1-1,0 1,-1 0,1-1,-1 0,1 1,-1-1,3-3,-4 4,0 0,-1-1,1 1,-1 0,1 0,-1 0,0 0,1-1,-1 1,0 0,0 0,0-1,0 1,0 0,0 0,0 0,0-1,-1 1,1 0,-1-2,1 2,-1-1,1 1,-1-1,1 1,0-1,0 1,0-1,0 1,0-1,0 1,0-1,1 1,-1-1,0 1,1-1,-1 1,2-3,0 1,0-1,0 1,0 0,1 0,-1 0,1 0,0 0,0 1,0-1,0 1,0 0,0 0,1 0,-1 0,1 1,-1-1,1 1,0 0,-1 0,1 0,0 0,0 1,4 0,20-5,-24 2,1 1,-1-1,0 1,0-1,0 0,0-1,0 1,-1-1,1 0,-1 1,0-1,0-1,-1 1,1 0,-1-1,3-6,18-27,-13 23,0 0,-1-1,-1 0,-1 0,0-1,7-26,-14 39,0 1,0-1,0 0,-1 0,1 1,-1-1,0 0,-2-6,-4-27,7 36,1 0,-1 0,0-1,1 1,-1 0,0 0,1 0,-1-1,1 1,0 0,0 0,-1 0,1 0,0 0,0 0,0 0,0 0,0 1,0-1,0 0,0 0,0 1,0-1,0 1,1-1,1 0,16-5,-15 5,-1 1,0-1,1 0,-1 0,0-1,0 1,1-1,-1 1,0-1,-1 0,1 0,0 0,0 0,-1-1,0 1,1-1,-1 0,0 1,0-1,0 0,-1 0,3-7,0 0,-1 0,1 0,1 1,-1-1,2 1,-1 0,1 0,13-14,-14 19,0 0,-1 0,1 1,1 0,-1-1,0 2,1-1,0 1,-1 0,1 0,0 0,0 1,0 0,0 0,0 1,10 0,8 0,-20 1,1 0,0-1,0 1,0-1,0 0,0-1,0 1,0-1,0 0,0 0,0-1,0 1,-1-1,1 0,-1-1,1 1,-1-1,0 1,0-1,0-1,5-4,2-4,-2-1,1-1,-2 1,0-1,0-1,-1 1,-1-1,0 0,5-26,-4 17,-2-1,0 0,-1 0,0-46,-4 70,0-1,-1 0,1 1,0-1,-1 0,1 1,-1-1,0 1,1-1,-1 1,0-1,0 1,0 0,0-1,0 1,0 0,-1 0,1 0,0 0,0 0,-1 0,1 0,-1 0,1 0,-1 1,1-1,-1 0,0 1,1 0,-1-1,1 1,-3 0,1 0,1-1,0 1,-1 0,1 1,0-1,0 0,-1 1,1-1,0 1,0 0,0 0,-1 0,1 0,0 0,0 0,1 0,-1 1,0-1,0 1,1-1,-1 1,-2 3,4-4,0-1,1 0,-1 1,0-1,1 1,-1-1,0 0,1 0,-1 1,1-1,-1 0,1 0,-1 1,0-1,1 0,-1 0,1 0,-1 0,1 0,-1 1,1-1,-1 0,1 0,-1 0,1-1,-1 1,1 0,-1 0,1 0,-1 0,1 0,-1 0,1-1,-1 1,0 0,1 0,0-1,23-4,-20 3,13-4,0 0,0-1,0-1,-1-1,-1 0,27-21,-38 26,-1 0,1-1,-1 1,0-1,-1 0,1 0,-1 0,0 0,0 0,0 0,-1-1,0 1,0 0,0-1,-1 1,0-1,0 1,0-1,-2-9,-2-2,-2-1,1 1,-2 0,-13-25,13 28,-1-8,0 0,2-1,0 1,1-1,2-1,0 1,2 0,2-41,-2 52,0 0,-1 1,-1-1,-6-20,5 19,0 0,1 0,-2-21,5 31,0 1,0 0,0-1,-1 1,1 0,-1-1,1 1,-1 0,0-1,0 1,0 0,0 0,0 0,0 0,0 0,-1 0,1 0,-1 0,0 0,1 1,-1-1,0 1,0-1,0 1,0 0,0 0,0 0,-1 0,1 0,0 0,0 0,-1 1,1-1,-4 1,-25-11,30 10,-1 0,1 0,0-1,-1 1,1 0,0-1,0 1,0-1,0 1,0-1,0 0,0 1,0-1,1 0,-1 1,1-1,-1 0,1 0,0 0,0 0,0-3,1-50,1 33,-2 16,0 1,0-1,-1 0,1 0,-1 0,-1 0,1 1,-1-1,0 0,0 1,-1 0,0-1,0 1,0 0,0 0,-1 1,0-1,0 1,0 0,0 0,-1 0,1 0,-1 1,0 0,0 0,-1 0,1 1,0-1,-1 1,-10-2,14 3,1 1,0 0,-1-1,1 0,0 1,0-1,-1 0,1 0,0 0,0 0,0 0,0 0,0 0,0 0,0 0,1 0,-1 0,0 0,1-1,-1 1,0-2,-12-38,3 7,6 25,-1 1,0-1,0 1,-1 0,0 1,0-1,-10-8,11 13,1 0,-1 0,0 0,0 1,0 0,-1 0,1 0,0 0,-1 1,1 0,-1 0,1 1,-1 0,-7 0,-41-2,37 0,0 1,0 1,0 0,1 2,-1-1,-28 8,6 14,35-19,23-19,-13 11,1-1,-1-1,-1 1,1-1,-1 0,6-9,-10 13,1-1,-1 0,0 1,0-1,0 0,-1 0,1 0,-1 1,0-1,1 0,-1 0,0 0,-1 0,1 0,0 1,-1-1,0 0,1 0,-1 0,-1 1,-1-5,-22-23,22 24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39.79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1445 12,'-5'4,"-1"-1,1 0,-1 0,0 0,0-1,0 0,0 0,-1-1,-10 2,-19 5,28-6,1 0,0-1,-1-1,1 1,-1-1,1 0,-1 0,1-1,-1 0,1-1,0 0,0 0,-1 0,2-1,-1 0,-11-6,7 4,0 0,-1 0,0 2,-22-5,36 8,-1 1,1 0,0 0,-1 0,1 1,0-1,-1 0,0 1,1-1,-1 1,0-1,0 1,1-1,-1 1,-1 0,1 0,0-1,0 1,-1 0,1 0,-1 0,1 0,-1 0,0 0,0 0,0 0,0 0,0 0,-1 3,1-1,0-1,0 0,0 1,-1-1,1 0,-1 1,0-1,0 0,0 0,0 0,-1 0,1 0,-1 0,0 0,0 0,0-1,0 1,0-1,-3 3,-19 6,-11 7,34-17,0 0,0 0,0 1,0-1,1 0,-1 0,0 1,1-1,-1 0,0 1,1-1,0 0,-1 1,1-1,0 1,0-1,0 1,0-1,0 1,0-1,0 0,0 1,0-1,1 1,0 1,0 3,0 0,0 0,-1 0,1 0,-1 0,-1 0,1 0,-1 0,0-1,0 1,-1 0,0 0,0-1,0 1,-1-1,1 1,-5 5,-8 10,0-2,-33 36,4-7,37-41,0 0,0 0,-1-1,0 0,0-1,0 1,-1-2,0 1,-16 5,-18 10,37-15,0 1,0 0,0 0,1 1,-1 0,2 0,-1 0,1 0,0 1,-4 11,-6 9,5-16,1-1,-2 0,0-1,0 0,-1 0,-17 12,-11 10,-9 8,-55 33,73-52,-9 5,25-19,1 2,1 0,-1 0,1 1,-12 14,-20 24,28-33,1 2,0-1,1 2,-15 26,24-37,0 0,-1 0,0 0,0-1,0 0,-10 7,-28 30,33-28,8-11,0-1,0 1,0 0,1 0,-1 0,1 1,0-1,0 1,1-1,-1 1,1-1,0 1,0 0,0 5,1-1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05.18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3495 109,'-18'0,"-19"0,0-1,-37-6,71 6,0 1,0 1,0-1,0 0,0 1,0-1,0 1,1 0,-1 0,0 0,-4 3,-27 6,14-9,6 0,0 0,0-1,0 0,0-1,-16-4,28 3,-1 1,1-1,0-1,0 1,0 0,0 0,0-1,0 1,1-1,-1 0,1 1,0-1,-1 0,1 0,1 0,-1 0,0 0,1 0,-1 0,1 0,0 0,0 0,0 0,1 0,0-5,-1 5,1 1,-1-1,1 1,-1-1,1 1,0-1,0 1,0 0,0 0,0-1,0 1,1 0,-1 0,3-2,-3 3,0 1,0-1,0 0,0 1,0-1,1 1,-1 0,0-1,0 1,0 0,1 0,-1-1,0 1,0 0,1 0,-1 0,0 1,0-1,0 0,1 0,-1 1,0-1,0 1,0-1,0 1,1-1,-1 1,0 0,1 1,9 5,1-1,0 0,0 0,1-1,-1 0,1-2,0 1,0-1,1-1,-1 0,0-1,1-1,-1 0,1-1,21-3,28-17,-324 33,258-12,-69 4,68-4,1 1,0 0,-1 0,1 0,-1 0,1 0,0 0,0 1,0 0,0-1,0 1,0 1,0-1,1 0,-1 0,1 1,-5 5,7-8,0 1,0 0,0-1,0 1,0-1,1 1,-1 0,0-1,0 1,0-1,0 1,1 0,-1-1,0 1,1-1,-1 1,0-1,1 1,-1-1,1 1,-1-1,0 0,1 1,-1-1,1 0,-1 1,1-1,0 0,-1 1,1-1,-1 0,1 0,-1 0,1 0,0 1,-1-1,1 0,0 0,-1 0,1 0,-1 0,1-1,0 1,0 0,35 2,-35-2,9 0,9 0,0 1,-1 0,1 1,27 7,-43-8,1 0,-1 0,1 0,-1 1,0-1,1 1,-1-1,0 1,0 0,0 1,0-1,0 0,-1 1,1-1,-1 1,0 0,1 0,-1 0,-1 0,1 1,0-1,-1 0,1 1,-1-1,0 1,0-1,-1 1,1-1,-1 1,1 5,-4-1,1 1,-1 0,0-1,0 1,-1-1,0 0,-10 13,1 2,-1 7,1 0,-14 56,21-66,-1 1,-1-1,-12 23,16-37,0 1,0-1,0 0,-1 0,0 0,0 0,-9 8,12-13,0 1,0-1,0 0,0 0,0 0,0 0,0 0,0 0,0 0,0-1,0 1,0-1,-1 1,1-1,0 0,0 0,-1 0,1 0,0 0,0-1,-1 1,1-1,0 1,0-1,0 0,0 0,0 0,0 0,0 0,-3-2,-7-9,13 5,1 7,-1-1,0 1,1 0,-1 0,0 0,1 0,-1 0,0 1,1-1,-1 0,0 1,0-1,1 0,-1 1,0 0,0-1,0 1,2 1,1 0,-1 0,0 1,0-1,0 1,0 0,0-1,0 1,-1 1,1-1,-1 0,0 1,0-1,0 1,0-1,-1 1,0 0,1 0,-1 4,0-5,-1-1,0 1,0-1,0 1,-1-1,1 1,-1-1,1 1,-1-1,0 1,0-1,0 1,0-1,0 0,0 0,-1 0,1 1,-1-1,0-1,1 1,-1 0,0 0,0-1,0 1,0-1,-1 1,1-1,-4 2,-3 2,0 0,1 1,0 0,-12 11,15-12,-1 0,0 0,-1 0,1 0,-1-1,0 0,0-1,0 1,-8 1,-1 0,12-3,-1-1,-1 1,1-1,0 0,0-1,0 1,0-1,-6 0,8-1,1 0,-1 0,1 0,0 0,-1 0,1-1,0 1,0-1,0 1,0-1,0 0,0 0,1 0,-1 0,0 0,1 0,0 0,-1-1,-1-4,1 4,4 8,13 44,-14-47,0-1,-1 1,1 0,-1 0,0-1,1 1,-1 0,0 0,0-1,0 1,0 0,0 0,-1 0,1-1,0 1,-1 0,0-1,1 1,-1 0,0-1,0 1,0-1,-1 3,-3-2,1 0,0-1,-1 0,1 0,-1 0,1-1,-1 1,-5-1,4 0,1 0,-1 1,1-1,-1 1,1 1,-7 1,8-2,1 1,0-1,0 1,0-1,0 1,0 0,1 0,-1 0,0 0,1 1,-1-1,1 1,-3 4,3-3,1 0,0 1,0-1,0 1,0-1,1 1,-1 0,1-1,1 9,0-9,-1 0,0 0,0 1,0-1,0 0,-1 0,0 0,0 0,0 0,0 0,-1 0,1 0,-1 0,0-1,0 1,0-1,-1 1,1-1,-1 0,0 0,0 0,0 0,0 0,0-1,-1 1,1-1,-1 0,0 0,1 0,-1-1,0 0,0 1,0-1,0 0,0-1,0 1,-9-1,5 1,-1 0,1 1,0 0,-1 0,1 1,-8 3,-10 4,22-11,14-8,17-8,58-23,78-34,-148 69,1 1,-1 0,27-2,19-5,-60 11,-1 0,0 0,0 0,1-1,-1 1,0 0,0 0,1 0,-1 0,0-1,1 1,-1 0,0 0,1 0,-1 0,0 0,0 0,1 0,-1 0,0 0,1 0,-1 0,0 0,1 0,-1 0,0 1,1-1,-1 0,0 0,0 0,1 0,-1 0,0 1,0-1,1 0,-1 0,0 0,0 1,0-1,1 0,-1 0,0 1,-9 12,-22 13,-46 23,-124 55,131-70,62-30,0-1,-1-1,1 1,-1-1,1-1,-1 0,0 0,0-1,1 0,-1 0,0-1,0 0,1 0,-1-1,1-1,-1 1,1-1,0-1,0 1,0-1,1-1,-10-6,5 5,1 0,-2 0,1 2,-1-1,1 2,-1 0,0 0,-18-1,14 2,-1-1,1-1,-28-10,44 14,1 0,-1 0,0 0,0-1,1 1,-1 0,1-1,-1 1,0-1,1 1,-1 0,1-1,-1 1,1-1,-1 0,1 1,-1-1,1 1,-1-1,1 0,0 1,0-1,-1 0,1 1,0-1,0 0,0 0,-1 1,1-1,0 0,0 1,0-1,0 0,1 0,-1 0,1-2,0 1,0-1,1 1,-1-1,1 1,0 0,-1 0,1 0,0 0,3-2,1-1,1 0,-1 0,1 0,0 1,1 1,12-6,-16 8,0 0,0 1,-1 0,1 0,0 0,0 0,-1 1,1-1,0 1,0 0,-1 0,1 0,-1 0,4 3,-5-3,-1-1,0 1,1 0,-1 0,0 0,0 1,0-1,0 0,0 0,0 1,0-1,0 0,0 1,0-1,-1 1,1-1,-1 1,1-1,-1 1,0-1,1 1,-1 0,0-1,0 1,0 0,0-1,-1 1,1-1,0 1,-1 0,1-1,-1 1,1-1,-1 1,-1 1,2-3,-1 1,1 0,-1-1,0 1,0 0,1-1,-1 1,0-1,0 0,0 1,1-1,-1 1,0-1,0 0,0 0,0 0,0 1,0-1,0 0,0 0,1 0,-1 0,0-1,0 1,-1 0,-32-7,21 4,-149-24,92 17,48 6,0 1,-34-1,53 5,-1 0,1 0,-1 0,1 0,0 1,0-1,0 1,0 0,0 0,0 0,0 0,0 1,1-1,-1 1,1 0,0-1,0 1,0 0,0 0,0 0,-2 7,3-6,-1-1,0 1,0 0,-1-1,1 1,-1-1,1 0,-1 0,0 0,0 0,0-1,-1 1,1-1,-1 0,1 0,-1 0,-5 2,-54-2,1 0,58-1,1 0,-1 0,0 0,1 1,0-1,-1 1,1 0,0 0,0 0,0 0,0 0,0 1,0 0,-3 4,1-3,-1 1,1-1,-1-1,1 1,-1-1,0 0,0-1,0 1,-1-1,1 0,-1-1,-6 2,-38 13,46-14,-1-1,0 1,0-1,0 0,-1-1,1 1,0-1,0 0,0-1,0 1,0-1,0 0,0-1,0 0,-6-2,2 1,0 1,0 0,0 0,-15 0,-22 3,-69-2,96-4,19 4,0 0,0 1,-1-1,1 1,0 0,-1-1,1 1,0 0,-1 0,1 0,-1 0,1 0,0 0,-1 0,1 1,0-1,-1 0,1 1,-2 0,-41 10,38-11,1 1,-1 0,1 0,0 0,-1 1,1 0,0 0,0 0,0 1,0 0,1 0,-1 0,1 0,0 1,-8 7,10-8,-1-1,0 1,-1-1,1 0,0 0,-1 0,1 0,-1-1,0 1,1-1,-1 0,0 0,0 0,-4 0,3-1,1 1,-1 0,1 0,0 1,0-1,-1 1,-5 3,9-3,-1-1,0 1,1-1,0 1,-1 0,1-1,0 1,0 0,0 0,0 0,0 0,0 0,1 0,-1 0,1 0,-1 0,1 0,0 0,0 1,0 3,2 47,-1-39,0 0,-1-1,0 1,-1 0,-1-1,0 1,-1-1,-5 18,5-25,-1-1,0 1,0-1,0 1,0-1,-1 0,1-1,-1 1,-1-1,1 0,-1 0,1 0,-1-1,0 0,0 0,-13 3,9-2,1-1,-1-1,0 0,0 0,0-1,0-1,0 1,-1-1,1-1,-18-3,25 2,-1 1,1-1,0 1,0-1,0 0,0-1,1 1,-1 0,1-1,-1 1,1-1,0 0,0 0,0 0,0 0,0 0,1 0,-1-1,1 1,-2-6,2 4,-1 0,0 0,0 1,-1-1,1 1,-1 0,0-1,0 1,-5-4,-53-37,58 43,1-1,-1 0,1 0,0 0,-1 0,1 0,1-1,-1 1,0 0,1-1,0 0,0 1,0-1,0 0,0 1,1-1,0 0,0 0,0-6,0 7,0 1,-1-1,2 1,-1-1,0 0,0 1,1-1,-1 1,1-1,0 1,0 0,0-1,0 1,0 0,0-1,1 1,-1 0,1 0,0 0,-1 0,1 0,0 1,0-1,0 0,0 1,1 0,-1-1,0 1,4-1,-5 2,0-1,0 1,0 0,0-1,1 1,-1 0,0 0,0 0,0 0,1 0,-1 1,0-1,0 0,0 0,0 1,1-1,-1 1,0-1,0 1,0-1,0 1,0 0,0-1,1 3,5 25,-5-5,0-19,-1 0,1 1,0-1,0 0,0 0,0 0,1 0,0 0,-1-1,2 1,-1-1,0 0,1 0,-1 0,1 0,0-1,0 1,0-1,4 2,30 22,-34-23,1 0,0 0,-1-1,1 1,0-1,0-1,0 1,0 0,0-1,1 0,-1-1,9 1,74-3,-43-1,-18 7,-27-4,1 1,-1-1,0 0,0 0,0 0,0 0,1 1,-1-1,0 0,0 0,0 0,0 0,0 1,0-1,1 0,-1 0,0 1,0-1,0 0,0 0,0 0,0 1,0-1,0 0,0 0,0 1,0-1,0 0,0 0,0 1,0-1,0 0,-1 0,1 0,0 1,0-1,0 0,0 0,0 0,0 1,-1-1,1 0,0 0,0 0,0 0,-1 1,-2 1,0 0,0 0,0 0,0-1,-1 1,1-1,0 0,-1 0,1 0,-8 1,-6 0,-1 0,0 0,1-2,-1 0,0-1,1-1,-1-1,1 0,-1-1,1-1,1-1,-33-15,34 14,0 1,0 0,0 1,-1 1,-21-3,-45-14,53 11,0 1,-1 1,-1 2,1 1,-1 1,-37 1,66 3,0 1,0-1,0 1,0-1,0 1,0-1,1 1,-1 0,0 0,0 0,1 0,-1 0,0 1,1-1,-1 0,1 1,0-1,-1 1,1 0,0-1,0 1,0 0,0 0,-1 2,1-1,0-1,-1 1,1-1,-1 0,0 1,0-1,1 0,-2 0,1 0,0 0,0-1,0 1,-1 0,1-1,-4 2,-14 7,19-2,33 6,-10-6,-17-6,-1 0,1 1,0-1,-1 1,0 0,0 0,0 0,0 0,0 1,-1 0,1 0,-1 0,0 0,0 0,-1 1,1-1,-1 1,0-1,3 11,-4-8,0 0,-1 0,0 0,0 0,0 0,-1 1,0-1,0 0,-1 0,0-1,0 1,-1 0,-6 11,-28 53,34-64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9:46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1,'614'613,"-606"-604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58.8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0,'10'1,"1"1,-1 0,0 0,0 1,0 0,0 1,0 0,0 1,-1 0,0 0,0 1,12 11,-9-8,1 0,0-1,1-1,0 0,20 7,133 50,-100-36,-56-22,0-1,0 2,0 0,-1 0,0 1,-1 0,0 1,0 0,-1 0,0 1,0 0,-1 0,-1 1,0 0,0 0,-1 0,0 1,4 16,-5-14,0 1,-1-1,-1 0,0 1,-1 0,-1-1,0 1,-1-1,-1 1,0-1,0 1,-2-1,0 0,0 0,-11 21,14-34,0 0,0 1,0-1,0 0,0 0,1 1,-1-1,0 0,1 1,-1-1,1 1,0-1,-1 1,1-1,0 1,0-1,0 1,0-1,0 1,0-1,1 1,-1-1,0 1,1-1,-1 0,1 1,0-1,-1 1,1-1,0 0,0 0,1 2,2-1,-1 0,1-1,0 1,0-1,0 0,0 0,0 0,0 0,0-1,0 0,6 0,15 1,-7 1,-1-1,0-1,1 0,-1-2,0 0,28-7,-42 8,-1 0,0 0,0 0,0-1,0 1,0-1,0 1,0-1,0 0,0 0,-1 1,1-1,-1 0,0-1,1 1,-1 0,0 0,1-4,7-47,-9 48,0 0,0-1,1 1,0 0,0 0,0 0,0 0,1 0,0 0,0 0,0 0,1 0,-1 1,1 0,6-8,-4 8,1 1,0-1,1 1,-1 0,0 0,1 0,0 1,-1 0,1 1,0-1,0 1,9 0,16 0,47 5,-28 0,-45-5,0 1,0 1,0-1,0 1,0 0,0 1,0-1,0 1,-1 0,1 1,-1-1,1 1,-1 0,0 1,0-1,-1 1,1 0,-1 0,1 0,-1 1,-1-1,1 1,-1 0,5 8,11 13,2-1,44 41,-42-44,-1 1,30 41,-45-55,-2 0,1 1,-1 0,-1 0,1 1,-2-1,0 1,0 0,-1 0,0 0,1 14,-3-8,0-9,0 0,0 0,1 0,1 0,3 15,-3-20,-1 0,1 0,0 0,0 0,0 0,0-1,0 1,1-1,-1 1,1-1,0 0,0 0,0 0,0 0,0-1,0 1,4 1,38 12,-40-14,1 0,0 0,-1 1,1 0,-1 0,0 0,1 1,-1 0,0 0,-1 0,1 0,0 1,-1 0,0 0,0 0,0 0,0 1,-1-1,5 10,13 34,47 78,-44-86,-15-24,0-1,1 0,19 22,-21-26,0 0,-1 0,0 1,0 0,-1 0,-1 1,4 13,12 27,-1 1,-1 1,-4 0,10 65,-2-13,-22-104,-1 0,1 0,0 0,1 0,-1 0,0 0,1-1,-1 1,1-1,0 1,0-1,0 1,0-1,0 0,1 0,-1 0,1 0,-1-1,1 1,0-1,-1 1,1-1,0 0,0 0,5 1,7 0,-1-1,0 0,0-1,24-2,-26 0,0 1,0 1,0 0,23 4,-21 1,-1 2,0-1,0 1,0 1,-1 0,0 1,13 13,-1-3,-20-14,1-1,-1 2,0-1,0 0,-1 1,1-1,-1 1,-1 0,1 0,-1 0,0 1,2 11,-2-9,1 0,-1 0,2-1,-1 1,1-1,8 13,39 35,-37-42,0 2,17 22,27 49,-47-73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00.28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0,'5'0,"1"5,1 7,3 1,0 3,-2 5,-1 2,-8-1,-3-1,-7-3,5-4,7-6,14-3,9-3,6-2,2-1,-4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02.39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1 242,'21'1,"1"-1,0-1,0-1,-1-1,1-1,-1 0,32-12,-25 8,-25 8,0 0,0 0,0-1,0 1,0-1,0 0,0 0,0 0,0 0,0-1,-1 1,1-1,0 1,-1-1,1 0,-1 0,0 0,0 0,1-1,-1 1,-1-1,3-3,2-15,-3 8,0 0,1 1,0 0,12-24,-13 32,0 0,0 0,0 0,1 1,-1-1,1 1,0 0,0 0,0 0,0 1,0-1,1 1,-1 0,1 0,-1 1,1-1,5 0,11-2,0 1,0 1,1 1,-1 0,0 2,42 7,-49-6,0 1,0 1,0 0,-1 1,1 0,-1 1,-1 1,1 0,-1 1,0 0,12 12,-10-6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14.67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2,'85'-1,"93"3,-91 15,-53-8,-29-8,-1 1,1-1,0 1,-1 0,1 1,-1-1,0 1,0 0,0 0,0 0,-1 1,6 6,34 54,-10-14,-27-40,0-1,-1 1,0 0,8 22,-9-21,0 0,1-1,0 0,7 12,-10-19,1-1,-1 1,1 0,0 0,-1-1,1 0,0 1,0-1,1 0,-1 0,0-1,1 1,-1-1,1 0,0 0,6 1,51 5,-50-8,0 2,-1-1,1 2,-1-1,1 1,-1 1,0 0,0 1,0 0,0 0,-1 1,1 0,8 7,40 28,-45-32,0 0,-1 1,22 20,-30-24,0 0,0 0,-1 0,1 0,-1 1,-1-1,1 1,-1 0,0 0,0 0,0 0,-1 0,1 8,-2-8,1 9,1 0,0 0,1 0,0 0,1 0,1-1,0 1,14 23,-12-26,-1 1,0 0,0 0,-1 1,-1-1,0 1,2 24,-3-29,-1 0,1-1,0 0,1 1,0-1,6 9,16 36,-17-22,1 0,2-1,23 45,-28-60,-1 0,-1 0,0 0,-1 1,4 28,-1-2,-1-2,-2 0,-1 0,-5 57,1-33,1-38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15.02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0,'0'5,"0"1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23.06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454 1139,'0'0,"1"0,-1-1,0 1,1-1,-1 1,1-1,-1 1,0-1,0 1,1-1,-1 1,0-1,0 1,0-1,1 1,-1-1,0 1,0-1,0 0,0 1,0-1,0 1,0-1,0 1,-1-1,1 1,0-1,0 0,0 1,0-1,-1 1,1-1,-1 0,-19-14,-27-3,38 16,-1 1,0 0,0 0,1 1,-1 0,0 1,0 0,1 0,-1 1,0 0,1 1,0 0,0 1,-16 7,23-10,0-1,-1 0,0 0,1 0,-1 0,1-1,0 1,-1-1,1 1,-4-3,3 2,0 1,0-1,0 0,0 1,1-1,-1 1,0 0,0 0,-4 0,2 10,15 13,-3-10,-6-10,0 0,0 1,1-1,-1 0,1 0,0 0,0-1,0 1,0 0,0-1,1 1,-1-1,1 0,0 0,-1 0,7 3,-8-5,-1-1,1 1,-1-1,1 0,0 1,-1-1,1 1,-1-1,1 0,-1 1,0-1,1 0,-1 0,0 1,1-1,-1 0,0 0,0 0,0 1,1-1,-1 0,0 0,0 0,0 0,-1 1,1-3,0-29,0 29,-1-13,0 1,1-1,1 1,1-1,0 1,1-1,0 1,1 0,1 0,1 1,0-1,0 1,2 1,11-18,-15 25,-1 0,0 0,0 0,0 0,-1-1,0 1,0-1,-1 0,0 1,0-1,0 0,-1 1,0-1,-1 0,0-7,-1 0,-1 0,-1-1,0 1,0 0,-12-24,12 32,1-1,1 1,-1-1,1 0,0 0,1 0,-1 0,1 0,1 0,0-11,0 15,1-1,-1 0,1 0,0 1,0-1,1 0,-1 1,1 0,0-1,0 1,0 0,0 0,1 0,-1 0,1 0,-1 0,1 1,0-1,0 1,6-4,94-47,-69 37,-1-1,-1-2,34-25,-66 44,0 0,1 0,-1 0,0-1,0 1,1 0,-1 0,0 0,1-1,-1 1,0 0,0 0,0-1,1 1,-1 0,0 0,0-1,0 1,1 0,-1-1,0 1,0 0,0-1,0 1,0 0,0-1,0 1,0 0,0-1,0 1,0 0,0-1,0 1,0 0,0-1,0 1,0 0,0-1,-1 1,-15-6,-35 5,39 1,3-2,0 0,0 0,1-1,-1 0,1 0,0-1,0 0,0-1,0 0,1 0,0 0,0-1,-6-7,1 3,1 1,-1 0,-18-9,25 15,1 2,0-1,-1 0,1 1,-1 0,0 0,1 0,-1 1,0-1,0 1,1 0,-1 1,0-1,-8 3,10-2,0 1,-1-1,1 1,0 0,0 0,0 0,0 1,1-1,-1 1,0 0,1-1,0 1,0 0,0 0,-2 5,1-4,0 0,1 0,-2 0,1 0,0 0,-1 0,0-1,-6 5,1-3,8-3,0-1,0 0,-1 0,1 0,0 0,0-1,-1 1,1 0,-1 0,1-1,0 1,-1-1,1 1,-1-1,1 0,-1 0,0 1,1-1,-1 0,1 0,-1-1,1 1,-1 0,1 0,-1-1,1 1,-1-1,1 1,-1-1,1 0,0 0,-1 1,1-1,0 0,0 0,-2-2,2 2,0 1,0-1,1 1,-1-1,0 1,0-1,0 1,0-1,1 1,-1 0,0-1,0 1,0 0,0 0,0 0,0 0,0 0,0 0,0 0,0 0,0 0,0 1,0-1,1 0,-1 0,0 1,0-1,0 1,0-1,0 1,1-1,-1 1,0-1,0 2,-33 31,7-8,27-25,0 0,0 0,0 0,0 0,-1 0,1 0,0 0,0 0,0 0,0 1,0-1,0 0,0 0,-1 0,1 0,0 0,0 0,0 1,0-1,0 0,0 0,0 0,0 0,0 0,0 1,0-1,0 0,0 0,0 0,0 0,0 1,0-1,0 0,0 0,0 0,0 0,0 1,0-1,0 0,0 0,0 0,0 0,1 0,-1 1,0-1,0 0,0 0,0 0,0 0,0 0,0 0,1 0,-1 0,0 1,0-1,0 0,0 0,0 0,1 0,-1 0,0 0,20 10,-15-8,0 0,0 0,0 1,0 0,-1 0,1 0,-1 0,0 1,7 8,14 41,-23-49,-1 0,0 0,0 0,0 0,-1-1,0 1,1 0,-1 0,-1 0,1 0,0 0,-3 7,4-12,0 1,-1-1,1 0,0 0,-1 0,1 0,-1 0,1 0,-1 0,1 0,-1 0,0 0,0 0,1 0,-1 0,0 0,0 0,0 0,0 0,0 0,0 0,0 0,-1 0,1 0,0 0,-1 0,1 0,0 0,-1 0,1 0,-1 0,0 0,1 0,-1 0,0 1,1-1,-1 0,0 0,0 1,0-1,1 0,-1 1,0-1,0 1,0-1,0 1,0 0,0-1,0 1,0 0,0 0,-1 0,1 0,0 0,0 0,0 0,0 0,0 0,0 0,0 1,0-1,0 0,0 1,0-1,0 1,0-1,0 1,0-1,0 2,17-18,0-1,0 0,-2-1,0 0,-1-2,-1 1,0-1,13-36,-15 34,1 0,1 1,0 1,2 0,21-24,-15 19,22-36,8-10,-44 63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25.68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217 70,'0'-2,"-2"0,-2-2,-3-1,-7-2,-10-1,-8 0,-4-1,-1-1,8 2,9 3,10 3,8 4,7 3,4 5,2 2,1 3,-1-2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27.99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23 1,'2'106,"-5"114,-8-170,9-43,0 1,0 0,0-1,1 1,0 11,1-16,1 1,-1-1,1 1,0-1,0 0,0 0,0 1,0-1,1 0,0 0,-1 0,1-1,0 1,1 0,-1-1,4 5,1-2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43.57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3049 807,'0'-2,"0"-1,0 1,-1-1,1 0,-1 1,1-1,-1 1,0-1,0 1,0 0,0-1,-1 1,1 0,-1 0,1 0,-1 0,0 0,0 0,-3-3,-3 0,0 0,0 0,0 1,-11-4,-21-12,-32-19,46 21,2-1,-34-33,57 51,0 0,0 0,0 0,0 0,0 0,-1 0,1 0,0 0,-1 0,1 1,-1-1,1 1,-1-1,1 1,-1-1,1 1,-1 0,1 0,-1 0,0 0,1 0,-1 0,1 0,-1 1,1-1,-1 0,1 1,-1-1,1 1,-1 0,1-1,0 1,-1 0,1 0,0 0,0 0,0 0,-1 0,1 0,0 0,0 1,1-1,-1 0,0 1,0-1,1 1,-1-1,0 3,2-6,0 0,0 0,0 0,-1 0,1 0,-1 0,1-1,-1 1,1 0,-1 0,0-1,0 1,0 0,-1 0,1-1,0 1,-1 0,1 0,-1 0,0-1,0 1,0 0,0 0,0 0,0 0,-1 1,1-1,-1 0,1 0,-1 1,1-1,-1 1,0 0,0-1,0 1,0 0,0 0,0 0,-3-1,-125-31,124 32,0 0,1 0,-1 0,0 0,0 1,-10 1,10-1,1 1,0-1,-1-1,1 1,-1-1,1 0,-6-1,11 1,-1 0,0 1,1-1,-1 1,1-1,-1 0,1 0,-1 1,1-1,0 0,-1 0,1 0,0 1,0-1,-1 0,1 0,0 0,0 0,0 1,0-1,0 0,0 0,0 0,0 0,1 0,-1-1,9-35,-3 12,-6 18,0 0,0 1,-1-1,0 0,0 1,0-1,-1 1,0-1,-1 1,1 0,-6-9,6 12,0 0,0 0,0 0,0 1,0-1,-1 1,1 0,-1 0,1-1,-1 1,0 1,0-1,0 0,0 1,0 0,0-1,0 1,0 1,-1-1,1 0,0 1,0-1,-1 1,1 0,-5 1,-12 11,14-9,12-19,-3 12,-1-1,0 1,-1-1,1 0,-1 1,0-1,0 0,0 0,-1 0,1 0,-1 0,-1 0,1 1,-1-1,1 0,-1 0,-1 0,1 1,-1-1,0 0,0 1,0-1,0 1,-1 0,0 0,0 0,0 0,0 1,-1-1,1 1,-1 0,0 0,0 0,0 0,-6-2,-4-2,0 2,-1 0,1 1,-1 0,0 1,0 1,-1 0,1 1,0 1,0 0,-1 1,1 1,0 0,0 1,0 1,0 0,1 1,-26 13,16-6,-1-1,0-1,0-1,-52 11,75-20,-94 8,86-8,1-1,-1 0,1-1,0 0,-1 0,1-1,0 0,-9-5,-1-1,0 1,0 1,0 1,-1 0,0 2,0 0,-1 1,1 1,-1 1,1 1,-1 1,-27 4,5-1,0-1,-1-3,-43-5,81 4,1 0,-1-1,1 1,-1-1,1-1,-1 1,1-1,0 0,0 0,1 0,-1-1,1 0,-1 0,1 0,0 0,1 0,-6-9,3 6,0-1,-1 1,0 1,0-1,-9-5,14 10,0 0,0 1,0 0,0-1,0 1,-1 0,1 0,0 0,-1 1,1-1,-1 0,1 1,-1 0,1 0,-1-1,1 1,-1 1,1-1,0 0,-1 1,1-1,-1 1,1 0,-1-1,-3 3,0 2,0 0,1 1,-1-1,1 1,0 0,1 0,-5 9,-7 7,-14 25,28-42,-1-1,2 1,-1-1,0 1,1 0,0 0,0 0,0 0,1 0,0 0,0 0,1 7,1-5,0 0,0 0,1-1,0 1,1-1,-1 1,9 9,-12-16,0 1,1-1,-1 0,0 0,0 1,1-1,-1 0,0 1,0-1,1 0,-1 1,0-1,0 0,0 1,0-1,0 1,0-1,0 0,0 1,1-1,-1 1,0-1,-1 0,1 1,0-1,0 1,0-1,0 0,0 1,0-1,0 0,-1 1,1-1,0 0,0 1,0-1,-1 0,1 1,0-1,0 0,-1 0,1 1,0-1,-1 0,1 1,-1-1,0 0,1 0,-1 0,0 0,1 0,-1 0,0 0,1 0,-1 0,0 0,1-1,-1 1,0 0,1 0,-1-1,0 1,1 0,-1-1,1 1,-1-1,1 1,-1 0,1-1,-1 1,1-1,-1 0,-6-6,-1 0,0 0,0 1,0 0,-1 0,1 1,-1 1,-1-1,1 1,-1 1,1 0,-1 0,0 1,0 0,0 1,-1 0,1 0,0 1,-16 2,5 10,21-12,-1 1,1-1,-1 1,1-1,-1 1,1-1,-1 1,1-1,-1 1,0-1,1 0,-1 1,1-1,-1 0,0 0,1 0,-1 1,0-1,1 0,-1 0,0 0,1 0,-1 0,0 0,0 0,1 0,-1 0,0-1,1 1,-1 0,0 0,1 0,-1-1,1 1,-1 0,0-1,1 1,-1-1,1 1,-1-1,1 1,-1-1,1 1,-1-1,1 1,0-1,-1 0,1 1,0-1,0 1,-1-1,1 0,0 0,-4-3,0 0,1 0,-2 0,1 1,0 0,-1 0,1 0,-1 1,0-1,0 1,0 0,0 1,-10-3,-30-14,21-7,23 23,-1-1,1 1,-1 0,0 0,0 0,0 0,0 0,0 0,0 0,-5-2,9 5,-1 0,0 1,1-1,-1 0,0 1,0-1,0 1,0-1,0 1,-1 0,1-1,0 1,-1 0,1-1,-1 1,0 0,1 0,-1-1,0 1,0 0,0 0,0 0,-1-1,1 1,0 0,-2 2,1 3,0 0,-1 0,0 0,0 0,0 0,-4 6,5-13,1 1,-1-1,1 0,-1 1,1-1,0 0,-1 1,0-1,1 0,-1 0,1 0,-1 1,1-1,-1 0,1 0,-1 0,0 0,1 0,-1 0,1 0,-1 0,0 0,1 0,-1-1,1 1,-1 0,1 0,-1 0,1-1,-1 1,1 0,-1-1,1 1,-1 0,1-1,-1 1,1-1,0 1,-1-1,1 1,-1-1,-24-26,15 15,7 10,0 1,0-1,0 1,-1-1,1 1,0 0,0 0,-1 0,1 0,-1 1,1-1,-1 1,1 0,-1 0,1 0,-1 1,1-1,0 1,-1 0,1 0,0 0,-1 0,1 1,0-1,0 1,0 0,0 0,0 0,1 0,-1 0,1 1,-1-1,1 1,0 0,0-1,0 1,-2 4,-4 10,0-1,-17 24,21-34,0-1,0 0,-1 0,0 0,1 0,-2-1,1 0,0 0,-1-1,-8 5,8-6,-5 3,1 0,-1-1,0 0,0-1,-19 2,21-4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55.26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28 1,'10'0,"0"0,0 2,1-1,13 5,-21-5,1 0,-1 0,0 0,0 0,0 0,0 1,-1 0,1-1,0 1,-1 0,1 0,-1 1,1-1,-1 0,0 1,0 0,3 4,-5-6,0 0,0-1,0 1,0-1,0 1,0 0,0-1,0 1,0-1,0 1,0 0,0-1,0 1,0-1,-1 1,1 0,0-1,0 1,-1-1,1 1,0-1,-1 1,1-1,-1 1,1-1,-1 0,1 1,-1-1,1 0,-1 1,1-1,-1 0,1 1,-1-1,1 0,-1 0,0 0,1 0,-1 0,1 1,-1-1,-1 0,-34 3,27-3,-8 2,10-1,0 0,-1 0,1-1,0 0,-1-1,-10-1,18 2,0 0,0 0,-1 0,1 0,0 0,0 0,0 0,0 0,-1 0,1 0,0 0,0 0,0 0,0 0,0 0,-1 0,1 0,0 0,0-1,0 1,0 0,0 0,0 0,0 0,-1 0,1 0,0 0,0-1,0 1,0 0,0 0,0 0,0 0,0 0,0-1,0 1,0 0,0 0,0 0,0 0,0 0,0-1,0 1,0 0,0 0,0 0,0 0,0-1,0 1,0 0,0 0,0 0,0 0,0 0,1 0,-1-1,0 1,0 0,0 0,0 0,14-8,17-3,-24 10,0 0,0 0,1 1,-1 0,10 2,-15-2,-1 0,1 1,0-1,0 0,-1 1,1-1,0 1,-1 0,1 0,0 0,-1-1,1 1,-1 1,0-1,1 0,-1 0,0 0,0 1,1-1,-1 1,0-1,0 1,-1-1,1 1,0 0,0-1,0 3,-2-3,0 0,1 0,-1 0,0 0,0-1,0 1,1 0,-1 0,0-1,0 1,0 0,0-1,0 1,-1-1,1 1,0-1,0 1,0-1,0 0,0 0,-1 0,-1 0,1 1,-1-1,1 1,0 0,0-1,-1 1,1 0,0 0,0 0,0 1,-3 2,4-4,1 0,-1 1,1-1,-1 1,1-1,-1 1,1-1,0 1,-1 0,1-1,0 1,-1 0,1-1,0 1,0-1,0 1,0 0,-1 0,1-1,0 1,0 0,0-1,0 1,0 0,1-1,-1 1,0 0,0-1,0 1,1 0,-1-1,0 1,1-1,-1 1,0 0,1-1,-1 1,1-1,-1 1,1-1,-1 1,1-1,-1 0,1 1,-1-1,1 1,0-1,-1 0,1 0,0 1,-1-1,1 0,0 0,-1 0,1 0,0 0,-1 0,1 0,0 0,-1 0,1 0,0 0,-1 0,2-1,61-9,-46 7,-6 0,-7 2,0 0,-1 0,1 1,0-1,0 1,-1 0,1 0,0 0,0 0,0 0,0 1,-1 0,5 1,-8-1,0-1,0 1,0 0,0 0,0-1,0 1,0 0,0-1,0 1,0 0,-1-1,1 1,0 0,0-1,-1 1,1 0,0-1,-1 1,1-1,-1 1,1-1,-1 1,1-1,-1 1,1-1,-1 1,0-1,1 0,-1 1,1-1,-1 0,-1 1,-24 16,25-16,-3 1,-15 11,41-17,-6 5,-16 8,-2-7,1 0,-1 0,1-1,-1 1,0 0,1-1,-1 1,0-1,0 0,0 1,0-1,-3 1,-18 8,34-8,48-10,-50 7,97-21,-106 22,0 0,1 0,-1 1,0-1,0 0,1 1,-1-1,0 0,0 1,1-1,-1 0,0 1,0-1,0 1,0-1,0 0,0 1,1-1,-1 1,0-1,0 1,0-1,0 0,-1 1,1-1,0 1,0-1,0 1,0-1,0 0,0 1,-1-1,1 0,0 1,0-1,-1 0,1 1,-11 27,6-15,-1 29,6-37,0 1,0-1,-1 0,0 1,0-1,0 0,-1 0,0 0,0 0,0 0,-5 6,7-11,3-4,1-1,-1 1,0 0,1 0,0 0,0 1,0-1,0 1,1 0,0 0,-1 0,1 1,0 0,0 0,0 0,0 0,10-1,-9 4,0-1,0 2,-1-1,1 0,0 1,0 0,-1 1,1-1,-1 1,0 0,1 0,-2 1,1 0,0-1,-1 2,1-1,-1 0,0 1,-1 0,1 0,-1 0,5 11,-8-16,-1 1,1-1,0 1,-1-1,1 1,-1-1,1 1,-1-1,0 1,1-1,-1 0,1 1,-1-1,0 0,1 0,-1 1,1-1,-1 0,0 0,1 0,-1 0,0 0,1 0,-1 0,0 0,1 0,-1 0,0 0,0-1,-30 1,29 0,-27-3,52-3,-22 6,74-6,-70 5,0 1,-1 0,1 1,0-1,0 1,0 0,0 0,-1 1,1-1,0 1,-1 0,8 5,-9-4,-1 1,0-1,-1 1,1 0,0 0,-1 0,0 0,0 0,0 0,-1 0,1 0,-1 0,0 0,0 0,0 0,-1 0,0 6,2 38,10-15,4 21,-15-51,0 1,0-1,0 0,-1 1,1-1,-1 0,0 0,1 1,-2-1,1 0,0 0,-1 0,1 0,-1 0,-2 3,-24 20,25-24,0 1,0-1,1 0,-1 1,1-1,0 1,-1 0,-2 5,4-6,1 0,-1 0,1 0,0 0,0 0,0 0,0 0,0 0,0 0,0 0,1 0,-1 0,1-1,-1 1,1 0,0 0,0 0,0 0,0-1,2 4,10 18,-11-18,0 0,1-1,-1 1,1-1,0 1,1-1,4 5,-6-8,0 1,0-1,0 0,0 0,0-1,0 1,0 0,1-1,-1 1,0-1,0 0,0 1,1-1,-1 0,0 0,0-1,1 1,-1 0,0-1,0 0,0 1,3-2,26-13,-27 12,0 1,0 0,0 0,0 0,0 1,0-1,0 1,1 0,-1 0,7 0,1 1,0 1,0 1,0 0,16 4,-16-2,1-1,0-1,-1 0,14 0,22-1,-25 0,-1-1,41-4,-57 3,-1 0,1 0,-1-1,0 0,1 0,-1 0,0 0,0-1,0 0,0 0,-1 0,1-1,-1 1,0-1,7-9,20-21,-24 28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19:57.7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1,'1553'1553,"-1546"-1546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10:19.84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3235 68,'-5'2,"1"0,-1 0,1 0,-1-1,0 1,0-1,0-1,0 1,0 0,0-1,0 0,0 0,1-1,-1 1,0-1,-10-3,9 1,-1 0,1 0,0-1,-1 1,1-2,1 1,-1-1,1 1,0-1,-9-11,13 14,0 1,0-1,0 1,0 0,0-1,-1 1,1 0,-1 0,1 0,-1 0,1 0,-1 0,0 0,1 0,-1 1,0-1,0 1,1-1,-1 1,0 0,0 0,0-1,0 1,1 0,-1 1,0-1,0 0,0 1,0-1,1 1,-1-1,0 1,1 0,-1 0,0-1,1 1,-3 2,1 0,0 0,0-1,0 1,1 0,-1 1,1-1,0 0,0 1,0-1,1 1,-1-1,1 1,0 0,0 0,0 0,-1 6,3 114,-1-121,-1-1,0 1,0 0,0-1,0 1,0-1,-1 0,1 1,-1-1,1 0,-1 0,0 0,0 0,0 0,0 0,0 0,0-1,-1 1,1-1,0 0,-1 1,1-1,-1 0,0-1,1 1,-1 0,0-1,1 1,-1-1,-3 0,-5 1,-1 0,0-1,0 0,0-1,-18-3,27 4,0 0,0 0,0 1,1-1,-1 1,0-1,1 1,-1 0,0 0,1 1,-1-1,1 0,0 1,-1-1,1 1,0 0,0 0,0 0,0 0,0 0,1 0,-1 0,0 1,1-1,0 1,-2 4,-10 22,11-23,5-10,0-4,0-1,-1 0,0 0,0 1,0-1,-1 0,-1 0,0 0,0 0,-1-10,0 16,0-1,1 1,-1-1,0 1,-1 0,1 0,-1 0,1-1,-1 1,0 1,0-1,0 0,-1 0,1 1,0-1,-1 1,0 0,0 0,0 0,1 0,-2 0,1 1,0-1,0 1,0 0,-1 0,1 0,-8-1,7 2,0 0,-1 0,1 1,0 0,-1-1,1 1,0 1,0-1,-8 4,7-3,-1 0,1 0,-1 0,1-1,-1 0,-6 1,-282-14,260 8,28 3,1-1,0 2,-1-1,1 0,0 1,-1 0,1 0,-1 1,1-1,0 1,-1 1,1-1,0 1,0-1,0 2,0-1,0 0,1 1,-1 0,-5 4,4-2,0 0,-1-1,1 1,-1-2,0 1,0-1,0 0,-1 0,-13 2,2-2,0-1,-30-1,-11 0,58-1,1 1,-1-1,1 0,-1 1,1-1,-1 1,1-1,-1 1,1 0,-1-1,1 1,0 0,-1 0,1 0,0 0,0 0,0 0,0 1,0-1,0 0,0 1,0-1,1 0,-1 1,0-1,1 1,-1-1,1 1,-1-1,1 1,0 0,0-1,0 1,0-1,0 1,0-1,0 1,0 0,1-1,-1 1,1-1,0 3,0-3,-1 1,0-1,1 0,-1 0,1 0,-1 0,1 0,0 1,-1-1,1 0,0-1,0 1,0 0,0 0,0 0,0 0,0-1,0 1,0 0,0-1,0 1,0-1,0 1,1-1,-1 0,0 1,0-1,0 0,1 0,-1 0,0 0,0 0,1 0,-1 0,0-1,0 1,1 0,-1-1,0 1,0-1,0 1,0-1,0 1,0-1,0 0,0 1,0-1,0 0,0 0,0 0,0 0,-1 0,1 0,0 0,0-1,8-8,-7 6,1 0,0 0,0 1,0 0,0-1,0 1,1 0,-1 1,1-1,0 1,0-1,0 1,0 0,0 1,0-1,0 1,1 0,-1 0,1 0,-1 0,1 1,-1 0,6 0,199-10,-181 8,0 0,44-11,-45 8,1 0,46-1,32-5,-242 3,77 2,0 4,-76 5,74-4,49-1,0 1,0 1,-21 2,-7 5,1 2,-72 27,96-32,-1 0,0-1,0-1,0 0,-24-1,19-1,1 1,-35 6,41-4,0 1,0 0,0 1,0 0,-20 12,28-14,2 1,-1 0,0 0,1 0,0 1,0 0,0-1,0 1,1 0,0 1,0-1,0 1,1-1,0 1,0 0,-1 7,0-2,0 0,0 0,-1 0,0-1,0 0,-2 0,1 0,-1-1,-12 16,15-24,1 1,-1 0,0-1,0 0,0 0,0 0,0 0,0 0,0 0,0-1,0 1,0-1,-4 0,-50-3,26 1,-77 14,-11-2,108-7,1 0,0 0,0 1,0 0,1 0,-12 8,-10 4,-10 7,34-18,-1 0,0 0,0-1,0-1,-1 1,0-1,-9 2,-110 21,191-82,-48 45,0 1,1 1,0 1,22-8,31-18,-17 2,-29 17,0 0,1 2,1 1,0 1,47-15,-30 15,1 2,0 1,0 2,74 1,-117 5,1 0,-1 0,1 0,-1 0,1 0,-1 0,1 0,-1 0,1 1,-1-1,1 0,-1 0,0 0,1 1,-1-1,1 0,-1 1,0-1,1 0,-1 1,0-1,1 0,-1 1,0-1,0 1,1-1,-1 1,0-1,0 1,0-1,0 0,1 1,-1-1,0 1,0-1,0 1,0-1,0 2,-9 25,-22 22,9-19,15-19,-1 0,0-1,-1 0,-11 10,16-17,0 0,0 0,-1 0,1-1,-1 1,0-1,1 0,-1-1,0 1,0-1,0 0,0 0,0-1,-8 0,-183-12,183 12,0 0,-1 0,1 1,0 1,0 0,0 1,0 1,1 0,-1 0,1 1,0 1,-17 10,16-8,-1-1,-27 9,28-11,0 0,1 1,-23 13,29-12,0 1,0 0,1 0,-1 0,2 1,-1 0,1 0,1 0,-5 18,1-6,-6 4,10-21,0 0,1 0,0 1,0-1,0 1,0-1,1 1,-2 6,4-10,0 0,-1 0,1 0,0-1,-1 1,1 0,0-1,0 1,0 0,0-1,0 1,0-1,0 0,0 1,0-1,0 0,0 1,0-1,0 0,0 0,0 0,0 0,0 0,0 0,1 0,0 0,0 0,0 0,-1 0,1 0,0 0,0 1,-1-1,1 1,0-1,-1 1,1 0,0 0,-1-1,1 1,-1 0,1 1,1 0,10 31,-11-27,0 0,0 0,1 0,0 0,0-1,7 9,89 132,-55-79,-30-44,0-2,27 31,-38-47,0 0,0 1,0-1,-1 1,1 0,-1-1,-1 1,1 0,-1 0,0 0,0 0,-1 0,0 1,0 7,0-5,0 0,1 0,0 0,0 0,5 14,9 13,-4-13,-2 0,11 45,-5-12,3 17,-15-58,1 0,0 0,1 0,11 24,-8-21,0 0,5 26,-3-5,-6-25,0 0,-1 0,-1 0,1 28,-2 10,1-35,-2 0,0 0,-1 0,-6 32,6-45,-1-1,1 1,-1-1,0 1,0-1,-1 0,1 0,-1 0,-3 4,3-5,1 1,-1 0,0 0,1 0,0 1,0-1,0 0,0 1,1-1,-1 1,0 4,-9 22,9-26,0 0,1 1,-1-1,1 0,0 1,0-1,0 1,1 5,0-4,0-1,0 1,1 0,0-1,0 1,4 8,-5-13,0 0,1-1,-1 1,0 0,1-1,-1 1,0-1,1 1,-1-1,1 1,-1-1,1 1,0-1,-1 1,1-1,-1 1,1-1,0 0,-1 1,1-1,0 0,1 1,-1-2,0 1,0 0,0 0,0-1,1 1,-1-1,0 1,0-1,0 0,0 1,0-1,0 0,0 0,0 1,0-1,-1 0,1 0,1-2,-2 2,1 1,-1-1,0 0,1 0,-1 1,1-1,-1 1,1-1,-1 0,1 1,0-1,-1 1,1-1,0 1,-1-1,1 1,0 0,-1-1,1 1,0 0,0 0,0-1,-1 1,1 0,0 0,0 0,0 0,-1 0,1 0,0 0,0 0,0 1,0-1,1 1,-1 1,0-1,0 1,0-1,0 1,0-1,-1 1,1 0,-1-1,1 1,-1 0,1 0,-1-1,0 3,2 6,-2 0,1-1,-1 1,-1 0,-1 9,-4 5,1 0,1 0,-1 48,6-66,0 1,1-1,-1 0,1 1,1-1,3 7,-5-10,0-1,0 1,0-1,0 1,1-1,0 0,-1 0,1 0,0 1,0-2,0 1,0 0,0 0,0-1,1 1,4 1,-6-3,1 0,0-1,0 1,-1-1,1 1,0-1,-1 0,1 0,-1 0,1 0,-1 0,1 0,-1 0,0 0,1-1,-1 1,0 0,0-1,1-2,0 2,0 0,0-1,0 1,0 0,0 0,0 0,1 1,-1-1,0 1,5-3,-4 3,-1 1,1-1,-1 1,1-1,-1 1,1 0,-1 0,1 0,0 0,-1 1,1-1,-1 1,1-1,-1 1,1 0,-1 0,0 0,1 0,-1 1,0-1,3 3,-5-4,1 1,0 0,-1-1,1 1,-1 0,0 0,1 0,-1-1,0 1,1 0,-1 0,0 0,0 0,0-1,0 1,0 0,0 0,0 0,0 0,0 0,0 0,0-1,-1 3,0-1,0 0,0 0,-1 0,1 0,0 0,-1 0,0 0,1-1,-1 1,0-1,0 1,-3 1,1 0,-1-1,1 0,-1 0,1-1,-1 1,0-1,1 0,-1 0,0-1,0 0,0 1,1-1,-7-1,5 0,-1 1,1 0,0 1,-1-1,1 1,-8 3,10-3,0 1,1 0,-1 0,1 0,0 0,0 1,0-1,0 1,-3 3,4-3,0-1,0 0,-1 0,1 0,-1 0,1 0,-1 0,1-1,-1 1,0-1,0 0,0 1,0-1,0-1,0 1,0 0,-5 0,7-1,-32 0,0 2,-61 12,89-13,0 0,0 0,0 0,0 0,-1-1,1 0,0 0,0 0,0-1,0 0,-1 0,1 0,0-1,0 1,1-1,-1 0,0-1,1 1,-1-1,1 0,0 0,0 0,0-1,0 1,0-1,1 0,0 0,0 0,-3-6,-1 2,-1-1,1 1,-1 1,-1-1,1 1,-1 1,-1 0,1 0,-1 1,0 0,0 0,0 1,-1 1,1-1,-1 2,-19-3,-8 1,-1 1,0 2,-54 5,79-2,-1 0,1 2,0 0,0 0,-22 11,-12 4,31-14,-1-2,0 0,-1 0,1-2,0 0,-27-3,-46 3,89-1,0 0,0 1,0-1,0 1,1-1,-1 1,0 0,0-1,1 1,-1 0,0 0,1 0,-1 0,1 1,0-1,-1 0,1 1,0-1,0 1,0-1,-2 3,-12 40,14-39,0 0,0 0,-1 0,1-1,-1 1,0 0,-1-1,1 1,-4 4,4-9,0-1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03.0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1074 90,'-14'34,"2"1,1 0,-8 42,3-10,-17 53,28-174,13-84,-3 96,-2 0,-2 0,-7-64,6 104,-1 1,1-1,0 1,-1-1,1 1,0-1,-1 1,0 0,1-1,-1 1,0 0,0-1,0 1,1 0,-1 0,-1 0,1 0,0 0,0 0,0 0,0 0,-1 0,1 0,0 1,-1-1,1 1,-1-1,1 1,-1-1,1 1,-1 0,1 0,-1 0,1-1,-1 2,1-1,-1 0,1 0,-1 0,1 1,0-1,-1 1,1-1,-1 1,1-1,-2 2,-11 4,0 1,1 0,-23 17,21-14,-16 9,-8 5,-47 38,74-53,2 1,-1 1,1 0,1 0,0 1,0 0,1 0,-7 17,-2 9,2 1,1 0,2 1,-12 80,17-83,-22 69,2-12,-45 145,56-190,-14 84,-3 10,-29 55,-42 153,55-128,35-156,4 0,-4 118,4 164,10-153,-4-178,-3-21,-2-31,9-50,3-1,20-111,-6 65,1-34,41-329,42 7,89-135,-187 611,7-25,2 0,1 2,2-1,1 2,33-52,-49 84,0 1,0 0,0 0,0 0,1 0,-1-1,0 1,0 0,0 0,0 0,0 0,0 0,0-1,1 1,-1 0,0 0,0 0,0 0,0 0,1 0,-1 0,0 0,0 0,0 0,0 0,1-1,-1 1,0 0,0 0,0 0,0 0,1 0,-1 0,0 1,0-1,0 0,1 0,-1 0,0 0,0 0,0 0,0 0,1 0,-1 0,0 0,0 0,0 1,0-1,0 0,0 0,1 0,-1 0,0 0,0 1,0-1,0 0,0 0,0 0,0 0,0 1,5 18,-4 23,-23 290,0-48,21 528,40-162,-35-574,-3-49,0 1,2-1,12 49,-5-32,-2 2,5 67,2 15,-8-90,-2 1,-1 0,-3 0,0 0,-6 42,4-78,2-11,4-28,14-54,32-46,-7 19,44-183,-72 200,3-176,-16 214,-2-333,0 20,3 334,10-52,3-16,2-13,-9 74,2-56,-13-23,2-28,3 117,-2 25,0-1,-1 0,-1-19,-1 27,0 1,0 0,0 0,-1 0,0 0,0 0,0 0,0 0,-1 0,0 1,0-1,-5-5,-44-65,23 32,29 42,-1 0,1 0,-1 0,1 1,-1-1,1 0,-1 0,0 1,1-1,-1 0,0 1,0-1,1 0,-1 1,0-1,0 1,0 0,0-1,0 1,0 0,1-1,-1 1,0 0,0 0,0 0,0 0,0 0,0 0,0 0,0 0,0 0,-2 1,1 1,0-1,0 1,-1 0,1-1,0 1,1 0,-1 1,0-1,1 0,-1 0,-1 5,-4 5,2 1,-1 1,-4 19,2 1,-6 23,-10 90,13 777,12-908,-1 15,15 228,-4-61,3 18,-10-172,-6-36,-6-27,-2-12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05.59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333 0,'0'44,"-1"1,-2-1,-2 0,-13 53,2-3,-2 7,-10-17,-9 42,19-48,-2-2,-38 90,0-38,48-100,2-10,1 0,1 0,0 0,2 1,0 0,1 0,0 0,2 0,0 0,3 24,8 9,1-1,22 58,-19-59,10 67,5 20,-25-116,-1 1,0-1,-2 32,1-6,3-7,13 56,-11-69,-2 0,-1 0,0 0,-2 0,-2 37,-2-55,-1-2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48.93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540 2667,'1'7,"0"1,1 0,0 0,0-1,1 1,0-1,5 11,13 38,-12-7,-3 1,2 74,-20 287,-9-267,16-117,0 0,-2 0,-1-1,-1 0,-1 0,-1-1,-23 39,-27 63,54-106,2-1,-6 37,8-36,-1 0,-10 29,15-57,0 0,-1 0,0 0,0 0,-2-9,0-12,2-542,-10 462,6 88,1-1,1 1,1-1,1 0,0 1,5-28,-5 48,0 0,1 0,-1 0,0 0,0 0,0-1,0 1,0 0,0 0,0 0,0 0,0-1,0 1,0 0,0 0,0 0,0 0,0-1,0 1,0 0,0 0,0 0,0 0,0-1,0 1,0 0,0 0,0 0,0 0,0-1,0 1,0 0,0 0,-1 0,1 0,0 0,0 0,0-1,0 1,0 0,0 0,-1 0,1 0,0 0,0 0,0 0,0 0,-1 0,1 0,0 0,0 0,0 0,0 0,-1 0,1 0,0 0,0 0,0 0,0 0,-1 0,1 0,-16 10,-13 17,17-13,0 1,-20 31,29-39,0 0,0 0,0 0,0 0,1 1,1-1,-1 1,1-1,0 1,1 9,-15 595,-1-84,32-216,-7-225,-4-19,3 0,28 112,-26-139,-3 1,-1 0,-1 81,1-12,-5 121,1-1,-1-229,-1-1,0 1,1-1,-1 1,1-1,0 0,-1 1,1-1,0 0,0 0,0 0,0 0,0 0,0 1,0-2,0 1,1 0,-1 0,0 0,1-1,-1 1,0 0,1-1,-1 1,1-1,-1 0,0 1,1-1,-1 0,4 0,55 0,-40-2,151 13,-12 0,-40-10,278-3,-13-9,-186 0,6 0,382 23,203 24,-516-22,-6 0,614 9,-667-24,-212 0,-7-1,-21-6,-36-7,-221-27,-346-6,-38 42,188 5,-291-37,206 7,167 29,189 5,-213-25,204-22,162 29,-1 3,0 3,-85-4,102 10,66-1,779 2,-657 3,636 15,290 1,-866-16,193-3,-54-9,-318 10,13 1,1-2,-1-1,53-13,-12-12,-61 19,0 1,0 1,44-7,-5 8,-1 4,1 2,66 9,-100-4,0 1,-1 1,43 17,11 3,21 2,1-5,165 17,-223-43,-36-3,-29-2,-217-34,-345-15,-824 9,908 36,208 6,-289-12,53-56,192 20,230 34,66 11,0 2,-67-3,89 8,-1-1,0 0,1-1,-18-6,18 4,79-9,536-3,-452 17,571 27,-116-1,1883-14,-3458-61,392 0,-62-9,-526-69,887 97,-129-11,-269 14,363 17,1367 21,808 0,-1559-9,465-4,-752 1,639-9,-459 7,147 3,-309 3,-36-2,-54-2,41 1,-218-2,-307 4,531-1,0 1,1 0,-18 4,27-5,0 0,0 0,0 0,0 0,0 0,0 0,0 1,0-1,1 1,-1 0,0 0,1 0,0 0,-1 0,1 1,0-1,0 1,-2 4,4-6,0 1,0-1,0 1,1-1,-1 0,1 1,-1-1,1 0,-1 0,1 1,0-1,0 0,-1 0,1 0,0 0,0 0,0 0,0 0,0 0,1 0,-1 0,0 0,0-1,0 1,1-1,-1 1,0-1,2 1,45 18,-44-18,51 14,-1-2,2-2,108 6,175-16,-260-3,-54 3,-2-1,-41-6,-18-2,2-1,-1-2,1-1,1-1,0-3,1 0,1-2,0-1,-51-43,75 55,1-1,-1 0,1 0,1-1,0 0,0 0,0 0,1-1,1 1,-1-1,2 0,-1 0,1 0,-1-20,3 10,0-1,1 1,1 0,1-1,1 1,9-30,0 34,-1 0,-12 15,0 1,0-1,0 1,0-1,0 1,0 0,0-1,0 1,-1-1,1 1,0 0,0-1,0 1,0-1,-1 1,1 0,0-1,0 1,-1 0,1-1,0 1,-1 0,1-1,0 1,-1 0,1 0,0 0,-1-1,1 1,0 0,-1 0,1 0,-1 0,1 0,0 0,-1-1,1 1,-1 0,1 0,-1 0,0 1,-24-4,1 1,-1 1,-44 4,12 0,-862-19,-1-45,-49 22,683 32,-33 4,-345-22,615 17,36 5,0 0,-1 1,0 1,-15 1,29-1,-1 1,1 0,0 0,-1 0,1 0,0 0,-1 0,1 0,0 0,-1 0,1 0,-1 1,1-1,0 0,-1 0,1 0,0 0,-1 0,1 1,0-1,0 0,-1 0,1 1,0-1,0 0,-1 0,1 1,0-1,0 0,-1 1,1-1,0 0,0 1,0-1,0 0,0 1,0-1,0 0,-1 1,12 15,27 15,-33-27,4 2,-1 1,0 0,0 0,-1 1,0-1,-1 2,1-1,-2 1,1 0,-1 0,0 1,-1-1,0 1,-1 0,0 0,0 0,1 14,-4-17,1 0,-1-1,1 1,1 0,-1-1,1 1,5 11,-6-16,0 0,1 0,-1-1,1 1,0 0,-1-1,1 1,0-1,0 0,0 0,0 1,0-1,0-1,0 1,1 0,-1 0,0-1,0 1,1-1,-1 0,0 0,1 0,3 0,394 27,20 1,-231-29,543 25,124 15,-307-23,276-7,-490-11,-326 2,1-1,-1 0,1 0,-1-1,0 0,1 0,-1-1,0 0,-1-1,1 0,-1 0,1-1,-1 0,-1 0,1-1,-1 0,8-9,-4 2,-1 0,0-1,0 0,-2-1,0 0,-1 0,0-1,8-29,-1 6,32-64,-30 69,0 0,18-62,-19 26,-2-2,-4 0,-3 0,-3-1,-7-88,-4-137,5 75,1-278,1 30,-15 282,8 104,-62-555,64 601,-1 0,-2 0,-1 1,-2 0,-19-38,13 34,0 7,2 0,2-2,1 0,2 0,2-1,-6-48,10 56,-1 0,-1 1,-2 0,-1 0,-14-28,-1-7,2 9,-2 1,-3 0,-43-62,-117-140,182 248,-14-16,-45-40,24 25,29 27,9 8,-1-1,0 2,0-1,0 0,0 1,0 0,-1 0,1 0,-1 0,0 1,0 0,0 0,0 0,-8-1,-88-9,0 4,-167 9,208 0,21 1,0 2,1 1,-1 2,-41 14,73-20,0 0,-1-1,1 0,0 0,0-1,0 0,0 0,0 0,0-1,0 0,-8-4,5 2,0 1,0 1,0-1,0 2,-11-2,-8 7,1 0,0 2,0 1,1 1,-45 19,24-9,-17 8,43-16,-2 0,1-2,-1 0,0-2,-30 4,44-10,0 0,0-1,0-1,0 0,0 0,1 0,-1-2,1 1,-1-1,1 0,1-1,-1 0,1-1,-15-11,0-1,17 14,0 0,0-1,1 0,-1 0,1 0,0 0,1-1,-1 0,-4-8,-3 2,2 2,10 10,0 0,0-1,0 1,0 0,0-1,0 1,0 0,0-1,0 1,0 0,1-1,-1 1,0 0,0 0,0-1,1 1,-1 0,0 0,0-1,1 1,-1 0,0 0,0 0,1-1,-1 1,0 0,1 0,-1 0,0 0,1 0,-1 0,0 0,1 0,-1 0,0 0,1 0,-1 0,1 0,27-6,1 2,0 2,42 0,-14 1,483-16,-706 12,-107 4,238 4,0 1,0 2,0 1,0 2,-56 22,-32 11,92-33,1 0,1 2,-1 1,-34 21,60-31,-1 0,0 0,0 0,0 0,0-1,0 0,-7 1,-28 9,39-7,9-1,15 0,523 1,-308-6,-111 1,179 4,-268 1,-38-4,1 0,-1 0,0 0,0 0,0 0,0 0,1 0,-1 0,0 0,0 0,0 0,1 0,-1 0,0 0,0 0,0 0,1 0,-1 0,0 0,0 0,0 0,0 0,1 0,-1 1,0-1,0 0,0 0,0 0,0 0,1 0,-1 1,0-1,0 0,0 0,0 0,0 0,0 1,0-1,0 0,0 0,0 0,0 0,0 1,0-1,0 0,0 0,0 0,0 1,0-1,0 0,0 0,0 1,-12 5,-23 2,-334 29,107-14,166-13,3-1,-138 31,225-38,0 1,0-1,0 1,0 0,-8 7,13-10,0 0,1 1,-1-1,1 1,-1-1,1 1,-1-1,1 1,-1-1,1 1,-1 0,1-1,-1 1,1 0,0-1,0 1,-1 0,1-1,0 1,0 0,0 0,0 0,0 0,1 0,0 0,-1 0,1-1,0 1,0 0,-1-1,1 1,0 0,0-1,0 1,0-1,0 0,0 1,0-1,0 0,0 0,0 1,0-1,0 0,0 0,1 0,86 9,163-5,-135-5,615 13,-903 6,-807-3,972-16,8 0,21-3,40-2,674-20,226-13,-1079 39,117 0,-1 0,1 0,0 0,0 0,0 0,0 0,0 0,0 0,0 0,-1 0,1 0,0 0,0 0,0 0,0 0,0 0,0 0,0 0,-1 0,1 0,0 0,0 0,0 0,0 0,0 0,0 0,0 0,0 0,-1 0,1 0,0 0,0 0,0-1,0 1,0 0,0 0,0 0,0 0,0 0,0 0,0 0,0 0,-1 0,1-1,0 1,0 0,0 0,0 0,0 0,0 0,0 0,0 0,0-1,0 1,0 0,0 0,0 0,0 0,0 0,1 0,-1 0,0-1,0 1,0 0,0 0,10-7,19-7,-28 13,1 0,66-29,76-46,-143 75,0 1,1-1,-1 0,0 0,0 1,0-1,0 0,0 0,0 0,0 0,0 0,0 0,0 0,0-1,-1 1,1 0,-1 0,2-2,-3 2,1 1,0-1,0 0,-1 1,1-1,-1 1,1-1,0 1,-1-1,1 1,-1-1,1 1,-1 0,1-1,-1 1,1 0,-1-1,1 1,-1 0,0 0,1-1,-1 1,0 0,1 0,-1 0,0 0,-57-4,53 4,-89 4,-26 0,113-8,7 4,0 0,-1-1,1 1,0 0,0 0,0-1,0 1,-1 0,1 0,0 0,0-1,-1 1,1 0,0 0,0 0,-1 0,1-1,0 1,0 0,-1 0,1 0,0 0,-1 0,1 0,0 0,0 0,-1 0,1 0,0 0,-1 0,1 0,0 0,0 0,-1 0,1 0,0 0,-1 0,1 1,0-1,0 0,-1 0,1 0,0 1,-559 55,554-56,-27 1,28 0,20 0,1372-3,-1339 6,-225 1,-212 1,-488 18,859-22,22-1,38 0,315-2,271 7,-559 2,-58-3,-17 1,-10 0,-1 0,0-2,0 0,0-1,-1 0,1-1,-20-1,-22 4,-554 51,-203 24,702-63,69-7,44-10,0 0,0 0,0 0,0 0,-1 0,1 0,0 0,0 0,0 0,0 1,-1-1,1 0,0 0,0 0,0 0,0 0,0 0,-1 0,1 0,0 0,0 1,0-1,0 0,0 0,0 0,0 0,0 0,-1 1,1-1,0 0,0 0,0 0,0 0,0 1,0-1,0 0,0 0,0 0,0 0,0 1,0-1,0 0,0 0,0 0,0 0,0 0,0 1,1-1,-1 0,0 0,0 0,0 0,0 1,23 5,112 9,171-4,-149-8,-46 0,300 23,-386-19,-25-6,-1 0,1-1,-1 1,0 0,1-1,-1 1,1-1,-1 1,0-1,0 1,1-1,-1 1,0-1,0 0,0 0,1 1,-1-1,0 0,0 0,0 0,0 0,1 0,-1 0,-2 0,-94 15,-155 3,117-11,79-5,34-2,0 0,0 2,0 1,-28 7,63-7,237 2,104 9,-327-9,-55 2,-654 18,512-25,102 1,128-2,975 31,-991-28,-12-1,-1 1,0 2,55 13,-86-17,0 0,-1 1,1-1,0 0,-1 0,1 0,0 0,0 1,0-1,-1 0,1 0,0 1,0-1,0 0,-1 0,1 1,0-1,0 0,0 0,0 1,0-1,0 0,0 1,0-1,0 0,-1 1,1-1,0 0,1 1,-1-1,0 0,0 0,0 1,0-1,0 0,0 1,0-1,0 0,0 1,1-1,-1 0,0 0,0 1,0-1,1 0,-1 0,0 0,0 1,1-1,-1 0,0 0,0 0,1 0,-1 1,-23 5,0-2,-1 0,0-1,-47-1,12 0,-630 15,14-1,621-12,49-1,13 0,96 8,108-1,107 1,-219-8,1221 71,-1131-50,-172-22,0 2,0 0,25 9,-43-13,1 0,-1 1,1-1,0 0,-1 0,1 1,-1-1,1 0,-1 1,1-1,-1 0,1 1,-1-1,0 1,1-1,-1 1,1-1,-1 1,0-1,1 1,-1-1,0 1,0-1,0 1,1 1,-2-2,1 1,-1 0,1 0,-1 0,0-1,1 1,-1 0,0-1,1 1,-1-1,0 1,0-1,0 1,0-1,1 1,-1-1,0 0,-2 1,-37 9,-1-1,-1-3,1-1,-52-1,48-1,-1255 19,1105-22,305 11,15-3,499 42,-4 36,-459-48,-156-37,0 1,0-1,-1 1,1 0,0 0,-1 1,1-1,-1 1,0 0,5 5,-8-8,-1 1,0-1,0 0,0 1,0-1,1 1,-1-1,0 0,0 1,0-1,0 1,0-1,0 1,0-1,0 0,0 1,0-1,0 1,-1-1,1 0,0 1,0-1,0 1,-1-1,1 0,0 1,0-1,0 0,-1 1,1-1,0 0,-1 1,1-1,0 0,-1 0,1 0,-1 1,-34 11,-41-1,-139 3,152-12,-716 10,300-8,1706 24,-1164-26,-37-1,0 0,-1 1,1 2,25 6,-46-5,-17-1,-42 9,-1-3,-58 2,-126 1,150-10,-479 9,907-16,337 38,-611-24,-50-5,-18-1,-25 0,-227 0,-60 5,272-1,41-4,13 1,26 2,636 24,-181-16,-234 10,-223-14,-35-11,0 0,0 1,0-1,0 1,0-1,0 0,-1 1,1-1,0 0,0 1,0-1,-1 0,1 1,0-1,0 0,-1 1,1-1,0 0,0 0,-1 1,1-1,0 0,-1 0,1 0,-1 0,1 1,0-1,-1 0,1 0,0 0,-1 0,1 0,-1 0,1 0,0 0,-1 0,1 0,-1 0,0 0,-73 8,-912 9,841-17,331-1,539 14,-646-4,-66-4,-23 1,-38 3,-740 16,607-25,-176 0,334 1,47 1,194 6,356 25,-548-29,-54-1,-979 10,860-13,1024-1,-1633 1,729-3,35-3,46-7,59-7,123-27,-206 37,-30 10,0 0,0 0,1 0,-1 0,0 0,0 0,0-1,1 1,-1 0,0 0,0 0,0 0,1 0,-1 0,0 0,0-1,0 1,0 0,0 0,1 0,-1 0,0-1,0 1,0 0,0 0,0 0,0-1,0 1,0 0,0 0,0 0,0-1,0 1,0 0,0 0,0-1,0 1,0 0,0 0,0 0,0-1,0 1,0 0,0 0,0 0,0-1,0 1,-1 0,-3-2,0 0,0 1,-1 0,1 0,0 0,-1 0,1 1,-7-1,-345-2,20 1,306-4,30 6,0 0,-1 0,1 0,0 0,0 0,-1 0,1 0,0-1,0 1,0 0,-1 0,1 0,0 0,0-1,0 1,-1 0,1 0,0 0,0-1,0 1,0 0,0 0,-1-1,1 1,0 0,0 0,0-1,0 1,0 0,0 0,0-1,0 1,0 0,0 0,0-1,0 1,0 0,0 0,0-1,0 1,0 0,1-1,2-2,0 1,0-1,0 1,1 0,-1 0,1 0,-1 0,1 1,6-3,111-36,-62 23,56-27,-87 27,-28 16,0 1,1 0,-1-1,1 1,-1-1,0 1,0-1,1 1,-1-1,0 1,0 0,1-1,-1 0,0 1,0-1,0 1,0-1,0 1,0-1,0 1,0-1,0 1,0-1,0 1,0-1,0 0,-1 0,-1-1,0 0,-1 0,1 0,-1 0,1 1,-1-1,0 1,0 0,0 0,0 0,0 0,0 0,0 1,0-1,-4 1,-89-11,-1 5,-99 6,93 1,-33 1,-82-1,633 2,-235-5,-150 2,-58 0,-224 1,-673-23,897 20,21 2,0 0,1 0,-1 0,0-1,0 0,0-1,1 1,-1-1,-7-4,36 0,421-8,-306 15,3-3,290 10,-409-5,-21-3,0 0,0 0,0 0,0 0,0 0,0 0,0 0,0 0,0 0,0 0,0 0,0 0,0 0,0 1,0-1,0 0,0 0,0 0,0 0,0 0,0 0,0 0,0 0,0 0,0 0,0 0,0 0,0 0,0 0,0 1,0-1,0 0,0 0,0 0,0 0,0 0,0 0,0 0,0 0,0 0,0 0,0 0,0 0,0 0,-37 4,-915 12,866-16,-676-26,636 12,92 5,34 10,-1-1,1 0,0 0,0 0,0 0,0 0,-1 0,1-1,0 1,0 0,0 0,-1 0,1 0,0 0,0 0,0 0,0 0,0 0,-1 0,1-1,0 1,0 0,0 0,0 0,0 0,0 0,-1 0,1-1,0 1,0 0,0 0,0 0,0 0,0-1,0 1,0 0,0 0,0 0,0-1,0 1,0 0,0 0,0 0,0 0,0-1,0 1,0 0,0 0,0 0,0 0,0-1,1 1,-1 0,0 0,0 0,0 0,0-1,0 1,0 0,0 0,1 0,6-3,1 1,-1 0,1 0,0 0,10 1,521-24,-393 24,791-3,-896 4,-63 0,3-1,-644-18,2-30,641 47,-24-3,0-1,-44-13,69 11,19 8,0 0,0 0,0-1,0 1,0 0,-1 0,1 0,0 0,0 0,0 0,0-1,0 1,0 0,0 0,0 0,0 0,0 0,0-1,0 1,0 0,0 0,0 0,0 0,0 0,0-1,0 1,0 0,0 0,0 0,0 0,0 0,0-1,0 1,0 0,0 0,0 0,0 0,0 0,1 0,-1-1,0 1,0 0,0 0,0 0,0 0,0 0,1 0,-1 0,0 0,0 0,36-9,303-13,-36 5,-269 12,-34 4,0 1,0 0,0 0,0 0,0 0,0 0,0 0,0 0,0 0,0 0,0-1,0 1,-1 0,1 0,0 0,0 0,0 0,0 0,0 0,0 0,0-1,0 1,0 0,0 0,1 0,-1 0,0 0,0 0,0 0,0 0,0-1,0 1,0 0,0 0,0 0,0 0,0 0,0 0,0 0,0 0,0 0,1 0,-1 0,0 0,0-1,0 1,0 0,0 0,0 0,0 0,0 0,1 0,-1 0,0 0,0 0,0 0,0 0,0 0,0 0,0 0,0 0,1 0,-16-3,-21-1,-74 1,-87-6,209 4,26 0,206-8,335-36,-562 46,-12 3,0 0,0 0,0-1,-1 0,1 0,0 0,-1-1,1 1,-1-1,0 0,1-1,-1 1,7-6,-10 7,-1 1,0-1,0 1,0-1,0 1,1-1,-1 1,0-1,0 1,0 0,0-1,0 1,0-1,0 1,-1-1,1 1,0-1,0 1,0-1,0 1,0 0,-1-1,1 1,0-1,0 1,-1 0,1-1,0 1,-1 0,1-1,0 1,-1 0,1-1,-1 1,1 0,0 0,-1-1,1 1,-1 0,1 0,-1 0,0 0,-23-8,-33-2,1 3,-1 2,-104 5,40 1,166-3,69-10,-52 3,130-18,-156 20,0-2,0-1,40-18,-74 28,0-1,0 0,0 1,0-1,0 0,0 0,-1 0,1 0,0-1,-1 1,1 0,-1-1,0 1,1-1,-1 1,0-1,0 1,2-4,-3 4,-1 0,1 0,0 0,0 0,-1 0,1 0,0 0,-1 0,1 0,-1 1,0-1,1 0,-1 0,1 0,-1 1,0-1,0 0,1 1,-1-1,0 1,0-1,0 1,0-1,0 1,-1-1,-12-4,0 0,-1 1,-23-4,-91-9,-220 0,228 15,101 2,16 0,1 1,-1-1,1 0,-1 0,1 0,-1 0,1-1,0 0,-1 1,1-1,0 0,-1-1,1 1,-4-3,8 3,0-1,1 1,-1 0,1 0,0 0,-1 0,1 0,0 0,-1 0,1 0,0 1,0-1,3 0,1-1,15-6,-1-1,0-1,0-1,-1 0,0-2,-1 0,27-26,-44 39,-1-1,1 1,0-1,-1 0,1 1,-1-1,1 0,-1 0,1 1,-1-1,0 0,1 0,-1 0,0 0,0 1,1-1,-1 0,0 0,0 0,0 0,0 0,0 0,0 1,0-1,-1 0,1 0,0 0,0 0,-1 0,1 1,-1-1,1 0,0 0,-1 0,1 1,-1-1,0 0,1 1,-1-1,0 1,1-1,-1 1,0-1,0 1,1-1,-1 1,0-1,0 1,0 0,0 0,1-1,-1 1,0 0,0 0,-1 0,-54-8,55 8,-129-2,420-20,-104 11,-163 8,-25 1,-37-1,-151-4,-85-7,235 7,40 7,1 0,-1 0,0 0,0 0,0 0,1 0,-1 0,0 0,0-1,0 1,0 0,1 0,-1 0,0 0,0 0,0-1,0 1,0 0,0 0,1 0,-1-1,0 1,0 0,0 0,0 0,0-1,0 1,0 0,0 0,0 0,0-1,0 1,0 0,0 0,0 0,0-1,0 1,0 0,0 0,0 0,0-1,-1 1,1 0,0 0,0 0,0 0,0-1,0 1,0 0,-1 0,1 0,0 0,0 0,0-1,-1 1,26-5,103-5,-86 8,1-1,46-10,-144 11,11-1,-363-10,373 7,37 2,21-2,137-11,182 5,-207 10,155-4,-483 5,-252 6,425-3,43 0,276 2,46 3,-311-2,-35-5,0 0,0 0,-1 0,1 0,0 0,0 0,0 0,0 0,-1 0,1 0,0 0,0 0,0 1,0-1,0 0,-1 0,1 0,0 0,0 0,0 0,0 0,0 0,0 0,0 1,-1-1,1 0,0 0,0 0,0 0,0 0,0 1,0-1,0 0,0 0,0 0,0 0,0 0,0 1,0-1,0 0,0 0,0 0,0 0,0 1,0-1,0 0,0 0,0 0,0 0,0 0,0 1,0-1,0 0,0 0,1 0,-1 0,0 0,0 0,0 0,0 1,0-1,0 0,1 0,-1 0,0 0,0 0,0 0,-60 16,52-14,-522 106,169-37,318-60,33-4,14-2,21 1,42 2,90 0,-93-7,-1 3,65 13,-84-3,-44-14,1 0,-1 0,1 1,-1-1,1 0,-1 1,0-1,1 0,-1 1,1-1,-1 1,0-1,1 1,-1-1,0 1,1-1,-1 1,0-1,0 1,0-1,1 1,-1 0,0-1,0 2,-1-1,1 0,-1 0,1 0,-1 0,0 0,1 0,-1 0,0 0,0 0,0 0,0 0,0 0,0-1,0 1,0 0,0-1,-1 2,-48 22,-1-1,-104 30,23-9,109-36,1 1,-39 23,45-16,16-16,0 1,0-1,0 0,0 1,0-1,0 1,0-1,0 0,0 1,0-1,0 1,0-1,1 0,-1 1,0-1,0 0,0 1,0-1,1 0,-1 1,0-1,0 0,1 1,-1-1,0 0,1 0,-1 1,0-1,1 0,-1 0,5 2,-1 0,1-1,-1 1,1-1,-1-1,10 2,334 1,-313-4,-24 0,-29 0,-40 0,-65-1,34-1,-159 14,242-9,14 1,24 1,249 3,55 4,-310-8,-44 3,-211 10,138-13,-109 19,181-15,46-3,227 1,104-1,865 32,-1134-27,-79-3,-20-1,-25 1,0-1,0-2,-47-1,12-1,-1349 9,1380-10,101 0,1303 49,-1162-39,-146-7,337 22,-332-16,-68-7,-1 0,1-1,-1 1,0-1,1-1,-1 0,-10 0,-1040 21,888-20,-880 3,1233-3,81 7,1061 106,-1155-80,-123-14,-47-20,-1 0,1 0,-1 1,1-1,-1 0,1 1,0-1,-1 0,0 1,1-1,-1 1,1-1,-1 1,1-1,-1 1,0-1,0 1,1-1,-1 1,0 0,0-1,1 1,-1-1,0 1,0 0,0-1,0 1,0 0,0-1,0 1,0 0,0-1,-1 1,-3 3,0 0,-1-1,0 0,0 0,0 0,0-1,0 0,0 0,-1 0,1-1,-1 1,-8 0,-180 29,-118-6,-1761 11,2071-36,7 0,22 1,63 3,163 4,-129-3,677 27,-2 35,-647-45,-99-8,-53-14,0 0,0 0,1 0,-1 0,0 0,0 0,0 0,0 0,0 1,0-1,1 0,-1 0,0 0,0 0,0 0,0 0,0 0,0 1,0-1,0 0,0 0,0 0,0 0,0 0,0 1,0-1,0 0,0 0,0 0,0 0,0 0,0 1,0-1,0 0,0 0,0 0,0 0,0 0,0 1,0-1,0 0,0 0,0 0,0 0,0 0,0 0,-1 1,1-1,0 0,0 0,0 0,0 0,0 0,0 0,-1 0,1 0,0 0,0 0,0 0,0 0,0 0,-1 0,1 0,0 0,0 0,0 0,-30 6,-561 3,432-12,83 2,-316-14,352 9,79 2,418-1,587 69,-1012-61,40 5,123 28,-166-23,-29-13,0 0,0 1,0-1,0 0,0 0,0 1,1-1,-1 0,0 1,0-1,0 0,0 0,0 1,0-1,0 0,0 1,0-1,0 0,0 0,0 1,-1-1,1 0,0 0,0 1,0-1,0 0,0 0,-1 1,1-1,0 0,0 0,0 1,0-1,-1 0,1 0,0 0,0 0,-1 1,1-1,0 0,0 0,-1 0,1 0,0 0,-1 0,-53 14,-78 2,-234-2,239-13,-1134 2,1204-3,88 2,35 0,45 3,702 56,-718-44,-69-8,-26-9,0 0,0 0,1 0,-1 0,0 0,0 0,0 0,0 0,1 0,-1 0,0 0,0 1,0-1,0 0,0 0,1 0,-1 0,0 0,0 0,0 1,0-1,0 0,0 0,0 0,0 0,0 0,0 1,0-1,1 0,-1 0,0 0,0 1,0-1,0 0,0 0,0 0,0 0,0 1,-1-1,1 0,0 0,0 0,0 0,0 1,0-1,0 0,0 0,0 0,0 0,0 0,-1 1,1-1,0 0,0 0,-6 2,0 0,1 0,-1 0,0-1,0 0,-7 0,-643 31,513-31,-424 4,523-5,79 0,17 0,566 12,-6 51,-573-55,42 12,-78-19,1 0,-1 0,0 0,0 0,0 0,0 1,0 0,0-1,-1 1,1 0,0 1,2 2,-5-5,1 1,-1-1,0 1,0-1,0 0,0 1,0-1,0 0,0 1,0-1,0 1,0-1,0 0,0 1,0-1,0 0,-1 1,1-1,0 1,0-1,0 0,0 1,-1-1,1 0,0 0,0 1,-1-1,1 0,0 1,-1-1,1 0,-1 1,-25 9,-24-1,1-3,-84 1,93-6,-1077-33,1078 28,37 2,8 1,64 1,795 41,-761-25,-101-16,-1 0,1 0,-1 1,0-1,1 1,-1 0,0 0,1 0,-1 0,0 0,0 0,0 1,2 1,-4-2,-1 0,0 0,0 0,0 0,0 0,0-1,0 1,0 0,0-1,-1 1,1 0,0-1,0 0,0 1,-1-1,1 0,0 1,-1-1,1 0,0 0,0 0,-3 0,-68 8,-134 0,-81-22,156 3,0-6,-183-47,264 46,50 18,0 0,0-1,-1 1,1 0,0 0,-1 0,1 0,0-1,0 1,-1 0,1 0,0 0,0-1,0 1,-1 0,1 0,0-1,0 1,0 0,0-1,0 1,0 0,-1 0,1-1,0 1,0 0,0-1,0 1,0 0,0-1,0 1,0 0,0-1,0 1,1 0,-1-1,0 1,0 0,0 0,0-1,0 1,1 0,-1-1,0 1,0 0,0 0,1 0,-1-1,0 1,0 0,1 0,-1 0,0-1,0 1,1 0,-1 0,0 0,1 0,-1 0,0 0,1 0,-1 0,1 0,10-4,1 0,0 1,1 1,-1 0,0 1,1 0,15 2,7-2,321-5,85-4,-401 6,-50 0,-63-1,-438-19,6-45,448 55,57 14,-1 0,1 0,-1 0,0 0,1 0,-1 0,1 0,-1 0,1-1,-1 1,1 0,-1 0,1 0,-1-1,1 1,-1 0,1-1,-1 1,1 0,0-1,-1 1,1 0,0-1,-1 1,1-1,0 1,-1-1,1 1,0-1,0 1,-1-1,1 0,18-5,34 3,259 4,-351 0,1-3,-48-7,68 6,-1-1,0-1,1 0,0-2,0 0,-24-14,42 21,-1-1,1 0,-1 1,1-1,-1 0,1 0,0 0,-1 0,1 0,0 0,0 0,0 0,0-1,0 1,0 0,0-1,0 1,0-1,1 1,-1-1,1 1,-1-1,1 1,-1-1,1 1,0-1,0 0,0 1,0-1,0 0,0-2,3 0,-1-1,1 1,-1-1,1 1,0 0,1 1,-1-1,6-4,17-23,-25 30,-1 0,0 0,0 1,0-1,0 0,-1 0,1 1,0-1,0 0,0 0,-1 1,1-1,0 0,-1 0,1 1,0-1,-1 0,1 1,-1-1,1 1,-1-1,0 1,1-1,-1 1,1-1,-1 1,0-1,1 1,-1 0,0-1,0 1,1 0,-1 0,0 0,0-1,1 1,-1 0,-1 0,-34-8,35 8,-132-11,194 12,0-3,0-3,104-20,-156 22,-10 0,-20-1,-35 1,11 3,1 2,0 1,1 3,-1 1,-50 17,60-9,33-15,1 0,-1 0,1 0,-1 1,1-1,-1 0,1 0,-1 0,1 1,0-1,-1 0,1 0,-1 1,1-1,0 0,-1 1,1-1,0 1,-1-1,1 0,0 1,0-1,-1 1,1-1,0 1,0-1,0 1,0-1,0 1,0-1,-1 1,1-1,0 1,0-1,1 1,-1-1,0 0,0 1,0-1,0 1,0-1,0 1,1-1,-1 1,0-1,0 1,1-1,-1 0,0 1,1-1,-1 0,0 1,1-1,-1 0,0 1,1-1,-1 0,1 0,-1 1,1-1,-1 0,1 0,-1 0,1 0,-1 1,0-1,1 0,0 0,20 6,-1 0,1-2,1 0,26 1,98-1,-78-4,147 3,-279-5,-26-1,0 3,-143 20,187-8,46-12,0 0,1 0,-1 0,0 0,1 0,-1 1,0-1,0 0,1 0,-1 0,0 1,0-1,1 0,-1 1,0-1,0 0,0 0,1 1,-1-1,0 0,0 1,0-1,0 0,0 1,0-1,0 0,0 1,0-1,0 0,0 1,0-1,0 0,0 1,0-1,0 0,0 1,0-1,0 0,0 1,-1-1,1 0,0 0,0 1,0-1,-1 0,1 0,0 1,0-1,-1 0,1 0,0 1,0-1,-1 0,1 0,0 0,-1 0,1 0,0 1,-1-1,1 0,0 0,-1 0,1 0,0 0,-1 0,1 0,0 0,-1 0,28 9,23-1,-1-3,81 0,-80-4,0 1,74 13,-172-8,-89-3,-330 18,423-15,27-2,17-5,0 0,0 0,0 0,1 0,-1 0,0 0,0 0,0 0,0 0,0 0,0 0,1 0,-1 0,0 0,0 0,0 0,0 0,0 0,1 0,-1 0,0 0,0 0,0 0,0 0,0 0,0 0,0 0,1 0,-1 1,0-1,0 0,0 0,0 0,0 0,0 0,0 0,0 0,0 1,0-1,0 0,0 0,0 0,0 0,0 0,0 0,0 1,0-1,0 0,0 0,0 0,0 0,0 0,0 0,0 1,0-1,0 0,0 0,0 0,0 0,0 0,0 0,0 1,0-1,277 41,-30-6,-216-25,-31-10,0 0,1 0,-1 0,0 0,0 0,0 0,1 0,-1 0,0 0,0 0,0 0,0 1,1-1,-1 0,0 0,0 0,0 0,0 0,0 1,0-1,1 0,-1 0,0 0,0 0,0 1,0-1,0 0,0 0,0 0,0 1,0-1,0 0,0 0,0 0,0 1,0-1,0 0,0 0,0 0,0 1,0-1,0 0,0 0,0 0,0 0,-1 1,1-1,0 0,0 0,0 0,0 0,0 1,-1-1,-4 2,0 0,-1 0,1 0,-1-1,1 0,-11 1,-154 10,-7 0,176-12,-1 0,1 0,-1 0,1 0,0 0,-1 1,1-1,0 0,-1 1,1 0,0-1,-1 1,1 0,0-1,-2 3,3-3,0 1,0-1,0 1,1-1,-1 0,0 1,0-1,0 1,1-1,-1 1,0-1,0 0,1 1,-1-1,0 1,1-1,-1 0,0 0,1 1,-1-1,0 0,1 1,-1-1,1 0,-1 0,1 0,-1 0,1 1,49 16,-44-15,25 7,-14-5,0 1,0 0,-1 1,23 13,-38-19,-1 0,1 0,0 0,-1 1,1-1,-1 0,1 1,0-1,-1 0,1 1,-1-1,1 1,-1-1,1 0,-1 1,1 0,-1-1,0 1,1-1,-1 1,0-1,1 1,-1 0,0-1,0 1,0 0,1-1,-1 1,0 0,0-1,0 1,0 0,0-1,0 1,0 0,0-1,-1 1,1 0,0-1,0 1,-1-1,1 1,0 0,-1-1,1 1,0-1,-1 1,1-1,-1 1,1-1,-1 1,1-1,-1 1,1-1,-1 0,1 1,-1-1,0 0,1 0,-1 1,1-1,-1 0,0 0,1 0,-2 0,-48 14,-57-3,-146-5,162-5,64 2,60 5,440 36,-187-23,-266-19,575 78,-520-59,-67-13,-19-2,-20 0,-1-2,0-2,-42-1,28 0,-685-7,707 4,21 2,6-1,41 2,258 21,410 81,-624-87,96 32,-177-46,0 1,-1 0,1 0,0 0,10 7,-16-9,-1-1,0 0,1 0,-1 1,0-1,0 0,1 1,-1-1,0 0,0 1,1-1,-1 0,0 1,0-1,0 1,1-1,-1 1,0-1,0 0,0 1,0-1,0 1,0-1,0 1,0-1,0 0,0 1,0-1,-1 1,1-1,0 1,0-1,0 0,0 1,-1-1,1 0,0 1,0-1,-1 1,1-1,0 0,-1 0,1 1,0-1,-1 0,1 0,0 1,-1-1,1 0,-1 0,1 0,0 0,-1 1,1-1,-1 0,-14 5,1-1,-1-1,0 0,0-1,0 0,-24-1,13 0,-491 4,301-7,187 5,62 3,-9-1,89 16,-1 5,146 54,-218-60,-39-20,-1 0,0 0,1 0,-1 0,1 0,-1 1,0-1,1 0,-1 0,0 0,1 1,-1-1,0 0,0 0,1 1,-1-1,0 0,0 1,1-1,-1 0,0 1,0-1,0 0,0 1,1-1,-1 1,0-1,0 0,0 1,0-1,0 0,0 1,0-1,0 1,0-1,0 0,0 1,0-1,-1 1,1-1,0 1,-19 6,-31-2,50-5,-26 1,-184 1,178-3,1-2,-1-1,0-2,-45-14,54 10,23 10,0 0,0 0,-1 0,1 0,0 0,0-1,0 1,0 0,0 0,0 0,0 0,0 0,-1 0,1 0,0 0,0 0,0 0,0-1,0 1,0 0,0 0,0 0,0 0,0 0,0 0,0-1,0 1,0 0,0 0,0 0,0 0,0 0,0 0,0-1,0 1,0 0,0 0,0 0,0 0,0 0,0 0,0-1,0 1,0 0,0 0,0 0,0 0,0 0,1 0,-1 0,0 0,0 0,0-1,0 1,0 0,0 0,0 0,1 0,-1 0,0 0,0 0,0 0,0 0,0 0,45-2,144 16,314 64,-482-74,-14-3,0 1,0-1,0 1,-1 0,1 1,11 5,-18-8,0 0,0 1,0-1,0 0,0 0,0 1,0-1,0 0,0 0,0 0,0 1,0-1,0 0,0 0,0 1,0-1,0 0,-1 0,1 0,0 1,0-1,0 0,0 0,0 0,-1 0,1 1,0-1,0 0,0 0,0 0,-1 0,1 0,0 0,0 0,-1 0,1 1,0-1,0 0,0 0,-1 0,1 0,0 0,0 0,-1 0,1 0,0 0,0 0,0 0,-1-1,1 1,0 0,0 0,-1 0,-17 2,-12-1,0-2,1-1,-35-7,49 4,17-1,30-4,79-4,206 1,-180 11,59-3,-165 4,-57 0,-1099-14,1078 17,82 8,79 12,75 14,211 69,-383-100,47 20,-60-24,0 1,0 0,-1 0,1 1,0-1,-1 1,0 0,0 0,0 0,0 0,4 5,-7-7,1 0,-1 0,0 0,1 0,-1 0,0 0,0 0,0 1,0-1,0 0,0 0,0 0,0 0,0 0,0 0,-1 0,1 0,0 0,-1 0,1 0,-1 0,1 0,-1 0,1 0,-1 0,0 0,1-1,-1 1,0 0,0 0,1-1,-1 1,0 0,0-1,-2 1,-39 19,39-18,-44 13,-1-1,-93 14,-107-3,115-14,127-11,-45 8,36 1,15-9,0 1,0-1,0 1,0-1,0 1,1-1,-1 1,0-1,0 1,0-1,0 1,1-1,-1 1,0-1,0 1,1-1,-1 1,0-1,1 1,-1-1,0 0,1 1,-1-1,1 0,-1 1,1-1,-1 0,1 0,-1 1,1-1,0 0,36 20,1-1,58 19,16 7,-101-40,18 7,-1 1,-1 1,0 2,0 1,-2 1,27 24,-51-41,1 0,-1-1,0 1,0 0,-1 0,1 0,0 0,0 0,0 0,-1 0,1 0,0 0,-1 1,1-1,-1 0,1 0,-1 1,0-1,0 0,1 0,-1 1,0-1,0 0,0 1,0-1,-1 0,1 0,0 1,0-1,-1 0,1 0,-1 1,1-1,-1 0,1 0,-1 0,0 0,0 0,0 0,1 0,-1 0,0 0,0 0,0 0,0-1,-2 2,-6 3,0-1,0 0,0-1,-1 0,-10 2,11-2,-138 27,98-22,1 2,-71 25,117-35,0 1,0 0,0 0,0 0,0 0,0 0,0 0,1 0,-1 0,0 1,1-1,0 1,-1-1,1 1,-2 1,3-2,0 0,0 0,0-1,-1 1,1 0,0 0,0 0,0-1,0 1,1 0,-1 0,0 0,0-1,0 1,1 0,-1 0,0-1,1 1,-1 0,1-1,-1 1,1 0,-1-1,1 1,-1 0,1 0,6 4,-1-1,1 1,0-1,0-1,0 1,13 4,241 71,-161-52,129 53,-228-80,1 1,-1-1,1 1,-1 0,1-1,-1 1,1 0,-1 0,0 0,0 0,1 0,-1 0,0 1,1 1,-2-3,0 0,0 1,0-1,0 1,0-1,-1 0,1 1,0-1,0 0,0 1,-1-1,1 1,0-1,0 0,-1 0,1 1,0-1,-1 0,1 1,0-1,-1 0,1 0,-1 0,1 1,0-1,-1 0,1 0,-1 0,1 0,0 0,-1 0,0 0,-51 6,-162-6,-23 0,205 3,24 2,13-3,0 0,0 0,0-1,1 1,-1-1,0 0,9 0,199 23,250 36,-395-48,15 2,-1 2,108 39,-154-37,-36-18,1 0,-1 0,1 1,-1-1,1 0,-1 1,0-1,1 0,-1 1,0-1,1 0,-1 1,0-1,1 1,-1-1,0 0,0 1,0-1,1 1,-1-1,0 1,0-1,0 1,0-1,0 1,0-1,0 1,0-1,0 1,0-1,0 1,0-1,0 1,-1-1,1 1,0-1,0 1,0-1,-1 0,1 1,0-1,-1 1,1-1,0 0,-1 1,1-1,0 0,-1 1,1-1,-1 0,1 0,0 1,-1-1,1 0,-1 0,1 0,-1 0,1 0,-1 1,1-1,-1 0,1 0,-1 0,1 0,-2-1,-20 7,-1-2,0-1,0-1,-38-1,24 0,-519 1,260-4,292 2,-52 2,37 3,19-5,0 0,0 1,0-1,-1 0,1 0,0 1,0-1,0 0,0 0,0 1,0-1,0 0,0 1,0-1,0 0,0 0,0 1,0-1,0 0,0 1,1-1,-1 0,0 0,0 1,0-1,0 0,0 0,1 1,-1-1,0 0,0 0,0 0,1 1,-1-1,0 0,0 0,1 0,-1 0,0 0,0 1,1-1,-1 0,0 0,1 0,-1 0,0 0,0 0,1 0,36 17,1-1,1-3,52 13,-3-1,-37-9,-17-7,0 2,-1 1,32 18,-65-30,1 0,0 0,-1 0,1 0,-1 0,1 1,-1-1,1 0,-1 0,1 0,-1 1,1-1,-1 0,1 1,-1-1,1 0,-1 1,0-1,1 1,-1-1,0 1,1-1,-1 1,0-1,1 1,-1-1,0 1,0-1,0 1,0-1,1 1,-1-1,0 1,0 0,0-1,0 1,0-1,0 1,-1-1,1 1,0 0,0 0,-28 10,-21-3,-1-2,-68 0,-106-12,150 2,0-2,0-4,-85-23,137 24,22 9,0 0,0 0,0 0,0 0,0 0,0-1,0 1,-1 0,1 0,0 0,0 0,0 0,0 0,0-1,0 1,0 0,0 0,0 0,0 0,0 0,0-1,0 1,0 0,0 0,0 0,0 0,0-1,0 1,0 0,0 0,0 0,0 0,0 0,0-1,0 1,0 0,0 0,0 0,0 0,1 0,-1 0,0 0,0-1,0 1,0 0,0 0,0 0,1 0,-1 0,0 0,0 0,0 0,0 0,1 0,36-7,190 3,373 41,-508-25,-74-6,-29-1,-49 0,-117-6,-1-8,-249-45,-345-120,749 168,-315-100,330 102,0 1,0-1,0-1,-11-7,18 11,1 1,-1 0,1-1,-1 1,1 0,0-1,-1 1,1-1,0 1,-1-1,1 1,0-1,-1 1,1-1,0 0,0 1,0-1,-1 1,1-1,0 1,0-1,0 0,0 1,0-1,0 1,0-1,1 0,0 0,0-1,0 1,0 0,0 0,0 1,0-1,0 0,1 0,-1 0,0 1,1-1,-1 1,0-1,1 1,-1 0,3-1,39-6,1 2,-1 2,58 4,-57-1,156 2,393 57,-580-57,0 1,0 0,22 9,-29-4,-18 0,-15-3,0-1,0-1,0-2,0 0,-38-5,62 3,-139-10,1-7,0-6,-145-45,232 50,43 10,18 4,29 0,104 8,1 6,226 43,-282-33,-51-5,-34-14,0 0,0 0,0 0,1 1,-1-1,0 0,0 0,0 0,0 0,1 1,-1-1,0 0,0 0,0 0,0 1,0-1,0 0,0 0,0 1,0-1,0 0,0 0,0 0,0 1,0-1,0 0,0 0,0 1,0-1,0 0,0 0,0 1,0-1,0 0,0 0,0 0,0 1,-1-1,1 0,0 0,-20 8,-19-1,0-3,-1-1,-41-3,34 1,-225-7,-501-76,674 63,97 19,0 0,0 0,-1-1,1 1,0-1,0 0,0 0,0 1,0-1,0-1,0 1,0 0,0 0,-2-3,6 3,-1 0,1 0,0 0,0 0,0 0,0 0,-1 0,1 0,0 1,0-1,0 1,0 0,1 0,-1 0,0-1,3 2,112-10,179 11,122 35,-209-7,-182-19,-28-11,0 1,0 0,0 0,0-1,0 1,0-1,0 1,0-1,0 1,-1-1,1 0,0 1,0-1,0 0,-1 0,1 0,0 0,0 0,-3 0,-139 7,-171-13,218 2,66 6,30-2,0 0,-1 0,1 0,0 0,0 0,0 1,0-1,0 0,0 0,0 0,-1 0,1 0,0 1,0-1,0 0,0 0,0 0,0 0,0 1,0-1,0 0,0 0,0 0,0 0,0 1,0-1,0 0,0 0,0 0,0 0,0 1,0-1,0 0,1 0,-1 0,0 0,0 0,0 0,0 1,0-1,0 0,0 0,1 0,-1 0,0 0,0 0,0 0,0 0,0 1,1-1,-1 0,0 0,0 0,0 0,0 0,1 0,-1 0,0 0,0 0,0 0,0 0,1 0,-1 0,52 19,-32-13,7 4,-12-6,0 1,-1 0,0 1,0 1,0 0,-1 1,21 16,-34-24,1 1,-1-1,1 1,-1-1,1 0,-1 1,1-1,-1 1,0 0,1-1,-1 1,0-1,1 1,-1-1,0 1,0 0,0-1,0 1,0 0,1-1,-1 1,0-1,0 1,0 0,-1-1,1 1,0 0,0-1,0 1,0 0,-1-1,1 1,0 0,-22 11,-40-1,56-11,-163 27,87-13,-86 5,-52-10,127-10,-111 3,163 8,-5 2,44-12,0 0,0 0,0 0,0 0,1 0,-1-1,0 1,0 0,0-1,0 0,0 1,0-1,1 0,-1 0,0 0,0 0,1 0,-1 0,-1-3,2 4,1-1,-1 0,1 0,0 1,-1-1,1 0,0 0,0 0,0 0,-1 1,1-1,0 0,0 0,0 0,0 0,0 0,1 1,-1-1,0 0,0 0,0 0,1 0,-1 1,1-1,-1 0,0 0,1 1,-1-1,1 0,0 1,-1-1,1 0,-1 1,1-1,0 1,0-1,-1 1,1-1,0 1,1-1,37-21,-32 18,0 0,7-2,-1-2,0 0,17-13,-26 18,-1-1,1 0,-1 1,1-2,-1 1,-1 0,1 0,0-1,-1 0,0 1,0-1,-1 0,3-10,0-1,1 0,1 1,0 0,1 0,1 0,9-13,-8 13,-1 1,0-1,-1 0,-1-1,9-30,-3-2,3 1,2 0,25-49,-21 48,-9 25,1 0,1 1,1 0,27-30,-7 7,-15 17,-1-1,-1-1,-2 0,-1-2,-2 1,0-2,13-60,-20 46,1-64,-6 79,4-18,-4 37,1 0,-2 0,1 1,-2-1,0 0,0 0,-5-19,2 18,-1 0,0 0,2 0,0-1,0 1,1-1,1 0,1-23,3 33,0 0,0 0,0 0,0 0,1 1,0 0,0 0,0 0,1 0,-1 0,1 1,-1 0,9-4,12-11,10-10,50-56,-84 84,-1-1,0 1,0 0,1 0,-1-1,0 1,0 0,1 0,-1-1,0 1,0 0,0-1,1 1,-1 0,0-1,0 1,0 0,0-1,0 1,0 0,0-1,0 1,0-1,0 1,0 0,0-1,0 1,0 0,0-1,0 1,0 0,-1-1,1 1,0 0,0-1,0 1,-1 0,1 0,0-1,0 1,-1 0,1-1,0 1,0 0,-1 0,1-1,-25-5,-30 7,-131 21,156-16,0 1,1 1,-1 2,-29 14,51-19,-1 0,2 0,-1 1,1 0,0 1,0-1,0 1,1 0,0 1,1-1,0 1,0 1,0-1,1 0,1 1,-6 17,3-5,1 2,2-1,0 1,1-1,1 45,2-60,0 0,0 0,0-1,1 1,-1 0,2-1,-1 0,1 1,0-1,0 0,1 0,6 8,-7-10,0-1,0 1,1-1,-1 0,1-1,0 1,-1 0,1-1,1 0,-1 0,0 0,0-1,1 1,-1-1,0 0,1 0,-1-1,1 1,6-1,0-1,35 2,-45-1,0 0,-1 0,1 0,0 0,0 1,-1-1,1 0,0 1,-1-1,1 0,-1 1,1-1,0 1,-1-1,1 1,-1-1,1 1,-1-1,1 1,-1-1,0 1,1 0,-1-1,0 1,1 0,-1-1,0 1,0 0,0 0,1-1,-1 1,0 0,0 0,0-1,0 1,0 0,0 0,-1-1,1 1,0 0,0-1,-1 1,1 0,0-1,0 1,-1 0,1-1,-1 1,1 0,-1-1,0 1,-17 31,0 1,2 0,2 1,-16 55,24-68,-3 23,49-90,255-299,-160 192,-3-17,-64 77,-55 80,-7 15,-5 1,-1-1,-1 1,1 0,0 0,-1 0,1 0,-1-1,0 1,-2 5,-13 30,-2-1,-2 0,-27 39,-84 101,84-116,28-35,-68 96,78-109,2 1,-1 1,2-1,0 1,0 1,-6 30,12-44,-1-1,1 0,0 1,0-1,0 1,0-1,0 1,0-1,0 1,0-1,1 1,-1-1,0 1,1-1,-1 1,1-1,1 2,-2-2,1-1,0 1,-1-1,1 0,0 1,-1-1,1 0,0 0,-1 1,1-1,0 0,-1 0,1 0,0 0,0 0,-1 0,1 0,0 0,-1 0,1 0,0-1,0 1,-1 0,2-1,3-1,0-1,0 0,0 0,0 0,-1-1,1 1,4-7,26-31,-2-3,-1 0,-3-2,-1-2,-3 0,-2-2,-2 0,15-56,-36 106,0 0,0 0,0 0,0 0,-1 0,1-1,0 1,0 0,0 0,0 0,0 0,0 0,0 0,0 0,-1 0,1 0,0 0,0 0,0 0,0-1,0 1,0 0,0 0,0 0,0 0,0 0,0 0,0 0,0-1,0 1,0 0,0 0,0 0,-15 22,-29 55,23-41,-135 218,64-109,-140 296,225-425,-14 41,20-53,0 0,0 0,0 0,0 0,1 0,0 0,0 0,0 0,0 0,1 0,1 6,-1-9,-1 0,1 0,-1 1,1-1,0 0,0 0,-1-1,1 1,0 0,0 0,0 0,0-1,0 1,0 0,0-1,0 1,1-1,-1 1,0-1,0 1,0-1,0 0,1 0,-1 0,0 0,0 0,1 0,-1 0,0 0,0 0,1 0,-1-1,0 1,0 0,0-1,2 0,44-22,-17 1,0-1,-2-2,0 0,-2-2,-1-1,-1-1,-2-1,30-51,6-26,58-145,131-402,-243 638,-8 19,-16 29,10-15,-235 350,-129 208,366-562,5-8,0-1,0 1,0 0,1 0,0 0,0 0,0 0,0 0,-1 10,3-15,1 0,-1 1,0-1,0 1,0-1,0 1,0-1,1 0,-1 1,0-1,0 0,1 1,-1-1,0 0,0 1,1-1,-1 0,0 0,1 1,-1-1,1 0,-1 0,0 0,1 1,-1-1,1 0,-1 0,0 0,1 0,-1 0,1 0,-1 0,1 0,-1 0,0 0,1 0,-1 0,1 0,-1 0,0 0,1 0,-1-1,1 1,-1 0,24-9,-23 8,38-19,-1-3,-1-1,-1-1,59-54,113-139,-128 119,108-173,39-122,-168 288,-50 93,-9 20,-11 31,-157 426,-12 36,88-205,-69 391,156-657,2-18,1 1,0 1,1-1,0 0,2 23,-1-35,0 0,0 1,0-1,0 1,0-1,0 0,0 1,1-1,-1 1,0-1,0 0,0 1,0-1,1 0,-1 1,0-1,0 0,1 1,-1-1,0 0,1 0,-1 1,0-1,1 0,-1 0,0 1,1-1,-1 0,1 0,-1 0,0 0,1 0,-1 0,1 0,-1 0,0 0,1 0,-1 0,1 0,-1 0,0 0,1 0,-1 0,1 0,-1 0,0 0,1-1,-1 1,0 0,1 0,-1-1,0 1,1 0,-1 0,0-1,1 1,-1-1,22-21,54-78,87-154,-102 154,68-106,322-537,-438 719,-17 28,-25 38,-416 707,381-622,60-107,23-34,320-383,-331 387,124-166,196-341,-321 505,-8 16,-14 27,-30 66,-164 362,154-321,-53 201,97-284,11-54,0 0,-1 0,1 0,0 0,0 0,0 0,0 0,0 0,0 0,0 0,1 0,-1 0,0 0,0 1,1-1,-1-1,1 1,-1 0,2 2,-1-3,-1-1,1 1,0 0,0 0,0 0,0-1,0 1,0 0,0-1,0 1,-1-1,1 1,0-1,0 1,-1-1,1 1,0-1,-1 0,1 0,0 1,-1-1,1 0,0-1,29-39,-2 0,-2-2,35-78,-27 50,203-440,25-50,-223 497,-28 55,-4 15,-6 7,-1 0,0 0,0 0,-2 0,1 0,-2 0,-6 21,4-8,-104 396,11-43,71-256,-11 138,36-188,2-72,-1 0,1 0,0 0,0 0,0 0,0 0,0 0,0 0,0 0,0 0,1 0,-1 0,0 0,0 0,1 0,-1 0,1-1,-1 1,1 0,-1 0,1 0,-1-1,1 1,0 0,0 0,-1-1,2 2,0-3,0 0,-1 0,0 0,1 0,-1-1,1 1,-1 0,0-1,0 1,0-1,0 1,0-1,0 1,1-4,20-39,-2 0,20-66,19-102,3-101,-58 267,-4 46,0 0,0 0,0 0,0 1,-1-1,1 0,0 0,0 0,0 0,0 0,-1 0,1 0,0 0,0 1,0-1,0 0,-1 0,1 0,0 0,0 0,0 0,-1 0,1 0,0 0,0 0,0 0,-1-1,1 1,0 0,0 0,0 0,0 0,-1 0,1 0,0 0,0 0,0 0,0-1,0 1,-1 0,1 0,0 0,0 0,0 0,0-1,0 1,0 0,0 0,0 0,0-1,-1 1,1 0,0 0,0 0,0-1,-7 13,0 0,1 0,0 1,1 0,-5 19,-1 2,-310 892,293-855,18-54,4-17,1-30,11-424,3 208,-9 103,0 143,0 1,0-1,0 0,-1 0,1 0,0 1,0-1,0 0,0 0,-1 0,1 1,0-1,0 0,-1 0,1 0,0 0,0 0,-1 0,1 0,0 0,0 1,-1-1,1 0,0 0,-1 0,1 0,0 0,0 0,-1-1,1 1,0 0,0 0,-1 0,1 0,0 0,0 0,-1 0,1 0,0-1,0 1,-1 0,1 0,0 0,0-1,0 1,0 0,-1 0,1 0,0-1,0 1,0 0,0 0,0-1,0 1,-1 0,1 0,0-1,-15 29,-192 525,99-247,85-249,13-45,3-18,3-25,4 30,0-434,5 230,-3 151,-4-110,1 146,-1-1,-1 1,-1-1,-1 1,0 0,-12-25,16 41,0-1,0 1,0-1,-1 1,0 0,1-1,-1 1,0 0,0 0,0 0,0 1,0-1,-1 0,1 1,0-1,-1 1,1 0,-1 0,0 0,1 0,-1 0,0 1,0-1,1 1,-1-1,0 1,0 0,0 0,1 1,-1-1,0 1,0-1,1 1,-1 0,0 0,1 0,-4 1,-7 5,0 0,0 1,0 0,1 1,-19 17,-1 7,0 1,2 2,2 1,2 1,1 1,2 1,1 2,3 0,1 1,-23 87,37-106,4-24,0 0,0 0,0 1,0-1,0 0,1 0,-1 0,0 0,0 0,0 0,0 1,0-1,0 0,0 0,0 0,0 0,0 0,0 0,1 0,-1 0,0 0,0 0,0 0,0 1,0-1,0 0,0 0,1 0,-1 0,0 0,0 0,0 0,0 0,0 0,1 0,-1 0,0 0,0 0,0 0,0 0,0 0,0-1,0 1,1 0,-1 0,0 0,0 0,0 0,0 0,0 0,0 0,0 0,0 0,1 0,-1-1,0 1,0 0,0 0,0 0,0 0,0 0,0 0,0-1,0 1,0 0,21-39,-5-10,-2 0,-2-2,-3 0,3-53,1-210,-12 290,6 161,-3-157,1 1,1 0,12-24,39-92,-39 97,1 1,1 0,2 2,49-60,-69 92,0 1,0 0,0 0,0 0,0 0,0 0,1 0,-1 0,1 1,-1-1,1 1,0 0,-1 0,1 0,4-1,-5 3,0-1,-1 1,1-1,-1 1,1 0,-1-1,1 1,-1 0,0 0,1 0,-1 0,0 0,0 0,0 1,0-1,0 0,0 1,0-1,0 0,0 1,-1-1,1 1,-1 0,1-1,-1 1,1-1,-1 4,11 39,-1 1,4 72,2 8,-15-120,0-1,0 1,0-1,0 0,1 1,-1-1,1 0,0 0,0 0,1 0,3 4,-5-7,-1-1,1 1,0-1,-1 1,1-1,0 1,-1-1,1 0,0 1,-1-1,1 0,0 0,0 0,0 0,-1 1,1-1,0 0,0 0,-1 0,1-1,0 1,0 0,-1 0,3-1,-1 0,0 0,0-1,0 1,0-1,0 1,0-1,0 0,-1 0,1 0,0 0,1-3,12-19,-2-1,0 0,-2 0,-1-1,13-49,-57 111,-17 35,32-42,-1-1,-31 32,51-59,0-1,0 0,0 1,0-1,0 0,-1 0,1 1,0-1,0 0,-1 1,1-1,0 0,0 0,-1 0,1 1,0-1,-1 0,1 0,0 0,-1 0,1 0,0 1,-1-1,1 0,0 0,-1 0,1 0,0 0,-1 0,1 0,0 0,-1 0,1 0,0-1,-1 1,1 0,0 0,-1 0,1 0,0 0,-1-1,1 1,0 0,0 0,-1 0,1-1,0 1,0 0,-1-1,-3-24,10-35,-6 59,5-28,4-53,-9 81,0 0,0 0,0 1,0-1,0 0,0 0,0 1,0-1,0 0,0 0,-1 1,1-1,0 0,0 0,-1 1,1-1,0 0,-1 1,1-1,-1 1,1-1,-1 0,1 1,-1-1,0 1,1-1,-1 1,1 0,-1-1,0 1,1 0,-1-1,-1 1,-1 0,1 0,0 0,-1 0,1 1,0-1,0 1,-1 0,1 0,0 0,0 0,-3 2,-54 41,-103 113,-192 242,308-344,-160 203,225-330,-19 72,0 0,0 0,0 0,0 0,0 0,0 0,0 0,0 0,0 0,0 0,0 0,0 0,0 0,0 0,0 1,-1-1,1 0,0 0,0 0,0 0,0 0,0 0,0 0,0 0,0 0,0 0,0 0,0 0,-1 0,1 0,0-1,0 1,0 0,0 0,0 0,0 0,0 0,0 0,0 0,0 0,0 0,0 0,0 0,0 0,-1 0,1 0,0 0,0 0,0-1,-10 14,-9 20,19-32,-8 26,7-18,7-13,13-24,10-16,3 1,1 1,1 2,3 2,42-35,-77 71,-1 1,0 0,1 0,-1 0,1-1,-1 1,1 1,-1-1,1 0,0 0,-1 1,1-1,0 1,0-1,0 1,-1 0,1 0,0-1,0 1,0 1,-1-1,1 0,3 1,-4 0,0 0,1 0,-1 1,0-1,0 1,0-1,0 1,0-1,0 1,0-1,0 1,-1 0,1 0,-1-1,1 1,-1 0,0 0,1 3,-1 13,0 0,-1-1,-4 29,-47 258,16-107,-18 324,54-514,0 0,0-1,1 1,-1 0,1-1,3 9,-4-14,0-1,1 1,-1 0,0-1,1 1,-1-1,0 1,1 0,-1-1,1 1,-1-1,1 0,-1 1,1-1,-1 1,1-1,-1 0,1 1,-1-1,1 0,0 0,-1 1,1-1,0 0,0 0,1 0,0 0,-1-1,1 1,0-1,-1 0,1 1,-1-1,1 0,-1 0,1 0,-1 0,0 0,1 0,1-3,37-36,-26 24,2 1,28-22,-39 33,-1 0,1 0,0-1,-1 1,0-1,0 0,-1 0,1-1,-1 1,5-11,13-61,-19 67,0 0,0 0,0 0,2 0,-1 1,1-1,0 1,1 0,0 0,1 1,11-15,-14 21,0 0,0 0,0 0,0 1,0-1,1 1,-1 0,0 0,1 0,-1 0,1 1,-1-1,6 1,55 2,-34 0,115 3,-56-1,96-7,-166 0,1 0,-1-2,0 0,35-16,6-2,337-88,42-14,-394 110,-1-3,-1-1,64-39,-87 45,-2 0,0-1,0-2,-1 1,-1-2,-1 0,0-1,-2 0,16-27,-19 28,-1 1,-1-1,0 0,-2-1,0 0,-1 0,0 0,2-25,-4 1,-3 28,1-1,0 1,1 0,1 0,0 1,1-1,11-26,-14 39,0 0,-1 0,1 0,0-1,-1 1,1 0,0 0,-1-1,0 1,1 0,-1-1,0 1,0-1,1 1,-1 0,0-1,0 1,-1-1,1 1,0 0,0-1,-1 1,1-1,-1 1,1 0,-1 0,0-1,1 1,-2-1,-1-1,-1 1,1 0,0 1,-1-1,0 1,1-1,-1 1,-7-1,-9-4,-25-8,25 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49.55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226 1,'-6'2,"0"0,-1 0,1 1,0 0,0 0,0 1,1 0,-1 0,1 0,0 0,0 1,-6 8,-1-2,-50 36,45-37,1 2,-22 20,38-31,0-1,0 0,0 0,0 0,0 0,0 0,0 0,0 0,1 0,-1 0,0 0,0 0,0 0,0 0,0 0,0 0,0 1,0-1,0 0,0 0,0 0,0 0,0 0,0 0,0 0,0 0,0 1,0-1,0 0,0 0,0 0,0 0,0 0,0 0,0 0,0 0,0 1,0-1,0 0,0 0,0 0,0 0,0 0,0 0,0 0,18-7,27-17,102-73,-97 61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51.43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736 943,'3'-2,"0"0,0 0,-1-1,1 1,-1-1,1 0,-1 0,0 1,0-1,2-5,3-3,351-483,-213 239,-122 211,-22 43,-1 0,1 1,-1-1,1 0,-1 0,0 0,1 1,-1-1,0 0,0 0,1 0,-1 0,0 0,0 1,0-1,0 0,0 0,0 0,-1 0,1-1,-14-2,-34 18,35-10,-232 59,-39 12,253-64,1 1,0 1,1 2,1 1,0 1,-47 40,72-54,8-5,21-14,34-28,-30 12,-1-1,-2-1,34-54,7-9,-66 95,23-30,-21 30,-15 22,-30 49,-63 105,-144 328,242-477,6-25,0 1,0-1,0 0,0 0,0 0,0 1,0-1,0 0,0 0,1 0,-1 1,0-1,0 0,0 0,0 0,0 0,1 1,-1-1,0 0,0 0,0 0,0 0,1 0,-1 0,0 1,0-1,0 0,1 0,-1 0,0 0,0 0,1 0,-1 0,0 0,0 0,0 0,1 0,-1 0,0 0,0 0,1 0,-1-1,0 1,0 0,0 0,1 0,36-26,140-126,120-93,-297 245,0-1,1 1,-1 0,0-1,1 1,-1-1,0 1,1 0,-1-1,1 1,-1 0,1-1,-1 1,1 0,-1 0,0 0,1-1,-1 1,1 0,-1 0,1 0,0 0,-1 0,1 0,-1 0,1 0,-1 0,1 0,-1 0,1 0,-1 0,1 1,-1-1,1 0,-1 0,1 0,0 1,-4 21,-18 29,21-51,-12 26,-2-1,-1 0,-1-1,-1-1,-1 0,-28 27,45-50,1 1,0 0,-1-1,1 1,0-1,-1 1,1-1,-1 1,1-1,0 0,-1 1,1-1,-1 1,0-1,1 0,-1 0,1 1,-1-1,1 0,-1 0,0 0,1 1,-1-1,0 0,1 0,-1 0,0 0,1 0,-1 0,1 0,-2-1,3-20,22-41,-20 56,2-6,18-53,-21 60,-1 1,0 0,0 0,-1-1,1 1,-1 0,0-1,0 1,0 0,-1-1,1 1,-3-8,2 11,0-1,0 1,-1 0,1 0,0 0,0 0,-1 0,1 0,-1 0,1 0,-1 0,1 0,-1 1,1-1,-1 1,0-1,1 1,-1 0,0-1,1 1,-1 0,0 0,1 0,-1 0,0 1,1-1,-3 1,-53 14,46-12,-227 88,58-19,126-51,30-11,-1-1,0-1,0-1,-46 7,70-14,-1 0,1 1,0-1,0 0,0 0,0 0,0 0,0-1,0 1,0 0,0 0,0-1,0 1,0 0,0-1,0 1,0-1,0 1,0-1,0 0,1 1,-1-1,0 0,0 0,1 0,-1 1,0-1,0-1,1 0,-1 0,1 0,-1 0,1 0,0 0,0-1,0 1,0 0,0 0,1 0,-1 0,1 0,0-3,1 0,0-1,0 1,1 0,-1 0,1 1,0-1,0 0,1 1,-1 0,9-7,-11 10,0 0,0 0,0 1,0-1,0 1,1-1,-1 1,0-1,0 1,1 0,-1-1,0 1,1 0,-1 0,0 0,1 0,-1 0,0 0,0 1,1-1,1 1,4 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3.82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589 2151,'-14'2,"1"0,-1 1,1 0,0 1,0 0,1 1,0 1,-1 0,2 0,-14 10,4-3,-42 18,37-22,0 2,1 0,1 2,-28 18,47-28,-1-1,0 0,0 0,-1 0,1-1,0 0,0 0,-1-1,1 0,0 0,-1 0,1-1,0 0,-11-3,8 3,-1-1,0 1,1 1,-19 1,27-1,0 1,0-1,0 0,0 0,0 1,0-1,0 0,0 0,0 0,0 0,0 0,-1-1,1 1,0 0,0 0,0-1,0 1,0 0,1-1,-1 1,0-1,0 1,0-1,0 0,0 1,1-1,-1 0,0 0,0-1,1 1,0 1,0-1,0 0,0 0,1 0,-1 0,0 0,1 1,-1-1,0 0,1 0,-1 0,1 1,-1-1,1 0,0 1,-1-1,1 1,0-1,-1 0,1 1,0-1,0 1,-1 0,1-1,0 1,0 0,0-1,0 1,0 0,-1 0,1 0,0 0,1 0,35-6,-32 6,1-1,-1 0,0 1,1-2,-1 1,0-1,0 0,0 0,9-5,19-13,-18 11,1-1,-2 0,1-1,20-20,-20 16,-13 14,0-1,0 0,-1 0,1 0,0 0,-1 0,1 0,-1 0,0 0,1 0,-1-1,0 1,-1 0,1-1,0 1,-1-1,1 1,-1-1,0 0,1 1,-1-1,-1-2,1-1,1-6,-1 1,0-1,-1 0,0 1,-1-1,-1 0,1 1,-2 0,0 0,-8-17,11 33,-1 1,1-1,0 0,0 1,1-1,0 10,0-9,0-4,-1 1,1-1,0 0,0 0,1 1,-1-1,0 0,1 0,0 0,-1 1,1-1,0 0,0 0,0 0,0 0,0 0,1 0,1 1,-3-2,1 0,-1 1,1-1,-1 0,0 0,0 0,0 0,0 0,0 0,0 1,0-1,0 0,0 0,0 0,0 0,-1 0,1 0,0 0,-1 1,1-1,-2 1,-16 30,10-19,8-12,0-1,0 1,0-1,0 1,0-1,0 1,0-1,0 0,-1 1,1-1,0 1,0-1,-1 0,1 1,0-1,-1 1,1-1,0 0,-1 1,1-1,0 0,-1 0,1 1,-1-1,1 0,0 0,-1 0,1 0,-1 1,1-1,-1 0,0 0,-4-17,3-47,1 39,1 22,-2-20,0 1,-7-25,9 46,-1 0,1 0,-1 0,1 0,-1 0,0 0,1 0,-1 1,0-1,0 0,0 0,0 1,0-1,0 0,0 1,0-1,0 1,0-1,0 1,0 0,0-1,0 1,0 0,0 0,0 0,-1 0,1 0,0 0,0 0,-2 0,2 1,-1-1,1 0,0 0,0 0,0 0,-1 0,1 0,0 0,0 0,0-1,0 1,-1 0,1-1,0 1,0-1,0 1,0-1,0 1,0-1,0 0,0 1,0-1,0 0,1 0,-1 0,0 0,0 0,1 0,-1 0,1 0,-1 0,1 0,-1 0,1 0,0 0,-1-1,1 1,0 0,0 0,0 0,0-2,-2-24,3 21,-1 0,-1 0,1 0,-1 1,0-1,-1 0,1 0,-1 0,0 1,-1-1,1 1,-4-6,2 4,2 0,-1 0,1 0,0 0,0 0,0-1,1 1,1-1,-1-14,2 14,-2 0,1-1,-1 1,-1 0,0-1,-4-13,5 21,1 1,0 0,0-1,0 1,0-1,0 1,-1 0,1-1,0 1,0 0,0-1,0 1,0-1,0 1,0-1,0 1,0 0,1-1,-1 1,0 0,0-1,0 1,0-1,1 1,-1 0,0-1,0 1,0 0,1-1,-1 1,0 0,1 0,-1-1,18-4,32 4,-34 2,-13-1,0 0,1-1,-1 1,0-1,0 0,0 0,0 0,0 0,0 0,0 0,0-1,0 0,4-2,-12 3,0 1,0 0,1 0,-1 0,0 1,-8 1,11-1,-32 1,28-2,0 0,0 1,0-1,1 1,-1 0,0 1,1-1,-1 1,-7 4,-16 0,1 1,70 0,-32-7,0-1,0 0,0-1,0 0,0 0,0-1,-1-1,1 1,-1-1,0-1,0 0,0 0,-1-1,15-13,-17 14,0 1,1-1,-1 1,1 0,0 0,11-3,-11 4,0-1,0 1,0-1,-1 0,7-5,-10 6,-1 1,0 0,0-1,0 0,0 1,0-1,-1 0,1 0,-1 0,0 0,0 0,0 0,0 0,0-1,-1 1,1-4,-1 1,0 0,1 1,0-1,0 0,0 1,0-1,1 1,0 0,0-1,1 1,0 0,0 0,0 0,0 1,0-1,1 1,0 0,0 0,0 0,1 0,-1 1,1-1,0 1,0 1,8-5,-10 5,1 0,-1-1,1 1,-1-1,0 0,0 0,-1 0,1-1,-1 1,1 0,-1-1,0 0,0 0,-1 1,1-1,-1 0,0 0,0 0,0-1,0 1,-1 0,0 0,0-8,0 7,0 0,0 0,1 0,0 0,0 0,0 0,1 0,0 0,-1 1,2-1,-1 0,0 1,1 0,0-1,5-4,-4 6,0 0,1 0,-1 1,1 0,0-1,0 2,0-1,-1 1,1 0,1 0,-1 0,8 0,-6 0,1 1,-1-2,0 1,0-1,0 0,8-4,4-4,1 0,0 1,1 2,24-7,-28 8,0-1,0-1,-1 0,0-1,-1-1,0 0,-1-1,0-1,0 0,13-16,-23 22,-1-1,1 0,-1 1,0-1,0 0,-1 0,0-1,0 1,-1-1,0 1,0 0,-1-1,0 0,0 1,-1-1,0 1,0 0,0-1,-4-8,3 13,0-1,0 1,0 0,-1 0,0 0,1 0,-1 1,0-1,0 1,0-1,0 1,-1 0,1 0,-1 0,1 1,-1-1,0 1,1 0,-8-1,142 8,-128-6,-1 0,0 0,0 0,0 0,1-1,-1 1,0-1,0 1,0-1,0 0,0 0,0 0,0 0,0 0,0-1,-1 1,1-1,0 1,-1-1,1 1,-1-1,0 0,1 0,0-2,27-53,-23 42,-5 14,-1 0,0 1,1-1,-1 0,0 0,0 1,1-1,-1 0,0 0,0 1,0-1,0 0,0 0,0 1,-1-1,1 0,0 0,0 1,0-1,-1 0,1 0,0 1,-1-1,1 0,0 1,-1-1,1 1,-1-1,1 0,-1 1,0-1,1 1,-1 0,1-1,-1 1,0-1,0 1,1 0,-1-1,0 1,1 0,-1 0,0 0,0 0,1-1,-1 1,0 0,0 0,0 1,-47-2,40 1,14 0,12 0,0-2,27-4,-38 4,-1 0,0 0,0 0,-1 0,1-1,0 0,-1-1,1 1,-1-1,0 0,7-8,-8 8,0 0,0-1,0 0,-1 1,0-2,0 1,0 0,-1 0,1-1,-2 0,1 1,0-1,-1 0,0 0,0 0,-1-10,1 9,0 0,1 0,0 0,0 0,0 1,1-1,6-10,6-17,-12 25,-1 0,-1 0,1 0,-1 0,-1 0,0-1,0 1,-3-10,-16-72,17 83,1 1,-1-1,1 0,1 1,-1-1,1 0,2-11,0-6,-2 23,0-1,-1 1,1 0,0 0,-1 0,1 0,-1 0,0 0,1 0,-1 0,0 0,0 0,0 0,-1 1,1-1,0 0,-1 1,1-1,-1 1,1-1,-1 1,0 0,0 0,1 0,-1 0,-3-1,-1-2,64 0,-34 3,1-1,-1-1,0-1,-1-1,1-2,-1 0,24-11,-39 15,-1 2,1-1,-1 1,1 0,-1 1,1-1,-1 2,1-1,0 1,-1 0,1 1,7 2,5 2,0 1,-1 1,22 13,-28-14,-1 0,-1 1,0 1,0 0,0 1,-1-1,16 23,1-1,20 27,-41-48,2-1,0 0,0 0,0 0,1-1,1-1,-1 1,1-2,0 1,1-1,0-1,18 7,-6-4,-1-1,2-1,-1-1,0-1,35 2,-86-15,20 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5.42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160 58,'-18'-3,"1"0,-1-1,1-1,0-1,1 0,-21-11,23 8,8 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5.78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0,'2'0,"2"0,3 0,-1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6.14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0 0</inkml:trace>
  <inkml:trace contextRef="#ctx0" brushRef="#br0" timeOffset="1">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0:11.2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1,'1682'1681,"-1670"-1669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7.80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1,'7'2,"1"0,-1 0,0 1,0 0,0 1,0 0,-1 0,1 0,7 8,8 2,30 13,13 8,-54-27,0 0,1-1,1-1,-1 0,1-1,0 0,0-1,21 4,-29-6,0 1,0 0,0-1,-1 2,1-1,-1 0,0 1,0 0,0 0,0 0,4 7,-3-3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30.61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0 155,'5'-3,"0"0,0-1,0 1,0-1,-1 0,0-1,0 1,0-1,5-8,2-3,-10 12,1 1,-1 0,1-1,0 1,0 0,0 0,1 0,-1 0,1 0,0 1,-1-1,1 1,0 0,1 0,-1 0,0 0,1 0,-1 1,1-1,-1 1,1 0,-1 0,1 1,0-1,0 1,6-1,27-7,-24-1,-13 8,0 1,0-1,0 1,-1 0,1-1,0 1,0-1,0 1,0-1,0 1,-1 0,1-1,0 1,0 0,-1-1,1 1,0 0,-1-1,1 1,0 0,-1-1,1 1,0 0,-1 0,1-1,0 1,-1 0,1 0,-1 0,1 0,-1 0,1 0,-1-1,1 1,-49-6,29 8,20-2,0 0,0 0,0 0,0 0,0 0,0 0,0 0,0 0,0 0,0 1,0-1,0 0,0 0,0 0,0 0,0 0,0 0,0 0,0 0,0 1,0-1,0 0,0 0,0 0,0 0,0 0,0 0,0 0,0 0,0 0,0 1,0-1,-1 0,1 0,0 0,0 0,0 0,0 0,0 0,0 0,0 0,0 0,0 0,0 0,-1 0,1 0,0 0,0 0,0 0,0 0,0 0,0 0,7 4,1 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32.24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69,'46'2,"-32"0,-1-1,1-1,-1 0,1 0,-1-2,1 0,15-4,-26 5,1-1,-1 0,0 0,0-1,0 1,0-1,0 1,3-5,-4 4,1 0,0 0,-1 1,1-1,0 1,0 0,0 0,1 0,-1 0,6-2,9 0,0 1,0 1,0 0,0 2,30 1,-2 1,-36-2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10:27.95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928 298,'-1'-11,"-1"0,0 0,-1 1,0-1,-1 1,0 0,0 0,-1 0,-1 1,1 0,-2 0,-9-12,1-1,12 19,0 0,0 0,0 0,0 0,-1 1,1-1,-1 1,1 0,-1 0,0 0,0 1,0-1,0 1,0 0,-8-1,7 1,0 0,0-1,1 1,-1-1,0 0,1 0,-1 0,1-1,0 1,-1-1,1 0,-4-4,-35-58,43 65,0 0,0 0,0-1,0 1,0 0,0 0,0 0,-1 0,1 0,0 0,0-1,0 1,0 0,0 0,0 0,-1 0,1 0,0 0,0 0,0 0,0 0,0 0,0 0,-1 0,1 0,0 0,0 0,0 0,0 0,-1 0,1 0,0 0,0 0,0 0,0 0,0 0,0 0,-1 0,1 0,0 0,0 0,0 0,0 1,0-1,0 0,-1 0,1 0,0 0,0 0,0 0,0 0,0 1,0-1,0 0,0 0,0 0,-1 14,5 14,1-13,0 0,-2 1,0 0,0-1,-2 1,0 23,-1-35,-1 0,1 0,-1 0,0-1,0 1,0 0,0 0,-1-1,1 1,-1-1,0 1,0-1,-1 0,1 0,0 0,-1 0,0 0,0-1,0 1,0-1,0 0,0 0,-1 0,1 0,-1 0,1-1,-1 1,0-1,0 0,1 0,-1-1,-4 1,2 0,-9 1,1 0,0 2,-18 5,29-8,0 0,0 0,0 1,0-1,0 1,0 0,0 0,1 0,-1 0,1 0,0 1,-1-1,1 1,0-1,1 1,-1 0,0 0,1 0,-1 0,0 4,-1 1,0 1,0-1,-1 0,0 0,0 0,-1 0,0-1,-11 13,-57 48,16-17,47-42,3-2,0 0,1 0,0 1,0 0,-9 15,14-20,-1 0,1 0,0 1,1-1,-1 0,0 1,1-1,0 1,0-1,0 0,0 1,1-1,-1 1,1-1,0 0,0 1,0-1,0 0,1 0,2 6,0-1,-1 0,-1 0,0 0,0 0,0 1,-1-1,0 1,-1 11,-5 72,4-87,-1 5,-1-1,0 0,-1 1,0-2,0 1,-1 0,0-1,-1 0,0 0,-6 7,-14 20,14-17,7-7,-2 0,0 0,0 0,-1-1,0 0,-1-1,0 0,-1 0,1-1,-2 0,1-1,-20 11,-6-2,30-12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10:45.54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568 0,'1'1,"0"0,0 0,0 0,0 1,0-1,0 0,0 0,-1 0,1 1,-1-1,1 0,-1 1,1-1,-1 1,0-1,1 0,-1 1,0-1,0 1,0-1,0 1,0-1,-1 1,1-1,0 0,-1 1,0 1,0-1,0 0,0 0,-1 0,1-1,-1 1,1-1,-1 1,0-1,0 1,1-1,-1 0,0 0,0 0,0 0,0 0,0 0,0-1,-5 2,-38-2,44 1,0-1,0 0,0 0,0 0,0-1,0 1,0 0,0 0,0 0,0-1,0 1,1 0,-1-1,0 1,0-1,0 1,0-1,1 0,-1 1,0-1,1 0,-1 1,0-1,1 0,-1 0,1 1,-1-1,1 0,-1 0,1 0,0 0,0 0,-1 0,1 0,0 0,0 0,0 0,0 0,0 0,0 0,0 1,0-2,1 1,-1 1,1 0,-1 0,1 0,-1 0,1 0,-1 0,1 0,-1 0,0 1,1-1,-1 0,1 0,-1 0,1 0,-1 1,0-1,1 0,-1 0,1 1,-1-1,0 0,1 1,-1-1,0 0,1 1,-1-1,0 1,0-1,1 0,-1 1,0-1,0 1,0-1,0 1,0-1,0 1,1 0,11 19,-7-9,0 0,-1 1,0 0,0 0,-2 0,1 1,-2-1,1 1,-2-1,-1 23,0-27,0 1,-1-2,0 1,0 0,-1 0,0-1,-1 1,1-1,-1 0,-1 0,1 0,-1-1,0 0,-1 0,0 0,0 0,-9 6,-10 10,22-19,-1 1,0 0,0-1,0 0,-1 0,-8 4,12-6,-1-1,0 1,0-1,0 0,0 0,1 0,-1 0,0 0,0 0,0 0,0-1,1 1,-1-1,0 1,0-1,1 1,-1-1,0 0,1 0,-1 0,1 0,-1 0,-2-3,0 62,3-53,-1-1,0 1,0-1,0 1,0-1,0 0,-1 0,0 0,-4 5,-16 27,23-34,0 0,0 0,0 0,0-1,0 1,0 0,1 0,-1 0,1 0,-1 0,1 0,0-1,0 1,-1 0,1-1,0 1,1 0,-1-1,0 1,0-1,1 0,-1 1,0-1,1 0,0 0,-1 0,1 0,0 0,-1 0,1 0,0-1,0 1,1 0,8 3,-1 0,0-1,1 0,16 3,14-3,47-3,-52 0,1 0,36 7,-59-6,17 5,-26 3,-15 6,6-11,-1-1,1-1,-1 1,0-1,0 0,1 0,-1 0,-1-1,1 1,0-1,0-1,0 1,-6-1,-20 1,26-2,9 1,33-1,-20 0,0 1,0 0,18 4,-29-3,-1 0,0 0,0 1,0 0,0 0,0 0,0 1,0 0,-1 0,1 0,-1 0,0 1,7 7,2 5,-1 1,0 1,-1 0,-2 0,12 28,28 102,-42-123,-1-6,0-1,-2 1,0 0,2 34,-6-51,-1-1,1 1,0-1,0 1,-1-1,1 1,-1-1,0 0,1 1,-1-1,0 0,0 1,1-1,-1 0,0 0,0 0,0 0,-1 0,1 0,-2 2,-33 13,32-15,0 0,0 1,0-1,0 1,0 0,0 0,1 1,-1-1,1 1,-7 6,8-6,-1 0,1 1,0-1,0 1,0-1,1 1,-3 7,4-10,0-1,0 0,0 1,0-1,0 1,0-1,0 1,0-1,0 1,0-1,1 0,-1 1,0-1,0 1,0-1,1 0,-1 1,0-1,0 0,1 1,-1-1,0 0,0 1,1-1,-1 0,0 0,1 1,0-1,23 1,3-7,-7 2,1 0,0 1,0 1,0 1,26 2,-41-1,-1 1,1 1,0-1,-1 1,1 0,-1 0,1 0,-1 1,0 0,0 0,0 0,-1 1,1-1,-1 1,0 0,0 1,0-1,0 1,-1-1,0 1,0 0,0 0,4 11,1 5,-1-1,-1 2,0-1,-2 0,0 1,-2 0,0 0,-2 0,-3 34,0-43,-1 0,-1 0,0-1,-1 1,0-1,-1-1,-14 20,2-1,16-26,-9 17,-1-2,-19 24,27-37,0-1,-1 1,0-1,0-1,0 1,-1-1,1 0,-1 0,0-1,-14 5,-43 15,60-21,1 0,-1 0,1 0,-1 0,1 0,0 0,0 1,0 0,0-1,0 1,0 0,1 1,0-1,-1 0,1 1,0-1,1 1,-1 0,1-1,-2 7,-5 13,2-1,-5 26,-5 21,-45 120,58-181,-1-1,0 0,-1 0,0 0,0-1,0 0,-1 0,0 0,0 0,0-1,-1 0,0-1,0 1,0-1,0-1,-1 1,1-1,-1 0,0-1,0 0,-15 2,-8 0,0-1,0-1,0-2,-46-5,70 3,17 0,21 3,-18 2,-2-1,0 1,0 0,-1 0,0 1,1 1,14 8,-24-11,1-1,0 1,-1-1,1 1,-1-1,1 1,-1 0,0-1,0 1,0 0,0 0,0 0,0 0,-1 0,1 0,0 3,-1-2,0 1,0-1,0 0,-1 1,1-1,-1 0,0 1,0-1,0 0,0 0,0 0,-1 1,-2 2,0 2,-1-1,0 0,0 0,-1-1,0 0,0 0,0 0,-1-1,1 0,-1 0,-1 0,1-1,-1 0,1-1,-1 1,0-2,0 1,-1-1,-12 2,-15 4,15-3,-1 0,1-2,-37 2,56-5,1 0,-1-1,1 1,-1 0,1 0,-1 0,1 1,-1-1,1 0,-1 0,1 1,-1-1,1 1,0-1,-1 1,1 0,0-1,-1 1,1 0,0 0,0 0,0 0,0 0,0 0,-2 3,3-2,-1 1,1 0,-1 0,1 0,0 0,0 0,1 0,-1 0,1 0,0 3,3 27,-4-32,0 0,0 0,0 0,0 0,0 0,0 0,0 0,0 0,-1 0,1 0,0 0,-1 0,1 0,-1 0,1 0,-1-1,1 1,-1 0,1 0,-1-1,0 1,0 0,1-1,-1 1,0-1,0 1,0-1,-1 1,-27 1,26-2,0 0,1 0,-1 0,0 0,1 0,-1 0,1 1,-1-1,0 1,-4 2,7-1,0-1,0 1,0 0,0 0,0 0,0 0,1 0,-1 0,1 0,0-1,-1 1,1 0,0 0,0-1,0 1,0-1,0 1,2 2,5 10,13 79,-20-87,0 0,0 0,-1 1,0-1,0 0,-1 0,0 0,0 1,0-1,-1 0,1 0,-7 11,7-15,-1 0,0 0,1 0,-1 0,0 0,-1-1,1 1,0 0,0-1,-1 0,1 0,0 0,-1 0,0 0,1 0,-1 0,1-1,-1 1,0-1,1 0,-1 0,0 0,1 0,-1 0,0-1,-4-1,1 1,0-1,0 0,0 0,0 0,1-1,-1 0,1 0,-1 0,1-1,-6-5,-11-4,19 14,15 7,-7-6,-1 1,1-1,-1 1,0 0,0 0,0 1,0-1,-1 1,1 0,-1 0,0 0,0 0,0 0,-1 1,1-1,-1 1,0 0,-1 0,1 0,-1 0,0 0,0 0,-1 0,1 0,-1 0,0 0,0 0,-1 0,0 1,1-1,-2 0,-2 7,3-9,0 1,0-1,1 0,-1 1,1-1,0 1,-1-1,1 1,1-1,-1 1,1-1,-1 1,1-1,1 4,-1-5,0-1,1 1,-1-1,0 0,0 0,1 1,-1-1,1 0,-1 0,1 0,-1-1,1 1,0 0,-1-1,1 1,0-1,0 1,-1-1,1 0,0 0,0 1,0-1,-1-1,1 1,0 0,0 0,0-1,1 0,11-1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11.76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0,'44'1,"0"1,0 2,-1 2,0 2,0 2,51 19,-74-23,0-1,0 0,0-1,40 2,87-8,-56-1,16 5,110-5,-127-10,-58 7,60-3,124 11,-193-2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17.7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324 83,'-5'0,"-5"-4,-16-7,-8-1,-2 1,0 3,1-2,3 1,2 1,1 3,1 2,6 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0.8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57,'1098'0,"-1049"3,55 9,-53-5,51 0,1502-6,-716-3,-835 0,55-10,48-3,-112 13,0-3,65-15,-66 11,0 2,71-4,11 9,170 6,-191 9,-55-6,67 1,115 9,-138-7,100 17,-180-25,-1-1,1 1,-1 1,1 0,-1 1,21 9,-28-10,0 0,-1 0,1 0,-1 0,1 1,-1 0,0 0,0 0,-1 0,1 0,-1 1,0 0,0 0,-1 0,1 0,-1 0,3 10,0 11,-1 1,-2 0,0 0,-2 0,-5 52,4-76,1 1,-1 0,0 0,0-1,-1 1,1-1,-1 1,1-1,-1 1,0-1,0 0,-1 0,1 0,-1 0,1 0,-1-1,0 1,0-1,0 1,-1-1,1 0,0-1,-1 1,1 0,-1-1,1 0,-1 0,-6 1,-11 1,0-1,1 0,-1-2,-27-3,-16 2,58 1,0 1,1-1,0 1,-1 0,1 1,0 0,-1-1,1 1,0 1,0-1,1 1,-1 0,0 0,1 1,0-1,0 1,0 0,0 0,0 0,1 0,0 1,0 0,0-1,1 1,-1 0,1 0,0 1,-1 5,-3 14,2 1,1-1,1 1,2 49,-1 1,-14 10,5-36,2-9,-16 49,-9-19,24-53,0-1,-8 25,12-25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2:26.89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1 125,'11'1,"-1"0,1 1,-1 1,1 0,-1 0,0 1,0 1,0-1,-1 1,0 1,0 0,10 8,-4-3,0-2,1 1,20 7,-30-15,-1 1,0-1,0 1,1 0,-2 0,1 0,0 1,-1 0,0 0,1 0,-1 0,-1 1,1-1,-1 1,0 0,0 0,3 7,-4-8,-1-3,0 0,0 0,-1-1,1 1,0 0,0-1,0 1,0 0,-1-1,1 1,0-1,0 0,0 1,0-1,0 0,1 1,-1-1,0 0,0 0,0 0,0 0,0 0,0 0,0 0,0-1,0 1,0 0,0 0,0-1,0 1,0-1,0 1,0-1,1 0,37-25,-34 22,44-43,0 0,-45 44,0 0,0 1,0 0,0 0,0 0,0 0,1 1,-1 0,0 0,1 0,0 0,8 0,-8 1,1 0,-1 0,0 0,0 1,1-1,-1 1,0 1,0-1,0 1,0-1,0 1,0 1,-1-1,1 1,-1 0,0 0,1 0,-1 0,-1 1,1 0,0 0,-1 0,0 0,0 0,0 1,-1-1,1 1,-1 0,0 0,0 0,-1 0,1 0,-1 0,0 0,0 11,2-1,2-16,9-31,5-9,-13 35,1 0,0 1,0 1,0-1,1 1,-1 0,1 1,0-1,0 2,0-1,1 1,-1 0,10 0,-8 0,1 1,-1 1,1 0,-1 0,1 1,-1 0,0 1,1 0,-1 1,14 5,-19-5,-1 0,1 0,-1 0,0 1,0-1,0 1,-1 0,0 0,1 1,-1-1,-1 1,1-1,-1 1,1 0,-1 0,-1 0,1 0,-1 0,1 7,1 4,-1 0,-1 1,0-1,-3 33,1-46,1 1,-1-1,0 0,0 1,0-1,0 0,0 0,-1 1,1-1,-1 0,0-1,0 1,0 0,0 0,0-1,-1 1,1-1,-1 0,0 0,-3 2,6-4,-1 0,1 0,-1 0,0 0,1 0,-1 0,1-1,-1 1,1 0,-1 0,0 0,1-1,-1 1,1 0,-1-1,1 1,-1 0,1-1,0 1,-1-1,1 1,-1 0,1-1,0 1,-1-1,1 1,0-1,0 1,0-1,-1 0,1 1,0-1,0 1,0-1,0 0,0 1,0-1,0 1,0-1,0 1,0-1,0 0,0 1,0-1,1 1,-1-1,0 1,1-2,7-37,-6 34,-2 2,1 0,-1 1,1-1,0 0,0 1,0-1,1 0,-1 1,0-1,1 1,0 0,0 0,0-1,0 1,0 0,0 1,0-1,0 0,1 1,-1-1,1 1,-1-1,6-1,8-5,-13 7,-1-1,1 0,-1 0,1 0,-1 0,0 0,0 0,0-1,0 1,0-1,-1 1,1-1,-1 0,0 1,1-1,-1 0,0 0,-1 0,1 0,-1 0,1 0,-1 0,0 0,0 0,0-1,-1-4,-1-4,-1 0,0 1,0 0,-1 0,-8-16,12 26,-1 0,0 0,1 0,-1 0,1 0,0 0,-1 0,1 0,0 0,0-1,-1 1,1 0,0 0,0 0,0 0,0 0,1-1,-1 1,0 0,1-1,-1 1,1 1,0-1,-1 1,1-1,0 1,-1-1,1 1,0 0,-1-1,1 1,0 0,0 0,-1 0,1 0,0-1,0 1,0 0,-1 0,1 0,0 1,0-1,1 0,59 19,-35-9,-15-8,-1 0,1-1,0 0,0-1,-1 0,1 0,0-1,-1-1,1 0,0 0,14-6,0-2,-1-2,0-1,31-22,-43 27,0-2,-1 0,11-11,0-1,-20 20,-1 1,1-1,0 0,0 1,0-1,0 1,0 0,1-1,-1 1,0 0,1 1,-1-1,0 0,1 1,4-1,-6 1,1 0,-1 0,1 1,-1-1,1 0,-1 1,1 0,-1-1,0 1,1 0,-1 0,0-1,1 1,-1 0,0 0,0 0,0 1,0-1,1 2,1 2,0 1,0 0,0 0,-1 0,0 0,0 0,-1 1,1-1,-1 0,0 10,-3 77,0-60,4 63,-1-87,0 1,1-1,0 0,1 0,0 0,0 0,1 0,0-1,1 1,0-1,6 9,14 12,-14-17,0 0,0 2,-2-1,1 1,-2 0,0 1,-1 0,11 30,17 80,10 45,-45-167,1 0,0 0,0 0,0 0,1 0,-1 0,1 0,0-1,0 1,-1-1,2 1,-1-1,0 0,0 0,1 0,5 4,50 20,-21-10,10 4,71 20,1 1,-90-31,-21-8,0 1,1 0,-2 1,1 0,8 5,-14-7,1 0,-1 0,0 0,0 0,0 0,0 1,-1-1,1 1,0-1,-1 1,0 0,0-1,0 1,0 0,0 0,0 0,-1 0,1 5,0 1,1-1,1 0,-1 0,1 0,0 0,1-1,0 1,0-1,1 0,0 0,0 0,1-1,6 7,-5-6,0 1,-1-1,0 1,-1 0,0 0,0 0,0 1,-1 0,-1 0,4 12,5 47,-3 0,1 116,-10-169,3 64,-2-73,1 0,-1 0,1 0,0-1,1 1,-1 0,1-1,0 0,1 1,6 7,-5-7,0 0,-1 0,1 1,-1-1,-1 1,1 0,-1 0,0 0,-1 0,0 1,0-1,0 0,-1 1,0 8,-1-11,0-1,-1 1,1-1,-1 1,0-1,0 0,-1 1,1-1,-1 0,0 0,0 0,-1 0,1 0,-1-1,1 1,-1-1,-1 1,1-1,0 0,-1 0,1-1,-1 1,0-1,-6 4,-8 3,11-7,0 1,0 0,0 0,1 1,0 0,0 0,0 0,0 1,0 0,1 0,0 0,0 1,1 0,-1 0,1 0,1 0,-7 14,-8 14,14-28,1-1,-1 1,1 0,1 0,-1 0,1 0,0 1,-1 7,3-14,0 1,0-1,0 1,0-1,0 1,0-1,0 1,0-1,1 1,-1-1,0 1,0-1,1 1,-1-1,0 0,1 1,-1-1,0 1,1-1,-1 0,0 1,1-1,-1 0,1 0,-1 1,1-1,-1 0,0 0,1 0,-1 0,2 1,21-2,20-13,-14 5,0 1,0 2,0 1,1 1,0 1,0 2,51 4,50-3,-113-2,1 0,-1-1,1-1,-1 0,0-1,-1-2,1 0,-1 0,-1-2,1 0,-1 0,-1-2,27-23,20-40,-56 63,0 0,0 0,-1 0,0-1,-1 0,0 0,4-24,9-27,-13 56,0 0,0 0,1 1,-1-1,2 1,-1 0,1 0,0 1,0 0,0 0,1 0,0 1,0 0,0 0,0 0,1 1,-1 0,1 1,15-3,9-2,0 2,-1 1,58 0,-71 4,22 2,0-2,-1-2,1-2,-1-2,66-17,-79 14,-14 5,0 0,0 0,24-3,-30 7,0 0,0 0,0 1,0-1,0 1,0 1,0-1,0 1,-1 0,1 0,7 5,45 20,64 21,-59-25,-52-17,1 0,-1 0,-1 1,1 0,-1 1,0 0,-1 1,0 0,0 1,-1-1,0 2,-1-1,0 1,-1 0,0 0,-1 1,0 0,-1 0,0 0,0 0,-2 1,0-1,0 1,0 23,-2-27,0-6,-1 1,1-1,1 1,-1-1,0 1,1-1,0 1,-1-1,2 0,-1 0,0 1,3 4,-3-8,-1 0,0 0,1 0,-1 0,0 0,0 0,1 0,-1 0,0 0,1 0,-1 0,0 0,1 0,-1 0,0 0,0 0,1 0,-1-1,0 1,1 0,-1 0,0 0,0-1,0 1,1 0,-1 0,0 0,0-1,0 1,1 0,-1-1,0 1,0 0,0 0,0-1,0 1,0 0,0-1,0 1,0 0,0-1,0 1,0 0,0 0,0-1,0 1,0 0,0-1,4-18,10-66,-8 54,-1-1,1-41,-9-51,5-104,-1 222,-1 0,1 0,1 0,-1 0,1 0,0 0,0 1,1-1,-1 1,7-9,-1 4,0 1,0 1,1-1,13-8,-10 8,0-1,0-1,-1 0,-1 0,16-21,-22 24,0 0,0 0,0 0,-1-1,-1 1,1-1,-1 1,-1-1,0 0,0 0,0-12,-2-8,0 0,-2 0,-1 0,-8-30,10 48,0 1,1-1,0 0,1 0,0 0,1 0,3-16,22-78,-12 56,19-88,-24 97,1 0,25-57,-33 91,1-2,0 1,1 0,0 0,0 0,1 1,0 0,0 0,0 0,1 0,0 1,0-1,0 2,1-1,-1 1,1 0,0 0,0 1,1 0,10-3,13-2,1 1,0 1,52-1,-48 5,54-12,-38 1,-11 2,50-6,-62 12,46-15,-48 13,0 0,38-4,180-21,-167 21,0 4,80 2,-17 1,-121 2,-1-2,1 0,-1-1,0 0,28-13,-24 8,0 2,1 1,27-5,150-16,334-2,720 30,-1247 0,-1 1,1 0,-1 0,0 1,1-1,-1 2,11 4,-16-6,-1-1,1 1,-1 0,0 0,0 0,1-1,-1 1,0 1,0-1,0 0,0 0,0 0,0 0,-1 1,1-1,0 0,-1 1,2 1,-2-1,0 0,0 0,-1 0,1-1,0 1,-1 0,1 0,-1-1,1 1,-1-1,0 1,0 0,0-1,0 1,0-1,0 0,0 1,0-1,-1 0,-1 2,-2 1,0 0,-1 0,1 0,-1-1,0 1,1-1,-2-1,1 1,0-1,-8 1,-71 10,74-12,-706 37,-13-35,598-4,-321 14,85-1,-75-13,-172 4,603-3,-49 4,57-3,0 0,1-1,-1 1,0 0,1 1,-1-1,0 1,1-1,0 1,-1 0,1 1,-4 3,6-6,1 1,-1-1,1 1,-1-1,1 1,0 0,-1-1,1 1,0-1,0 1,-1 0,1-1,0 1,0 0,0-1,0 1,0 0,0-1,0 1,0 0,0-1,0 1,0 0,0-1,1 1,-1 0,0-1,0 1,1 0,-1-1,0 1,1-1,-1 1,1-1,-1 1,1-1,-1 1,1-1,-1 1,1-1,-1 0,1 1,-1-1,1 0,1 1,30 13,17-2,1-1,0-3,69 3,159-10,-178-2,307 15,106-2,-129-8,-257 3,126 24,-201-24,-34-5,1 1,0 0,-1 2,28 9,-44-13,0-1,-1 1,1 0,0 0,0 0,-1 0,1 0,-1 1,1-1,-1 0,0 1,1-1,1 3,-3-3,0-1,0 1,0-1,1 1,-1 0,0-1,0 1,0-1,0 1,0 0,0-1,0 1,-1-1,1 1,0-1,0 1,0 0,-1-1,1 1,0-1,0 1,-1-1,1 1,0-1,-1 1,1-1,-1 0,0 1,-2 2,-1-1,1 0,-1 0,0 0,1 0,-1-1,0 0,0 0,0 0,-8 1,-98 7,-148-8,128-3,-367-1,-821 4,970 13,-152-1,572 13,12-4,2-3,0-5,88 4,267-6,-366-12,1456-4,-1494 3,48 2,-78-1,-1 1,1 0,-1 0,0 1,0-1,1 1,-1 1,0-1,9 6,-15-8,1 1,-1-1,0 0,1 0,-1 0,0 1,1-1,-1 0,0 0,1 1,-1-1,0 0,1 1,-1-1,0 0,0 1,0-1,1 0,-1 1,0-1,0 1,0-1,0 0,0 1,0-1,0 1,0-1,0 0,0 1,0-1,0 1,0-1,0 0,0 1,0-1,0 1,0-1,0 0,-1 1,1-1,0 0,0 1,0-1,-1 0,1 1,0-1,-1 0,1 1,0-1,-1 0,1 0,0 1,-1-1,1 0,0 0,-1 0,1 0,-1 1,1-1,0 0,-2 0,-26 8,-40-1,0-3,-89-5,58-1,-430 0,483 5,34 0,27 2,100 6,171-5,-174-6,26-2,108 4,-239 1,-14 1,-27 4,-798 50,781-56,-532 5,733-6,164 21,-230-13,159 11,-134-15,261 21,-366-26,1 1,-1 0,0 0,1 0,-1 0,0 1,1 0,5 3,-10-5,1 0,-1 1,0-1,1 0,-1 0,0 1,0-1,1 0,-1 1,0-1,0 0,0 1,1-1,-1 0,0 1,0-1,0 0,0 1,0-1,0 0,0 1,0-1,0 0,0 1,0-1,0 0,0 1,0-1,0 1,0-1,0 0,0 1,-1-1,1 1,-22 13,-6-5,-1-1,0-2,-1 0,1-2,-1-2,0 0,-36-4,22 1,0 3,-56 8,97-10,0 1,0 0,0 0,0 0,0 0,0 0,0 0,1 1,-1 0,0-1,1 1,0 0,-1 0,1 0,0 1,0-1,0 0,0 1,0 0,1-1,-1 1,0 3,1-4,0 1,1-1,-1 0,1 1,0-1,0 1,0-1,0 1,0-1,0 1,1-1,-1 1,1-1,0 1,0-1,0 0,0 0,0 1,0-1,1 0,-1 0,1 0,-1 0,1 0,0-1,0 1,2 1,5 4,-5-3,1-1,-1 1,0 0,1 0,-2 0,6 8,-8-11,-1-1,0 1,0-1,1 1,-1-1,0 1,0-1,0 1,0-1,0 1,0 0,0-1,0 1,0-1,0 1,0-1,0 1,0-1,0 1,0 0,-1-1,1 1,0-1,0 1,-1-1,1 1,-1 0,-1 0,1 0,-1 1,0-1,0 0,0 0,0-1,0 1,0 0,0-1,0 1,-4 0,-38 3,1-1,-49-3,182 14,-46-5,-1-2,75 2,-116-9,0 0,0 0,0 0,1 0,-1-1,0 1,0-1,0 1,0-1,0 0,0 1,0-1,0 0,0 0,0-1,-1 1,1 0,2-3,-3 3,-1 0,0 0,1 0,-1 0,0 0,1-1,-1 1,0 0,0 0,0 0,0-1,0 1,0 0,0 0,-1 0,1 0,0-1,-1 1,1 0,-1 0,1 0,-1 0,0-1,-3-4,-1 0,1 0,-1 1,0 0,0 0,0 1,-1-1,1 1,-10-5,3 4,0 0,0 2,0-1,0 1,-24-2,26 5,-1-2,1 1,0-1,0-1,1 1,-1-2,1 1,-1-2,-16-9,17 7,-1 0,1 0,-1 1,-14-5,21 9,-1 1,0 0,0 0,0 0,1 1,-1-1,0 1,0 0,0 0,0 0,0 1,0-1,0 1,1 0,-1 0,-5 2,-62 17,56-17,0 1,1 0,-27 11,26-8,0-2,0 0,0 0,-1-2,1 0,-1-1,-24 1,-9-3,-54-6,91 4,-1-1,1 0,0 0,0-1,0-1,0 0,1-1,0 0,0-1,0 0,1-1,0 0,1 0,0-1,-12-14,14 16,0 1,0 0,0 1,-1 0,0 0,0 1,0 0,-1 0,1 1,-1 0,0 0,0 1,0 0,0 1,0 0,0 0,-15 2,3 0,0 0,0 2,0 1,0 1,1 0,-33 14,3 2,11-6,1 2,-40 24,70-36,0 0,-1-1,0 1,0-2,0 1,0-1,-1-1,1 0,-1 0,-17 0,27-2,0 0,-1 0,1 0,0 0,-1 0,1 0,0 0,0 0,-1 0,1 0,0 0,0 0,0-1,-1 1,1 0,0 0,0 0,0 0,-1-1,1 1,0 0,0 0,0-1,0 1,0 0,-1 0,1 0,0-1,0 1,0 0,0-1,0 1,0 0,0 0,0-1,0 1,0 0,0 0,0-1,0 1,0 0,0 0,0-1,0 1,0 0,1 0,-1-1,0 1,0 0,0 0,0 0,1-1,-1 1,0 0,0 0,0 0,1-1,-1 1,0 0,0 0,0 0,1 0,-1 0,0 0,1-1,15-12,0 6,0 1,0 1,1 0,0 1,0 1,0 1,0 0,26 2,49-8,-17-8,79-28,-91 24,1 2,75-9,-94 21,19-3,0 2,0 3,1 3,78 8,-129-4,-1 0,1 1,-1 1,0 0,0 0,0 2,-1-1,0 2,0 0,16 13,-13-8,-1 1,0 1,-1 0,0 1,-1 0,16 30,-21-34,1 0,1-1,-1 0,16 13,22 29,-42-46,1 0,0 0,0 0,0-1,1 1,0-1,1-1,-1 1,1-1,0-1,0 1,1-1,-1 0,1-1,0 0,0 0,0 0,0-1,1 0,-1-1,1 0,-1 0,14-2,136 13,-119-7,1-1,-1-2,72-7,-105 5,0-2,0 1,0-1,0 1,0-2,-1 1,1 0,-1-1,0 0,0-1,0 1,0-1,0 0,-1 0,1 0,-1-1,6-8,-1-3,0 0,-1-1,0-1,6-23,-12 35,-1 4,0 0,0 0,-1 0,1 0,0 0,-1 0,0 0,0 0,1 0,-1 0,0 0,-1 0,1 0,0 0,0 0,-1 0,1 0,-3-3,3 4,-1 0,0 0,0 0,-1 0,1 0,0 1,0-1,0 0,0 1,-1-1,1 1,0-1,0 1,-1 0,1 0,0-1,-1 1,1 0,0 0,-1 0,-1 1,-9 1,-1 0,1 1,-1 1,-18 8,24-10,-44 18,-316 104,260-92,97-28,-1 1,1 0,-1 0,1 1,1 1,-1 0,-13 12,22-17,0-1,-1 0,1 1,0-1,0 0,0 1,0-1,0 1,0 0,0-1,0 1,1 0,-1 0,1-1,-1 1,1 0,0 0,0 0,0 0,-1-1,2 1,-1 0,0 0,0 0,1 0,-1-1,1 1,0 2,1-2,-1 0,1 0,-1-1,1 1,-1-1,1 1,0-1,0 1,0-1,0 0,0 0,0 0,0 0,0 0,1-1,-1 1,0-1,0 1,1-1,-1 0,0 0,5 0,36-3,0-2,1-1,44-14,124-46,-199 62,0-2,-1 1,0-2,0 1,0-2,-1 0,0 0,0-1,-1 0,13-16,1-6,-2 0,26-49,-44 72,8-9,0 1,1 0,1 0,1 2,0 0,0 0,2 2,-1 0,2 0,35-16,-36 17,0 0,0-1,-1-1,-1-1,23-25,62-85,-93 114,12-18,-2-1,0 0,-3-2,17-45,-31 75,16-33,30-50,-18 35,-27 47,0 0,0 0,1-1,-1 1,0 0,1 0,0 0,-1 1,1-1,0 0,0 1,0-1,0 1,0 0,1-1,-1 1,0 0,0 0,1 0,-1 1,1-1,-1 1,4-1,-4 1,0 1,0-1,0 1,-1 0,1 0,0-1,0 1,0 0,0 1,-1-1,1 0,-1 0,1 1,-1-1,1 1,-1-1,0 1,1 0,-1-1,0 1,0 0,0 0,-1 0,1 0,0 0,-1 0,1 0,-1 3,3 7,-1 1,-1-1,0 1,-1-1,0 1,-1-1,-1 1,-3 18,-6 11,-19 45,5-16,-5 3,21-54,0 1,-6 23,11-27,-1 1,-1-2,-1 1,0-1,-12 20,14-28,-1-1,0 1,0-1,0-1,-1 1,0-1,0 0,-1-1,0 1,0-1,-14 6,10-6,-37 17,1 1,-58 38,91-51,2 0,-1 1,2 1,-1 0,2 0,0 1,0 1,1 0,1 0,0 1,-9 21,9-13,-1 1,0 0,-1 0,-1-2,-27 38,79-81,77-63,-64 49,62-55,-104 81,2 0,-1 0,1 2,19-10,-17 10,0-1,-1 0,20-16,-28 19,1 1,-1 0,0 1,1-1,0 1,0 0,11-2,24-11,-41 15,0 1,-1-1,1 1,0-1,0 1,0-1,0 1,0-1,-1 0,1 1,0-1,-1 0,1 0,0 0,-1 1,1-1,-1 0,1 0,-1 0,0 0,1 0,-1 0,0 0,0 0,1 0,-1-1,-1 0,1 0,-1 0,1 0,-1 0,0 0,0 1,0-1,0 0,0 1,0-1,0 0,-3-2,-5-4,0 0,-1 0,-15-9,-62-31,-2 4,-102-36,156 66,-133-49,-4 7,-1 8,-3 8,-1 7,-1 8,-1 8,-226 7,-405-18,561 13,177 11,-81-3,-188-35,253 28,-1 3,-156 3,-1094 10,711-4,583 4,31-1,1 0,0-1,-1 0,1-1,0 0,-1-1,1 0,0-1,-20-8,32 10,0 1,0-1,0 0,0 1,0-1,0 0,0 0,0 1,0-1,1 0,-1 0,0 0,1 0,-1 0,0 0,1 0,0 0,-1-1,1 1,-1 0,1 0,0 0,0 0,0-1,0-1,0 0,1 0,0 0,-1 0,1 0,1 0,-1 0,0 0,1 0,2-4,4-4,1 0,0 1,13-12,-11 13,-1 1,1 0,1 1,-1 0,1 1,0 0,1 1,19-6,12 0,54-6,-10 2,-52 7,-2-2,1 0,40-20,-61 24,0 1,1 0,0 1,0 1,0 0,21 0,97 3,-70 1,2178 1,-2194 0,57 10,28 2,-101-14,22 0,0 3,0 1,0 3,80 22,-132-29,0 0,-1 0,1 0,0 0,-1 0,1 1,0-1,-1 0,1 0,0 1,-1-1,1 0,0 1,-1-1,1 1,-1-1,1 1,-1-1,1 1,-1-1,1 1,-1 0,0-1,1 1,-1-1,0 1,1 0,-1 1,0-1,-1 0,0 0,0 0,0 0,0 0,0 0,0 0,0 0,0 0,0 0,0-1,-1 1,1 0,0-1,0 1,-2 0,-21 8,1-1,-1-1,0 0,-37 3,-109 5,91-10,-1301 26,1025-32,339 1,0 0,0 1,0 0,0 1,1 1,-1 1,1 0,0 1,0 0,0 2,1-1,-22 15,-102 64,-12 36,123-97,-76 60,93-78,1 1,-1-2,-1 1,1-1,-1-1,0 0,0 0,-21 3,29-6,0-1,0 0,0 0,0-1,0 1,0-1,-1 1,1-1,0 0,0 0,1-1,-1 1,0 0,0-1,0 0,1 0,-1 0,1 0,0 0,-1 0,1 0,0-1,0 1,1-1,-1 0,0 1,1-1,-2-5,0 3,1 1,-1-1,0 1,0 0,-1 0,1 0,-1 0,0 1,-4-4,7 7,1-1,-1 1,1 0,-1-1,1 1,-1 0,1 0,-1 0,1-1,-1 1,0 0,1 0,-1 0,1 0,-1 0,1 0,-1 0,1 0,-1 0,0 0,1 0,-1 1,1-1,-1 0,1 0,-1 0,1 1,-1-1,1 0,-1 1,1-1,-1 1,-9 20,6 26,4-41,1 0,0 0,0 0,1-1,-1 1,1 0,0 0,1-1,-1 1,1-1,0 0,1 0,-1 0,1 0,0-1,0 0,1 1,9 6,4 1,0-1,1-1,39 16,-40-19,-6 0,1 0,-2 0,1 1,-1 1,0 0,-1 0,0 1,0 0,-1 1,-1 0,1 0,-2 1,10 18,1 8,-1 1,-3 0,13 50,-11-8,-14-65,0 0,1 0,1 0,0-1,1 1,1-1,1 0,8 15,-7-17,-2 0,1 1,-2 0,7 22,14 34,-23-66,0 1,1-1,-1 0,1 0,0 0,1 0,-1-1,1 1,8 4,28 24,29 54,-65-82,-1-1,1 1,0-1,0 0,0 0,0-1,1 0,-1 0,1 0,-1 0,1-1,0 0,-1 0,10 0,12-1,48-4,-61 3,8-2,0-2,-1 0,0-2,36-15,26-8,-51 19,0-1,-1-2,0 0,35-25,-28 6,-32 27,0 0,0 1,0-1,1 1,9-5,13-2,0 2,1 0,0 2,0 2,48-5,30-7,73-8,-76 13,-42 7,-49 6,0-1,1-1,-1 0,0-1,0 0,-1-1,1-1,-1 0,0-1,14-8,-17 7,-1-1,1 0,-2 0,1-1,-1 0,-1-1,0 0,0 0,-1 0,7-16,4-12,20-68,-12 24,51-186,-74 261,-1-1,1 0,-1 1,0-1,-1 0,0 0,0 0,-1 0,-1-8,0 13,1-1,-1 1,0-1,0 1,0 0,0 0,0 0,-1 0,1 0,-1 0,0 1,0-1,0 1,0 0,-1 0,1 0,0 0,-1 0,1 1,-6-2,-30-11,0 2,-1 2,-60-7,-125-1,96 6,-56-1,-538 14,693 1,0 1,1 2,-57 16,-5 1,76-19,-44 10,55-12,0 0,0 0,0 1,0 0,0 0,1 0,-1 0,1 0,-1 1,1 0,-3 3,5-6,1 1,0-1,-1 0,1 1,-1-1,1 1,0-1,0 1,-1 0,1-1,0 1,0-1,0 1,-1-1,1 1,0 0,0-1,0 1,0-1,0 1,0 0,0-1,0 1,0-1,1 1,-1 0,0-1,0 1,1-1,-1 1,0 0,20 10,29-3,-49-8,513 6,-266-10,-69 1,191 7,-361-4,-1 1,1 1,-1-1,0 1,8 3,-13-4,0 0,1 0,-1 0,0 0,0 0,-1 0,1 1,0-1,0 0,-1 1,1 0,0-1,-1 1,0 0,1 0,-1 0,0 0,0 0,0 0,0 0,0 2,-1-3,0 1,0-1,-1 0,1 0,0 0,-1 0,1 0,-1 0,1 0,-1 0,0 0,1 0,-1 0,0 0,0 0,0-1,0 1,1 0,-1 0,0-1,0 1,0-1,-1 1,1-1,0 1,0-1,0 0,0 1,0-1,0 0,0 0,-2 0,-46 6,42-5,-552 6,305-11,-244 4,494-1,0 1,0 0,0 0,0 0,0 1,0 0,0-1,0 2,1-1,-1 0,0 1,0-1,1 1,-7 4,8-3,-1 0,1 1,0-1,0 1,0-1,0 1,0 0,1 0,0 0,0 0,0 0,0 0,0 0,1 5,-1-6,-7 47,8-47,-1 0,0 0,0 0,0 0,0 0,0 0,-1-1,1 1,-1 0,0-1,0 1,-3 3,35-50,-23 38,-1-1,0 0,-1 0,1 0,-2-1,1 0,-1 0,0 0,0-1,-1 1,0-1,2-15,27 92,-19-45,-2 1,-1 0,-1 0,0 1,-2 1,-1-1,-2 1,0 0,0 28,-3-20,10 58,1 20,-12-74,-1-24,0 1,1-1,1 0,4 19,-4-30,-1 0,1 0,0 0,1 0,-1 0,0 0,1 0,0 0,0 0,0-1,0 1,0-1,0 0,0 1,1-1,-1 0,1 0,0-1,0 1,-1 0,1-1,0 0,6 2,20 2,0-1,0-2,0 0,1-2,52-8,-68 7,1-2,-1 0,1-1,-1 0,0-1,21-11,74-50,-79 45,1 2,43-20,-30 20,-18 6,1 2,0 0,1 2,0 1,0 1,45-4,196 10,-1 1,-258-2,1 0,-1 0,-1-1,1 0,0-1,-1 0,0-1,1 0,-2 0,1 0,-1-2,0 1,0-1,0 0,-1 0,-1-1,1 0,-1 0,0-1,-1 1,0-1,0 0,-1-1,4-11,-7 15,0 0,0 0,0 0,-1 0,0 0,0 0,-1 0,0 0,0 0,0 0,0 1,-1-1,0 0,-1 1,1-1,-5-7,0 2,0 0,0 1,-1 0,-1 0,1 1,-20-16,25 23,0-1,-1 1,1 0,-1 0,0 1,1-1,-1 1,0 0,0 0,0 0,0 0,0 1,0 0,0 0,-8 0,4 1,0 1,1 0,-1 0,1 0,-1 1,1 0,0 1,-7 4,5-3,1 0,-1 1,1 1,1-1,-1 1,1 0,1 1,-1 0,1 0,1 0,-1 1,1 0,-5 13,6-2,1 0,1 0,1 0,1 0,0 0,2 0,0 0,9 34,-5-21,4 63,-10-70,0 0,2-1,1 1,1-1,13 47,-14-62,16 37,-19-45,1 0,0 0,0-1,1 1,-1 0,0 0,1-1,-1 1,1-1,-1 1,1-1,0 0,0 1,-1-1,1 0,0 0,0 0,4 1,-5-2,0 0,0-1,0 1,0 0,0 0,0-1,0 1,0-1,0 1,0-1,0 1,0-1,0 1,0-1,0 0,-1 1,1-1,0 0,-1 0,1 0,0 0,-1 0,1 1,-1-1,1 0,-1 0,0 0,1 0,-1 0,0-1,0 0,9-43,-6 28,30-75,-25 75,-1-1,0-1,-2 0,7-35,-10 39,-1 0,-1 0,0 0,-3-27,2 37,-1 0,1 0,-1 0,1 0,-1 1,-1-1,1 1,-1-1,0 1,0 0,0 0,0 0,-1 0,0 1,1-1,-1 1,-8-5,-176-99,144 85,-1 2,-1 1,-1 3,-1 2,-76-13,76 21,1 2,-1 1,-60 6,11 0,64-2,-57 11,58-6,-57 2,78-8,0 0,0 1,0 1,0-1,0 2,1-1,-17 7,21-6,-1 1,1 0,0 0,1 0,-1 0,1 1,0 0,0 0,0 0,1 1,-1 0,-6 12,-7 8,15-23,-1 1,1 0,0 0,0 0,1 1,-1-1,1 1,0 0,0-1,0 1,1 0,0 0,-2 10,4-13,0 0,0-1,0 1,0 0,0-1,1 1,-1-1,0 0,1 1,-1-1,1 0,-1 0,1 0,0 0,-1 0,1 0,0 0,0-1,0 1,-1 0,1-1,0 0,0 1,0-1,2 0,58 3,-52-3,20 0,179-6,-184 4,-1-2,0-1,0-1,0-1,-1-1,33-15,-49 19,0 0,1 1,0 0,0 0,0 1,0 0,0 0,1 1,-1 0,0 1,9 0,-17 0,0 0,-1 1,1-1,0 0,0 0,0 0,-1 1,1-1,0 0,0 0,0 0,-1 1,1-1,0 0,0 0,0 1,0-1,0 0,0 0,0 1,0-1,0 0,0 1,-1-1,1 0,0 1,1-1,-1 0,0 0,0 1,0-1,0 0,0 0,0 1,0-1,0 0,0 1,1-1,-1 0,0 0,0 0,0 1,0-1,1 0,-1 0,0 0,0 1,1-1,-1 0,0 0,0 0,1 0,-1 0,0 0,0 1,1-1,-1 0,0 0,1 0,-1 0,0 0,1 0,-26 13,23-12,-177 72,-2 0,153-59,2 0,0 2,0 1,-33 29,-18 18,48-41,0 1,2 1,0 1,2 1,-22 32,42-49,1 0,0 0,0 0,1 0,0 1,1-1,1 1,-1 0,2 0,-1 0,3 18,-2-10,0 0,-5 30,2-34,1-5,0-1,0 1,1 0,0 0,1 16,1-24,-1 0,0 0,1 1,0-1,-1 0,1 0,0 0,0 0,0 0,1 0,-1 0,0 0,1 0,-1-1,1 1,-1-1,1 1,0-1,0 1,0-1,0 0,0 0,0 0,0 0,0 0,0-1,0 1,1 0,3-1,16 2,0-2,0-1,0 0,0-2,-1-1,1 0,36-13,-37 11,46-13,-1-3,88-41,-138 57,0 1,0 0,0 1,1 1,0 0,-1 1,1 1,32 2,-24 0,-1-2,1-1,26-5,-18 2,0 0,40 1,-6 1,-53 0,1 0,-1-1,0-1,0 0,0-1,19-12,43-15,28 4,-101 28,0 0,0 0,0-1,0 1,0 0,0-1,-1 0,1 0,-1 0,1 0,-1 0,1 0,-1-1,0 1,0-1,0 1,-1-1,1 0,-1 0,1 0,-1 0,0 0,0 0,0 0,0 0,-1 0,1 0,-1-1,0 1,0-5,1-14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2:59.6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1845 0,'-2'10,"-1"-1,0 1,0-1,-1 1,0-1,-1 0,0-1,0 1,-7 7,-31 34,31-39,2 1,-1 1,-8 14,16-20,0 0,1 0,0 0,0 1,1-1,0 1,0-1,0 10,-7 41,7-53,0 0,0 0,-1-1,1 1,-1 0,0-1,0 1,0-1,-1 0,1 0,-1 0,0 0,0 0,-1-1,1 1,-1-1,0 0,0 0,-5 3,-1 0,0-1,1 2,0-1,0 1,0 1,1-1,0 2,-12 15,2 2,-24 51,31-56,0 0,-1-1,-1 0,-1-1,-18 21,27-35,0 0,0 0,0 1,1 0,0 0,0 0,-5 13,8-15,0-1,0 1,0-1,1 1,-1-1,1 1,0-1,0 1,0 0,0-1,1 1,0-1,0 1,0-1,0 0,0 1,0-1,3 4,8 14,-1-2,-1 0,13 36,-22-50,1-1,-1 1,0-1,0 1,-1 0,1-1,-1 1,0 0,0-1,0 1,-1 0,0-1,0 1,0 0,0-1,-1 0,0 1,-3 5,-3 2,0 0,-1-1,0 0,-1-1,-1 0,-17 13,21-18,-1 0,1-1,-1 0,1 0,-1-1,0 0,-1 0,1-1,0 0,-1 0,1-1,-12 0,2-3,1 0,-1-1,-20-6,-6-1,44 10,-9-1,1 0,-1-1,0 1,1-2,0 1,-1-2,1 1,1-1,-1 0,0 0,-10-9,16 12,1-1,0 1,0 0,-1 0,1 1,0-1,-1 0,1 0,-1 1,1-1,-1 1,1-1,-1 1,0 0,1-1,-1 1,0 0,1 0,-1 0,1 0,-1 1,0-1,1 0,-1 1,1-1,-1 1,1-1,-1 1,1 0,-1 0,1-1,0 1,-1 0,1 0,-2 2,-8 5,1 1,0 1,-11 12,11-12,-9 12,2 0,-30 48,33-46,-2-1,0 0,-27 27,38-44,1 1,-1-1,1 1,0 0,1 0,0 1,0-1,0 1,1-1,0 1,-1 15,2-14,-1-1,0 0,0 1,0-1,-1 0,0 0,-1 0,0-1,-8 13,1-6,0 1,1 1,1-1,0 1,2 1,0 0,0 0,2 0,0 1,1 0,0 0,2 0,0 0,1 0,1 1,1-1,0 0,1 0,2 0,7 26,-8-33,2-1,0 0,0-1,1 1,0-1,0 0,1 0,1-1,-1 0,10 8,32 38,-45-49,-1 1,0 0,-1-1,1 1,-1 0,0 1,0-1,-1 0,0 0,0 1,0-1,-1 11,-1 7,-9 46,8-60,2-7,0-1,0 1,-1 0,2-1,-1 1,0 0,1-1,-1 1,1-1,-1 1,1-1,0 1,0-1,1 1,-1-1,0 0,1 0,-1 1,3 1,42 33,-25-21,-20-16,0 1,0-1,0 1,0-1,-1 1,1-1,0 0,0 1,0-1,0 0,0 0,0 0,0 0,0 0,0 0,0 0,0 0,0 0,0 0,0 0,0-1,0 1,0 0,0-1,0 1,0-1,0 1,-1-1,1 1,0-1,0 0,0 1,-1-1,1 0,0 0,-1 0,1 1,-1-1,1-2,25-46,-18 31,-5 13,1 1,-1-1,1 1,0 0,0 0,0 0,1 1,-1 0,1-1,0 1,0 1,0-1,0 1,1 0,-1 0,1 1,-1-1,10 0,-12 2,0-1,0 1,0-1,0 1,0 0,0 1,0-1,1 0,-1 1,0 0,-1 0,1 0,0 0,0 0,0 0,0 1,-1-1,1 1,-1 0,1 0,-1 0,0 0,0 0,0 1,0-1,0 0,0 1,-1 0,1-1,-1 1,0 0,1 0,-1 0,-1 0,2 3,3 38,-5-37,0 0,1 0,-1 1,1-1,1-1,-1 1,1 0,1 0,-1-1,1 1,0-1,1 0,-1 1,7 6,-5-7,-1 0,0 0,0 1,0 0,0 0,-1 0,-1 0,1 0,-1 1,0-1,-1 1,1-1,-2 1,1 0,-1 0,-1 13,0-12,1 0,0-1,0 1,1 0,1-1,-1 1,1-1,1 1,-1-1,1 0,1 0,6 12,-5-15,0 1,0-1,1 0,-1-1,1 1,0-1,0 0,12 5,-12-7,-1 1,1 0,-1 0,0 0,0 1,-1-1,1 1,-1 0,1 0,-1 1,-1 0,1-1,-1 1,4 7,-2-1,0 1,-1 0,-1 0,0 0,-1 0,0 1,0 22,-3-4,-10 57,6-60,2-9,0 0,2 1,0-1,1 0,3 26,-2-40,0 0,0 0,0 0,1 0,0 0,0 0,0 0,0-1,1 1,0-1,0 1,0-1,0 0,1 0,0-1,0 1,0-1,0 0,0 0,0 0,1 0,0-1,-1 0,7 2,-8-3,0 0,-1 0,1 0,0 0,-1 1,1-1,-1 1,1 0,-1-1,0 1,1 0,-1 0,0 0,-1 1,1-1,0 1,0-1,-1 1,0-1,1 1,-1 0,0-1,0 1,-1 0,1 0,-1 0,1 0,-1 0,0 0,0-1,0 1,0 0,-1 0,0 3,-3 12,-1-1,-1 0,0-1,-16 29,-2 8,14-15,9-32,0 0,0 0,0 0,-1 0,0-1,0 1,0-1,-1 1,0-1,0 0,0 0,-1 0,1 0,-1-1,0 1,-1-1,1 0,-8 5,3-4,0 1,-1-2,1 1,-1-1,0-1,0 1,-1-2,1 1,-1-2,1 1,-1-1,1-1,-1 0,0-1,-11-1,20 2,0-1,-1 1,1 0,0 1,0-1,0 0,-1 1,1-1,0 1,0 0,0-1,0 1,0 0,0 0,0 1,1-1,-1 0,0 0,0 1,1-1,-1 1,-1 2,-33 50,9-13,19-32,-10 10,1 1,0 0,-16 28,30-44,0 1,1 0,-1 0,1 0,0 0,0 0,1 0,-1 1,1-1,1 0,-1 1,1-1,-1 1,2-1,-1 1,1-1,-1 1,1-1,1 0,-1 1,5 8,1-1,-1 1,0 0,-1 1,-1-1,0 1,2 20,-2 2,-3 54,-1-78,2 0,-1 0,6 18,-4-24,-1-1,-1 1,1-1,-1 1,0 0,-1-1,1 1,-1 0,0-1,-1 1,0 0,0 0,-1-1,1 1,-1-1,-1 0,-2 7,3-10,0 1,0 0,0-1,0 1,1 0,0 0,-1 0,2 0,-1 0,0 0,1 0,0 0,0 0,0 1,1 6,0-10,-1 1,1 0,0-1,0 1,-1 0,1-1,1 1,-1-1,0 1,0-1,0 0,1 1,-1-1,1 0,-1 0,1 0,0 0,-1 0,1 0,0-1,-1 1,1-1,0 1,0-1,0 1,-1-1,1 0,0 0,0 0,0 0,0 0,0 0,-1-1,1 1,0-1,0 1,2-2,-2 2,1-1,-1 0,1 0,-1 0,1 0,-1 0,0 0,1-1,-1 1,0-1,0 1,0-1,0 0,0 0,-1 0,1 0,-1 0,1 0,-1-1,2-3,1-3,-1 0,-1 0,0 0,2-14,-1 3,-3 19,0 1,0 0,0-1,0 1,0-1,0 1,0-1,0 1,0-1,0 1,0 0,1-1,-1 1,0-1,0 1,0 0,1-1,-1 1,0 0,1-1,-1 1,0 0,1-1,-1 1,0 0,1 0,-1-1,1 1,-1 0,0 0,1 0,-1-1,1 1,-1 0,1 0,-1 0,0 0,1 0,-1 0,1 0,0 0,19 15,12 29,-25-31,-1 0,0 1,-1 0,-1 0,0 0,-1 0,0 1,-1-1,-1 1,0 0,-1 0,-1-1,0 1,-1 0,-1-1,0 1,-6 16,7-28,0 0,1 0,-1 0,0 0,-1-1,1 1,0-1,-1 0,0 0,1 0,-1 0,0 0,0 0,0-1,0 1,0-1,0 0,-1 0,1 0,0 0,-1-1,1 1,0-1,-5 0,5 0,-1 0,1 0,0 0,0 1,0-1,0 1,0 0,0 0,0 0,1 0,-1 0,0 1,1-1,-1 1,0 0,1 0,0 0,-1 0,1 0,0 0,0 1,0-1,-1 3,2-1,0-1,1 0,0 0,-1 1,1-1,0 0,0 1,1-1,-1 0,1 0,0 0,0 1,0-1,0 0,2 3,26 50,-22-44,-1 2,1 0,-2 0,8 30,-10-32,0 0,1 1,0-1,1-1,1 1,10 17,-10-20,0 1,-1 0,0 0,-1 0,0 1,0 0,-1-1,-1 1,0 0,0 0,-1 1,-1-1,0 0,0 0,-1 0,0 0,-1 0,-1 0,0 0,0 0,-1-1,0 1,-10 17,5-13,1 1,1 0,0 0,1 0,-6 29,11-40,-1 1,1 0,0-1,1 1,0 0,0 0,0-1,0 1,1 0,0-1,0 1,1 0,0-1,-1 0,2 1,-1-1,1 0,0 0,0 0,5 6,-8-10,1-1,-1 1,0-1,1 1,-1-1,0 0,1 1,-1-1,1 0,-1 1,0-1,1 0,-1 1,1-1,-1 0,1 0,-1 0,1 1,-1-1,1 0,-1 0,1 0,0 0,-1 0,1 0,-1 0,1 0,-1 0,1 0,-1 0,1-1,-1 1,1 0,-1 0,1 0,-1-1,2 1,7-24,-7-29,-3 40,-1 1,-1-1,0 1,0 0,-1 0,-1 0,0 0,0 1,-1 0,-12-17,15 24,1 1,-1-1,-1 1,1-1,0 1,-1 0,0 0,1 1,-1-1,0 1,0 0,-1 0,1 0,0 0,-1 1,1 0,-1 0,1 0,-1 0,0 1,1 0,-1 0,0 0,1 0,-1 1,1 0,-1 0,0 0,1 0,-8 4,5-1,-1 0,1 0,-1 1,1 0,0 0,1 1,-1 0,1 0,1 0,-7 9,-4 9,-22 45,7-12,16-28,1 2,-21 62,7-14,25-71,-7 16,2 0,0 0,-5 32,9-46,1 1,-1 0,-1-1,1 0,-2 0,0 0,0-1,0 0,-1 0,-1-1,1 1,-11 7,4-2,0 1,-20 29,27-34,0-1,-1 0,0 0,-17 14,16-16,1 0,0 1,0 0,1 1,0-1,-7 13,-5 12,12-21,-1 0,2 1,0 0,0 0,-3 18,2-4,1-8,2 0,0 1,-2 39,7-53,-1 1,1-1,0 1,0-1,0 1,1-1,0 0,1 0,-1 0,1 0,0 0,1 0,-1-1,1 0,0 1,6 4,-8-8,1 1,-1-1,1 1,-1 0,0-1,0 1,0 0,-1 0,1 0,-1 1,0-1,0 0,0 0,0 1,0-1,0 7,-2-8,1 1,-1-1,0 0,1 0,-1 0,0 0,0 0,-1 0,1 0,0-1,-1 1,1 0,-1-1,1 1,-1-1,0 1,1-1,-1 0,0 0,0 0,0 0,0 0,0 0,0 0,-1-1,-2 1,-20 7,1-1,1 0,0 2,-35 19,53-26,0 1,1 0,0 0,-1 0,1 0,1 1,-1 0,0 0,1 0,0 0,0 0,0 1,0-1,1 1,-1 0,1 0,1 0,-1 0,1 0,0 0,0 0,-1 9,2-12,0 0,0 0,0 0,0 0,1 0,-1 0,0 0,1 0,-1 0,1 0,0-1,0 1,-1 0,1 0,1 0,-1-1,0 1,0-1,0 1,1-1,-1 1,1-1,-1 0,1 0,0 1,-1-1,1 0,0-1,0 1,0 0,0 0,0-1,0 1,0-1,0 0,0 0,0 1,0-1,3-1,2 1,0-1,0 0,0 0,-1-1,1 0,0 0,-1-1,1 0,-1 0,8-5,-2 0,2-1,0 0,-1-1,0 0,-1-1,0-1,11-13,-23 24,0 1,0-1,0 1,1 0,-1-1,0 1,0-1,0 1,0-1,0 1,0-1,0 1,0-1,-1 1,1-1,0 1,0 0,0-1,0 1,-1-1,1 1,0-1,0 1,-1 0,1-1,0 1,-1 0,1-1,0 1,-1 0,1-1,0 1,-1 0,1 0,-1-1,1 1,-1 0,1 0,0 0,-1 0,1 0,-1 0,1 0,-1 0,1 0,-1 0,1 0,-1 0,1 0,-1 0,-31-2,29 2,-34 0,21-1,0 0,0 1,-1 1,1 1,0 0,0 1,-21 7,34-8,0 0,0 0,0 0,1 0,-1 0,0 1,1 0,0-1,0 1,0 0,0 0,0 0,0 1,1-1,-1 0,1 0,0 1,0-1,0 1,1-1,-1 1,1 4,-2 13,2 0,3 37,0-24,-3 64,2 48,-2-144,1 1,-1-1,0 1,1-1,0 0,-1 1,1-1,0 0,0 1,0-1,1 0,-1 0,0 0,1 0,0 0,-1 0,1-1,0 1,0 0,0-1,0 0,0 1,0-1,0 0,1 0,-1 0,0 0,1 0,-1-1,0 1,1-1,-1 0,1 1,-1-1,1 0,-1 0,1-1,4 0,-7 1,1 0,-1 0,1 0,-1 0,1 0,-1-1,1 1,-1 0,1 0,-1 0,1 0,-1-1,1 1,-1 0,1-1,-1 1,0 0,1-1,-1 1,0 0,1-1,-1 1,0-1,1 1,-1-1,0 1,0-1,0 1,1 0,-1-1,0 1,0-1,0 1,0-1,0 0,0 1,0-1,0 1,0-1,0 1,0-1,0 1,0-1,-1 1,1-1,0 0,-17-20,14 17,-10-10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0:47.5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1,'2568'2567,"-2838"-2837,460 460,-327-327,172 172,17 17,-39-39,-17-16,-58-59,38 37,21 22,9 10,47 45,-55-54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3:02.71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4,'0'5,"5"1,6 0,5-6,6-2,2-2,3-4,-13 3,-4 3,1 2,-2 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3:03.8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53 0,'4'0,"7"0,-3 0,-4 5,-6 6,-4 6,-4-1,-2 3,-2 2,-4-3,1-4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3:39.20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1871 0,'-1'5,"0"0,-1 0,0-1,1 1,-2 0,1-1,-1 0,-4 7,-6 11,6-6,-2-1,1 0,-2 0,0-1,0 0,-2-1,1 0,-2-1,1 0,-2-1,0 0,0-1,-1-1,-29 14,30-17,0 1,1 0,0 1,0 1,0 0,1 0,1 2,0-1,0 1,-18 25,23-28,-1 0,-1 0,1-1,-17 12,-18 18,28-22,0-1,-1-1,-1 0,0-2,-1 1,0-2,0 0,-38 14,54-23,-1-1,1 1,-1 0,0-1,1 0,-1 1,0-1,1 0,-1 0,0 0,0 0,1 0,-1 0,0 0,1-1,-1 1,0 0,1-1,-1 0,1 1,-1-1,1 0,-1 0,1 0,-1 0,1 0,0 0,-1 0,1 0,0-1,0 1,0 0,0-1,0 1,0-1,1 1,-1-1,0 1,0-4,-2-8,0 1,1 0,0-1,0-20,0 0,-2 13,0-1,1-1,0 1,2-34,1 53,0 0,0 0,0 0,0-1,0 1,-1 0,1 0,-1 0,1 0,-1 0,0 0,0 0,0 0,0 0,0 1,0-1,0 0,0 1,-1-1,1 1,-1-1,0 1,1-1,-1 1,0 0,0 0,1 0,-1 0,0 0,0 0,-4 0,-7-2,0 0,-1 1,1 1,-19 0,-26-3,-33-23,52 15,-55-10,78 19,1 2,-1 0,0 0,1 2,-1 0,0 1,-16 4,-24 9,1 2,-67 31,53-28,57-17,1-1,0 1,0 1,0 0,-16 9,23-11,1 1,-1 0,1 0,0 0,-1 0,1 0,1 1,-1 0,0-1,1 1,0 0,0 0,0 0,0 1,1-1,0 0,0 1,-1 6,-4 27,1-5,-18 63,14-60,2 1,2 0,2 0,1 1,1-1,6 41,-2 25,-3 410,-1-501,0 0,-1 0,-6 21,-3 25,14-69,0 0,1 0,1 0,10-20,9-18,42-147,-38 106,42-90,7-13,-5 14,-53 136,41-65,-49 92,1 0,0 1,1 0,1 1,0 1,28-20,20-13,-37 26,0 1,1 1,1 2,1 0,0 2,40-14,-68 28,1-1,-1 1,1 0,0-1,-1 1,1 0,0 0,-1 0,1 0,0-1,-1 1,1 0,0 0,-1 0,1 0,0 0,-1 1,1-1,0 0,-1 0,1 0,0 1,-1-1,1 0,-1 0,1 1,0-1,-1 1,1-1,-1 0,1 1,0 0,-6 22,-25 23,8-23,0 0,-1-2,-45 31,27-22,28-19,-1-1,0 0,-1-1,0-1,0 0,-1-1,0-1,0-1,-1 0,1-1,-1 0,0-2,0 0,-28 0,42-2,1 0,0-1,-1 1,1-1,-1 1,1-1,-1 0,1 0,0 0,0 0,0 0,-1-1,1 1,0 0,0-1,1 0,-1 1,0-1,0 0,-2-4,1 0,0-1,1 1,-1-1,1 0,-2-12,3 14,1 0,-2 0,1 0,0 0,-1 0,0 0,0 1,-1-1,1 0,-1 1,-4-5,7 8,0 1,0 0,-1 0,1 0,0 0,0 0,0 0,0-1,-1 1,1 0,0 0,0 0,0 0,0 0,-1 0,1 0,0 0,0 0,0 0,-1 0,1 0,0 0,0 0,0 0,0 0,-1 0,1 0,0 0,0 0,0 0,-1 1,1-1,0 0,0 0,0 0,0 0,0 0,-1 0,1 1,0-1,0 0,0 0,0 0,0 0,0 0,0 1,0-1,-1 0,-3 16,0 16,3-20,1-1,0 1,1 0,1-1,0 1,0-1,1 1,0-1,7 14,-9-22,1 0,0 1,0-1,1 0,-1 0,0-1,1 1,0-1,-1 1,1-1,0 0,0 0,1 0,-1 0,0 0,1-1,-1 0,1 1,-1-1,1-1,-1 1,1 0,0-1,-1 0,1 0,0 0,0 0,-1-1,1 1,-1-1,1 0,0 0,6-3,30-12,0-2,-1-1,55-39,-7 6,35-26,-104 70,-11 12,-6-2,-1 1,0-1,0 0,-1 0,1 1,0-1,-1 0,0 0,1 1,-1-1,-2 4,-35 65,13-34,-2 0,-1-2,-46 43,-106 83,112-103,50-38,18-20,0 1,0-1,0 0,0 0,0 1,0-1,0 0,0 0,0 1,0-1,0 0,0 0,0 1,0-1,0 0,0 0,0 1,0-1,0 0,0 0,1 1,-1-1,0 0,0 0,0 0,0 1,0-1,1 0,-1 0,0 0,0 0,0 1,1-1,-1 0,0 0,0 0,1 0,-1 0,0 0,0 0,1 0,-1 1,0-1,5 0,0 0,0 0,0 0,0-1,0 0,0 0,5-2,23-7,1-1,-2-2,47-25,88-63,-121 72,-46 28,0 1,0 0,1 0,-1 0,0 0,0 0,0 0,0-1,0 1,0 0,0 0,0 0,0 0,1 0,-1 0,0 0,0 0,0 0,0 0,0-1,0 1,1 0,-1 0,0 0,0 0,0 0,0 0,0 0,0 0,1 0,-1 0,0 0,0 0,0 0,0 0,0 0,1 0,-1 1,0-1,0 0,0 0,0 0,0 0,0 0,1 0,-1 0,0 0,0 0,0 0,0 1,0-1,0 0,0 0,0 0,0 0,0 0,0 0,0 1,0-1,1 0,-1 0,-5 14,-11 18,15-31,-176 283,176-284,1 0,0 0,0 1,-1-1,1 0,0 0,0 0,0 1,0-1,0 0,-1 0,1 1,0-1,0 0,0 0,0 1,0-1,0 0,0 1,0-1,0 0,0 0,0 1,0-1,0 0,0 1,0-1,0 0,0 0,0 1,0-1,1 0,-1 0,0 1,0-1,0 0,0 0,0 0,1 1,-1-1,0 0,1 1,15-3,30-16,-38 15,283-141,-165 78,-121 63,1 0,-1 1,1 0,0 0,0 0,9-1,-15 3,0 0,1 0,-1 0,0 0,1 0,-1 0,0 0,1 0,-1 0,0 0,1 0,-1 0,0 0,1 1,-1-1,0 0,1 0,-1 0,0 0,1 1,-1-1,0 0,0 0,1 0,-1 1,0-1,0 0,1 1,-1-1,0 0,0 0,0 1,0-1,0 0,1 1,-1-1,-12 22,-7-2,-1-1,-1-2,-1 0,0-1,-41 22,20-13,-11 9,1-2,2 1,-71 62,121-95,0 1,0 0,0-1,0 1,0 0,0 0,0 0,0 0,0 0,0 0,1 0,-1 0,0 0,1 0,-1 0,1 0,-1 1,1-1,0 0,0 0,-1 0,1 2,1-2,0-1,0 1,-1-1,1 1,0-1,0 0,0 1,0-1,0 0,0 0,0 1,0-1,0 0,0 0,0 0,0 0,0-1,0 1,0 0,1-1,63-16,-34 6,108-46,-127 51,0-1,0 0,0 0,-1-1,-1-1,1 0,-1 0,14-18,-23 25,1 0,-1 1,1-1,-1 0,0 0,0 0,0 0,0-1,0 1,0 0,-1 0,1-1,-1 1,1 0,-1 0,0-1,0 1,0 0,0-1,-1-3,0 4,0 0,0 1,-1-1,1 0,0 1,-1-1,1 1,-1-1,1 1,-1 0,0 0,0 0,1 0,-1 0,0 0,0 0,0 1,-3-2,-12-1,-1 0,1 1,-1 1,-23 1,27 1,-54-3,-87 4,138 0,0 0,1 0,-1 2,1 0,0 1,-29 13,34-12,0 1,1 1,-1 0,1 0,1 1,0 0,0 1,0-1,2 2,-11 16,1 3,2 0,-20 58,29-68,0 1,2-1,0 1,-1 39,8 91,1-56,-6 48,5 117,-3-250,2 13,0 0,2 0,9 35,-12-53,0-1,0 0,1 0,-1 0,1 0,0 0,0-1,1 1,-1-1,1 1,-1-1,1 0,0 0,1 0,-1 0,0 0,1-1,-1 0,1 1,0-1,0-1,0 1,0-1,0 1,0-1,6 1,-7-2,0 0,0 0,0-1,0 1,0-1,0 1,0-1,0 0,0 0,0 0,0-1,-1 1,1-1,0 0,3-3,34-37,-6 5,-16 17,-17 17,1 1,0-1,0 1,0-1,1 1,-1 0,0 0,1 0,0 0,-1 0,1 1,3-2,-6 3,1 0,-1 0,0 0,0 0,1 0,-1 0,0 0,1 0,-1 0,0 0,0 0,1 1,-1-1,0 0,1 0,-1 0,0 0,0 0,0 1,1-1,-1 0,0 0,0 1,0-1,1 0,-1 0,0 1,0-1,0 0,0 0,0 1,0-1,0 0,0 0,0 1,1-1,-1 0,0 1,0-1,0 0,-1 1,1-1,0 0,0 0,0 1,-6 19,6-19,-1 0,1-1,0 1,0-1,0 1,-1 0,1-1,0 1,-1-1,1 1,0-1,-1 1,1-1,-1 1,1-1,-1 1,1-1,-1 0,1 1,-1-1,0 0,1 1,-1-1,1 0,-1 0,0 0,1 1,-1-1,0 0,1 0,-1 0,1 0,-1 0,0 0,1 0,-1 0,0-1,1 1,-1 0,0 0,1 0,-1-1,1 1,-1 0,1-1,-1 1,1-1,-1 1,1 0,-1-1,1 1,-1-1,1 1,0-1,-1 1,1-1,0 0,-1 1,1-1,0 1,0-1,0 0,-1 1,1-1,0-1,-5-15,1 4,3 27,1 10,1 0,1 0,2 0,11 46,-13-65,-1 1,1 0,1-1,-1 0,1 1,0-1,0 0,0 0,1-1,-1 1,1-1,1 0,-1 0,0 0,1 0,0-1,0 0,0 0,0 0,0 0,1-1,-1 0,1 0,0-1,11 2,-11-2,1 0,0 0,-1 0,1 1,-1 0,8 3,-13-5,0 1,0-1,0 1,0 0,0-1,0 1,0 0,0 0,0 0,0 0,-1 0,1 0,0 0,-1 0,1 0,-1 0,1 0,-1 0,1 0,-1 1,0-1,1 0,-1 0,0 1,0-1,0 0,0 0,0 0,0 1,-1-1,1 0,0 0,-1 1,1-1,0 0,-1 0,1 0,-1 0,0 0,0 1,0-1,1-1,-1 1,1 0,-1-1,1 1,0-1,-1 1,1 0,0-1,0 1,-1-1,1 1,0 0,0-1,0 1,0 0,0 0,0-1,0 1,0 0,0-1,0 1,0 0,1-1,-1 1,0 0,0-1,1 1,-1-1,0 1,1 0,-1-1,1 1,0 0,1-1,-1 1,1-1,-1 0,1 1,-1-1,1 0,0 0,-1 0,1 0,-1 0,1 0,2-1,49-17,-46 14,1 0,0 0,0 1,0 1,0-1,0 1,15-2,-20 4,0 1,0-1,0 0,0 1,0-1,-1 1,1 0,0 0,0 1,0-1,-1 0,1 1,-1-1,1 1,-1 0,1 0,-1 0,0 0,0 1,0-1,0 0,-1 1,1-1,2 6,3 8,0 1,-1 0,0 0,-1 0,-2 1,1-1,-2 1,0 33,1-20,8 52,-6-56,3 52,2 29,-10-106,0 0,1 0,-1 0,0 0,0 0,0 1,0-1,0 0,0 0,-1 0,1 0,-1 0,1 0,-1 0,0 0,0-1,0 1,0 0,0 0,0-1,0 1,-1 0,1-1,-2 2,0-1,0-1,0 1,0-1,0 0,0 0,0 0,-1-1,1 1,0-1,0 1,-1-1,1 0,-5-1,-8-1,0-1,0-1,1 0,-29-13,13 5,1 2,-1 0,-1 3,1 0,-1 2,-1 1,1 2,-44 2,63 0,0-1,1 0,-1 0,0-2,1 1,-1-2,1 1,0-2,0 0,1 0,-1-1,-18-13,16 12,-1 0,1 1,-1 1,0 0,-19-3,15 4,1-1,0 0,-19-10,17 7,0 0,-1 2,1 0,-1 1,0 1,-1 2,-23-2,42 4,0-1,1 0,-1 1,0-1,0-1,0 1,0 0,1-1,-1 1,1-1,-1 0,1 0,0 0,0 0,0 0,0-1,0 1,0-1,0 1,1-1,-1 1,1-1,0 0,0 0,-1-4,-3-10,1 0,1 0,-2-24,3 23,-4-55,3 1,9-104,0 135,1 1,21-61,-4 13,-6 30,-12 42,-1 0,0 0,-2-1,3-23,-5 19,1 0,0 1,2-1,0 1,13-36,-17 56,0-1,0 0,0 1,1-1,-1 1,0-1,1 0,-1 1,0-1,1 1,-1-1,0 1,1 0,-1-1,1 1,-1-1,1 1,-1 0,1-1,-1 1,1 0,0-1,-1 1,1 0,-1 0,1 0,0 0,-1 0,1-1,-1 1,1 0,0 0,0 1,16 16,8 39,-24-52,79 253,11 29,-85-276,-7-24,-8-30,-69-148,63 167,15 25,-1-1,1 1,0 0,0 0,-1-1,1 1,0 0,0 0,-1 0,1-1,0 1,-1 0,1 0,0 0,0 0,-1 0,1 0,0-1,-1 1,1 0,0 0,-1 0,1 0,0 0,-1 0,1 1,0-1,-1 0,1 0,0 0,-1 0,1 0,0 0,-1 0,1 1,-1-1,-1 4,1-1,-1 1,0 0,1-1,-1 1,1 0,0 0,1 0,-1 0,0 5,-18 170,8 332,11-496,1 0,1-1,5 27,-6-41,-1-1,0 1,0 0,0 0,0 0,0 0,0 0,0 0,0 0,0 0,0 0,0 0,1-1,-1 1,0 0,0 0,0 0,0 0,0 0,0 0,0 0,1 0,-1 0,0 0,0 0,0 0,0 0,0 0,0 0,0 0,1 0,-1 0,0 0,0 0,0 0,0 1,0-1,0 0,0 0,0 0,0 0,1 0,-1 0,0 0,0 0,0 0,0 0,0 0,0 1,0-1,0 0,0 0,0 0,0 0,0 0,0 0,0 0,0 1,0-1,0 0,0 0,0 0,0 0,0 0,0 0,0 0,0 1,0-1,4-14,1-19,-16-159,0 45,9-16,3 145,2 16,7 25,-2-3,34 72,82 133,-123-223,1 0,-1 0,1 0,-1 0,1 0,0 0,0 0,-1-1,1 1,0 0,1-1,-1 0,3 2,-5-3,1 0,0 0,-1 0,1 0,0 0,-1 0,1 0,0 0,-1 0,1 0,0 0,-1-1,1 1,0 0,-1-1,1 1,0 0,-1-1,1 1,-1 0,1-1,-1 1,1-1,-1 1,1-1,-1 1,0-1,1 0,0 0,1-6,1 1,-1-1,0 1,0-1,-1 0,0 0,1-11,0-171,-2 187,0-1,0 1,0-1,0 1,0-1,1 1,-1 0,1-1,0 1,0 0,0-1,0 1,3-4,-4 6,1 0,-1-1,1 1,-1 0,1 0,0 0,-1 0,1 0,-1 0,1 0,0 0,-1 0,1 0,-1 1,1-1,-1 0,1 0,0 0,-1 1,1-1,-1 0,1 1,-1-1,0 0,1 1,-1-1,1 1,-1-1,0 1,1-1,-1 1,0-1,1 2,6 8,0 1,-1 1,-1-1,5 13,72 214,-70-192,-1 0,-3 0,4 66,-11-142,2 1,0-1,14-53,-17 83,0-1,0 0,0 1,0-1,0 1,0-1,0 1,0-1,0 0,0 1,1-1,-1 1,0-1,0 1,1-1,-1 1,0-1,0 1,1-1,-1 1,1-1,-1 1,0 0,1-1,-1 1,1 0,-1-1,1 1,-1 0,1-1,-1 1,1 0,-1 0,1 0,0 0,-1 0,1-1,-1 1,1 0,-1 0,1 0,0 0,0 1,1 0,0 1,0 0,0 0,0 0,-1 0,1 0,-1 0,1 1,-1-1,1 3,26 65,-27-66,28 70,-29-74,0 1,0-1,0 1,1 0,-1-1,0 1,0-1,1 1,-1-1,0 1,1-1,-1 1,1-1,-1 1,0-1,1 1,-1-1,1 0,-1 1,1-1,-1 0,1 1,0-1,-1 0,1 0,-1 0,1 1,0-1,-1 0,1 0,-1 0,1 0,0 0,-1 0,1 0,0-1,11-22,-1-46,-11 64,4-30,-4 16,2 1,0-1,1 1,1 0,0 0,2 1,8-21,-14 37,0 1,1-1,-1 0,0 0,0 1,1-1,-1 0,1 1,-1-1,1 0,-1 1,1-1,-1 1,1-1,-1 1,1-1,0 1,-1-1,1 1,0-1,-1 1,1 0,0-1,0 1,-1 0,1 0,0 0,0 0,0-1,-1 1,1 0,0 0,0 0,1 1,0 0,-1 1,1-1,-1 1,1-1,-1 1,0 0,1-1,-1 1,0 0,0 0,0 0,1 3,18 72,-19-73,10 47,-4-22,-1 0,4 57,-19-52,0-7,-1 88,8-77,-2 0,-1 0,-11 43,7-46,1-1,3 2,0-1,3 0,0 1,3-1,5 40,-6-75,-1 0,1 1,0-1,0 1,0-1,0 0,0 1,0-1,0 1,0-1,0 0,0 1,0-1,1 0,-1 1,0-1,0 0,0 1,0-1,1 0,-1 1,0-1,0 0,0 1,1-1,-1 0,0 0,1 1,-1-1,0 0,1 0,-1 1,0-1,1 0,-1 0,0 0,1 0,-1 0,0 0,1 0,-1 0,0 0,1 0,14-12,1-1,-16 13,1 0,-1 0,0 0,1 0,-1 0,1 0,-1 0,0 0,1 0,-1 0,0 0,1 0,-1 0,1 0,-1 1,0-1,1 0,-1 0,0 0,1 1,-1-1,0 0,1 0,-1 1,0-1,0 0,1 1,-1-1,0 0,0 1,1-1,-1 0,0 1,0-1,0 1,0-1,0 0,0 1,0-1,0 1,0-1,0 0,0 1,5 25,-2 0,-1 0,-2 0,-3 40,1-8,2-20,-1-34,1-8,4-59,3-14,9-74,-12 131,0 1,1 0,1 1,0-1,15-27,-20 44,0 0,0 0,0 0,1-1,-1 1,0 1,1-1,0 0,-1 0,1 0,0 1,0-1,0 1,0 0,0-1,3 0,-4 2,0 0,-1 0,1 0,0 0,0 0,0 1,0-1,0 0,-1 0,1 1,0-1,0 1,0-1,-1 1,1-1,0 1,-1-1,1 1,0-1,-1 1,1 0,-1-1,1 1,-1 0,1 0,-1-1,0 1,1 2,1 3,1 0,-2 0,1 1,-1 0,0-1,0 1,-1-1,0 1,0 0,-1 9,-53 217,47-200,-2 0,-18 47,3-8,8-8,12-45,0-1,-2 0,0 1,-15 29,33-65,1 0,28-29,-2 3,-39 43,0 0,-1 0,1 0,0 0,0 0,0 0,0 0,-1 0,1 0,0 0,0 0,0 0,0 0,0 0,-1 0,1 0,0 0,0 0,0 0,0 0,0 0,-1-1,1 1,0 0,0 0,0 0,0 0,0 0,0 0,0-1,0 1,0 0,0 0,-1 0,1 0,0 0,0-1,0 1,0 0,0 0,0 0,0 0,0-1,0 1,0 0,0 0,0 0,0 0,1 0,-1-1,0 1,0 0,0 0,0 0,0 0,0 0,0-1,0 1,0 0,0 0,1 0,-26 7,-28 16,19-6,-2-2,0-2,-56 14,-33 11,124-37,-1 0,0-1,1 1,-1 0,0-1,0 0,0 1,0-1,1 0,-1 0,0 0,0 0,0 0,0 0,0 0,0-1,1 1,-1-1,0 1,0-1,1 0,-1 0,0 0,1 0,-1 0,-1-1,1-1,0 0,0 0,0 0,1 0,-1 0,1 0,0-1,0 1,0 0,0-1,1 1,-1 0,1-5,0-14,1 0,1 0,6-32,-7 50,8-42,2 1,2 0,2 1,2 1,23-45,-35 77,0 0,-1-1,0 1,-1-1,-1 0,0 0,1-19,-6-92,0 52,3-359,2 642,-5 251,-10-285,-2 47,8-175,7-50,0 0,0 1,0-1,0 0,0 1,0-1,-1 0,1 1,0-1,0 0,0 0,0 1,-1-1,1 0,0 0,0 1,0-1,-1 0,1 0,0 0,0 1,-1-1,1 0,0 0,0 0,-1 0,1 0,0 1,-1-1,1 0,0 0,-1 0,1 0,0 0,0 0,-1 0,1 0,0 0,-1 0,1 0,-1-1,-13-24,-11-59,-20-120,27 116,2-2,3 0,-2-163,15 179,-3 0,-3 0,-20-85,20 139,9 42,36 420,-36 5,-4-290,-1-191,-2 0,-16-63,4 15,-93-501,104 560,2 8,1 0,0-1,0-26,3 42,-1 0,0 0,0 0,0 0,0 0,0 0,0 0,0 0,0 0,0 0,0 0,0 0,0 0,0 0,1 0,-1 0,0 0,0 0,0 0,0 0,0 0,0 0,0 0,0 0,0 0,0 0,0 0,0 0,0 0,1 0,-1 0,0 0,0 0,0 0,0 0,0 0,0 0,0 0,0 0,0-1,0 1,0 0,0 0,0 0,0 0,0 0,0 0,0 0,0 0,5 12,3 21,6 404,-15-381,0-128,-3 0,-3 0,-4 0,-3 1,-24-75,24 113,14 33,0-1,0 1,0 0,0 0,0-1,0 1,0 0,0 0,-1-1,1 1,0 0,0 0,0-1,0 1,0 0,-1 0,1 0,0-1,0 1,0 0,-1 0,1 0,0 0,0 0,-1 0,1-1,0 1,0 0,-1 0,1 0,0 0,0 0,-1 0,1 0,0 0,0 0,-1 0,1 0,0 0,0 0,-1 0,1 0,0 0,0 1,-1-1,1 0,0 0,0 0,-1 0,1 0,0 1,0-1,0 0,-1 0,1 0,0 1,0-1,0 0,0 0,0 0,0 1,-1-1,1 0,0 0,0 1,-5 19,0 56,6 142,1-162,-6-87,-15-56,0 7,17 67,-5-23,7 34,0 1,0-1,-1 1,1 0,-1 0,1-1,-1 1,1 0,-1 0,0-1,0 1,1 0,-1 0,0 0,0 0,0 0,0 0,-2-1,3 2,0 0,-1 0,1 1,0-1,-1 0,1 0,0 0,-1 0,1 0,0 0,0 1,-1-1,1 0,0 0,-1 0,1 1,0-1,0 0,0 1,-1-1,1 0,0 0,0 1,0-1,0 0,0 1,-1-1,1 0,0 1,0-1,0 0,0 1,0-1,0 0,0 1,0-1,0 0,0 1,1-1,-1 18,43 220,-57-409,2 1,13 634,-6-541,-3 1,-26-110,23 133,7 31,-1-6,-2 1,-9-28,13 60,2 18,1 31,31 183,-16-147,-4 1,-1 99,-9-124,1-40,-2-1,-1 1,-7 42,1-49,0-24,0-33,7-12,0 29,-1 0,-4-33,5 53,0 0,0 1,0-1,0 1,0-1,0 1,0-1,0 0,0 1,0-1,0 1,0-1,-1 1,1-1,0 1,0-1,-1 1,1-1,0 1,0-1,-1 1,1-1,-1 1,1-1,0 1,-1 0,1-1,-1 1,1 0,-2-1,-3 19,-1 35,5-49,-4 101,8 123,11-155,-10-56,0 1,2 32,-5 7,-1-25,1 0,1 0,10 42,-5-27,-2 0,-1 0,-3 0,-5 51,1 11,3-79,1-1,1 1,12 54,-2-38,-3 0,-1 1,-2 0,-3 0,-4 87,-5-100,-1-1,-1 0,-24 59,20-62,1 1,2 0,1 0,-6 47,12-56,-2-2,0 1,-2 0,-12 33,10-32,3-3,1 0,0 0,2 1,0-1,2 1,3 36,-2-34,0 0,-1-1,-1 1,-1 0,-6 25,-1-2,3-1,1 1,2 0,7 85,-2-22,-2-59,0 19,0-49,0-17,1-5,25-517,-26 512,-1-37,1-1,2 1,3 0,19-87,9-26,-4 19,-21 98,-2 1,-2-1,-2 0,-4-66,0 25,1 61,-1 0,-8-34,5 33,1 0,-1-25,6-388,2 388,3 0,1 0,3 0,16-46,-2 4,-13 48,30-75,-34 98,2 1,0 0,1 0,0 1,2 1,19-22,-30 36,0-1,0 1,1-1,-1 1,1-1,-1 1,1 0,0 0,-1 0,1 0,0 0,0 0,0 0,0 0,0 1,0-1,0 1,0 0,0-1,0 1,0 0,0 0,0 0,0 1,0-1,4 1,-3 1,0 1,1-1,-1 1,0-1,0 1,-1 0,1 0,-1 0,1 0,-1 1,0-1,0 1,1 3,11 24,-3 1,0 0,6 36,6 16,14 56,30 223,-59-309,0-7,3 95,-11-98,-1 7,1 0,3 0,11 54,-9-65,-1-1,-2 64,-2-63,2-73,2 0,1 0,1 1,19-58,-14 53,-1-1,-1 0,2-39,9 164,-14 25,-6-112,0 0,0 0,0 0,0 0,0 0,-1 0,1 0,0 0,0 0,0 0,0 0,0 0,0 0,0 0,-1 0,1 0,0 0,0 0,0 0,0 0,0 0,0 0,0 0,0 0,-1 0,1 0,0 0,0 0,0 0,0 1,0-1,0 0,0 0,0 0,0 0,0 0,0 0,0 0,0 0,0 1,0-1,0 0,0 0,-1 0,1 0,0 0,1 0,-1 0,0 1,0-1,0 0,0 0,0 0,0 0,0 0,0 0,0 0,0 0,0 1,-7-15,-6-20,-4-46,-3 1,-4 2,-48-108,55 145,-20-66,27 72,-2 1,-1 0,-20-38,33 71,0 0,0 0,0-1,0 1,0 0,0-1,-1 1,1 0,0-1,0 1,0 0,0 0,0-1,0 1,-1 0,1 0,0-1,0 1,0 0,-1 0,1-1,0 1,0 0,-1 0,1 0,0 0,-1 0,1-1,0 1,0 0,-1 0,1 0,0 0,-1 0,1 0,0 0,-1 0,1 0,0 0,0 0,-1 0,1 0,0 0,-1 0,1 1,0-1,-1 0,1 0,0 0,0 0,-1 1,-6 21,4 35,5 718,-3-755,-2 1,0-1,-1 0,-1 0,-8 21,4-13,-9 45,12-39,-15 42,-6 30,-18 75,20-95,25-86,0 0,0 0,0 0,0 0,0 0,0 0,-1 0,1 0,0 0,0 0,0 0,0 0,0 0,-1 0,1-1,0 1,0 0,0 1,0-1,0 0,-1 0,1 0,0 0,0 0,0 0,0 0,0 0,-1 0,1 0,0 0,0 0,0 0,0 0,0 1,0-1,-1 0,1 0,0 0,0 0,-3-32,1-47,3 47,2 0,2 0,0 1,3 0,0 0,21-48,-5 24,3 1,53-80,-70 121,1 0,-1 1,2 0,19-16,-1 1,6-10,-26 25,1 0,23-18,0 1,-1-1,-1-3,-2 0,51-74,-45 60,58-92,-75 114,2 1,0 2,2 0,0 1,27-17,-50 37,0 1,1 0,-1 0,0 0,1 0,-1 0,0 0,1 0,-1-1,0 1,0 0,1 0,-1 0,0-1,1 1,-1 0,0 0,0-1,0 1,1 0,-1-1,0 1,0 0,0 0,0-1,1 1,-1-1,0 1,0 0,0-1,0 1,0 0,0-1,0 1,0 0,0-1,0 1,0 0,0-1,-1 0,-15-4,-34 4,46 1,-247 2,228-2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5:26.84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10784 248,'-19'-2,"0"1,-32-9,-17-1,58 9,0 0,-1 0,1 0,0-2,0 1,0-1,1 0,-1-1,1 0,-12-10,18 13,0 0,0 0,0-1,1 1,-1-1,1 0,-1 1,1-1,0 0,0-1,1 1,-1 0,0-1,1 1,0 0,0-1,0 0,0 1,1-1,-1 1,1-1,0 0,0 1,0-1,1 0,-1 1,1-1,0 1,0-1,0 1,1-1,-1 1,3-6,1 4,-1 0,0 0,1 1,0-1,0 1,0 0,1 0,0 1,-1-1,1 1,0 1,0-1,1 1,-1 0,0 0,1 1,-1 0,1 0,0 1,-1-1,1 1,-1 1,1-1,0 1,7 2,-13-3,-1 0,0 0,1 0,-1 0,1 1,-1-1,1 0,-1 0,1 0,-1 0,1 1,-1-1,1 0,-1 0,0 1,1-1,-1 0,0 0,1 1,-1-1,0 1,1-1,-1 0,0 1,0-1,1 1,-1-1,0 0,0 1,0-1,1 1,-13 9,-34 6,38-14,-5 3,1 1,-1 0,1 0,0 1,1 1,-14 11,-1 0,24-17,-1-1,1 1,-1-1,0 0,1 0,-1 0,0 0,0 0,1 0,-1-1,0 1,0-1,0 0,0 0,0 0,0 0,1-1,-1 1,-6-2,0-2,0 0,0 0,0-1,-12-8,8 5,21 13,2 0,-1 1,0 0,0 1,15 15,-22-19,1 0,-1-1,0 1,0 1,0-1,0 0,-1 0,1 1,-1-1,0 1,0-1,0 1,-1 0,1-1,-1 1,0 0,0-1,0 1,0 0,-1-1,0 6,-5 4,0 1,-1-1,0 0,-1-1,0 1,-1-1,0-1,-12 12,-2 4,-10 20,28-39,1 0,-1-1,0 1,-1-1,0 0,0 0,0-1,-1 0,0 0,0-1,-1 1,0-2,-13 7,17-9,-27 8,0 1,1 2,1 0,-33 22,58-33,0 1,0-1,0 0,0 0,0 0,-1-1,1 1,-1-1,1 0,-1 0,0-1,1 1,-1-1,0 0,1 0,-1-1,-6-1,8 1,0 0,1 0,-1 0,1-1,-1 1,1-1,0 0,-1 1,1-1,0 0,0 0,0-1,0 1,1 0,-1-1,0 1,1-1,0 1,0-1,0 0,0 1,0-1,0 0,1 0,-1 0,1 1,0-1,0-5,0 5,0 1,0-1,1 1,-1-1,1 0,0 1,-1 0,1-1,0 1,1-1,-1 1,0 0,1 0,-1 0,1 0,0 0,-1 0,1 0,0 0,0 1,0-1,0 1,1-1,-1 1,0 0,1 0,-1 0,1 0,-1 0,1 1,-1-1,1 1,4-1,11-1,1 1,0 0,31 4,-27-2,-16-1,0 0,-1-1,1 0,0 0,-1-1,1 1,-1-1,0-1,0 1,1-1,-2 0,1-1,0 1,8-8,3-5,0 0,26-34,-17 20,-14 21,-10 15,-3-4,1 0,-1 0,0 0,0 0,0 0,0 0,0 0,0 0,0 0,-1-1,-1 3,-13 7,0 0,-1-2,0 0,-1-1,1 0,-35 8,-7 5,54-19,-5 2,-1 0,1 1,0 0,-12 8,19-11,0 1,1-1,-1 1,0 0,1 0,-1 0,1 0,0 0,0 1,1-1,-1 0,0 1,1 0,0-1,0 1,-1 5,1 3,0 0,-1 0,-1 0,0 0,-1 0,0 0,-1-1,0 0,-1 0,0 0,-1-1,0 0,-10 12,2-2,13-17,1 0,-1-1,1 1,-1-1,0 1,0-1,0 0,0 0,-1 0,1 0,0 0,-5 2,7-4,0 0,0 0,1 0,-1-1,0 1,0 0,0 0,0 0,0-1,0 1,0 0,0 0,0 0,0-1,0 1,0 0,0 0,0 0,0-1,0 1,0 0,0 0,0 0,0-1,0 1,0 0,0 0,0 0,0-1,-1 1,1 0,0 0,0 0,0 0,0-1,0 1,0 0,-1 0,1 0,0 0,0 0,0 0,-1 0,1 0,0-1,0 1,0 0,-1 0,1 0,0 0,0 0,0 0,-1 0,19-14,2 9,0 1,-1 0,2 2,-1 1,0 0,0 1,24 4,-41-4,-1 0,0 0,0 0,0 1,0-1,0 1,0-1,1 1,-1 0,0-1,0 1,-1 0,1 0,0 0,0 1,0-1,-1 0,1 1,-1-1,1 1,-1 0,1-1,-1 1,0 0,1 3,-1-2,-1 0,1 1,-1-1,0 0,0 1,0-1,-1 0,1 1,-1-1,0 0,0 0,0 1,0-1,-3 4,-6 11,0-1,-1-1,0 0,-20 20,-31 24,48-48,1 0,0 1,0 0,1 1,1 0,0 1,1 0,1 0,0 1,-8 23,16-38,1 0,-1 0,1 0,0 0,0 0,-1 0,1 0,0 0,0 0,0 0,0 0,1 1,-1-1,0 0,0 0,0 0,1 0,-1 0,1 0,-1 0,1 0,-1 0,1 0,-1-1,1 1,1 2,0-2,0 0,0 0,0 0,1 0,-1 0,0 0,0-1,1 1,-1-1,0 0,5 1,4-1,0-1,0 0,0 0,13-4,232-82,-169 54,-69 25,0 0,33-23,5-2,-54 32,1 0,-1-1,0 1,0 0,0-1,0 1,0-1,0 1,0-1,0 0,-1 0,1 0,-1 0,1 0,-1 0,0 0,0-1,0 1,0 0,0-1,-1 1,1-1,-1 1,1-1,-1 1,0-1,0 1,0-1,0 1,-1-1,1 1,0-1,-1 1,0 0,0-1,0 1,0 0,0-1,0 1,0 0,-1 0,-1-2,-8-12,-1 0,-1 1,0 1,-21-17,22 19,-35-34,-69-88,113 131,1-1,-1 1,0 0,0 0,0 0,0 0,-1 0,1 1,-1 0,0-1,1 1,-1 0,0 1,0-1,-1 1,1 0,0 0,0 0,0 0,-1 1,1 0,0 0,-1 0,1 0,0 1,-1-1,1 1,0 0,0 1,0-1,0 1,0-1,0 1,0 0,-3 3,-12 8,0 1,1 1,0 0,1 1,-14 19,26-30,-2 1,0 0,-1 0,0-1,0 0,-1 0,1 0,-1-2,-16 7,13-6,0 0,1 1,-1 1,-15 10,5-4,22-12,-1 0,1 0,0 0,0 0,-1 0,1 0,0 0,-1 0,1 0,0 0,0 0,-1 0,1 0,0-1,0 1,-1 0,1 0,0 0,0 0,0 0,-1-1,1 1,0 0,0 0,0 0,-1-1,1 1,0 0,0 0,0-1,0 1,0 0,0 0,0-1,-1 1,1 0,0 0,0-1,0 1,0-1,1-2,-1 0,1 0,0 0,0 0,0 0,0 0,0 1,1-1,-1 0,1 1,3-5,2-5,-1 1,0-1,0 0,-1 0,-1-1,0 1,0-1,1-19,-2 15,1 0,1 1,0-1,9-18,-11 30,-1 1,1 1,0-1,0 0,0 0,0 1,1 0,-1 0,1 0,0 0,0 0,0 1,0 0,0 0,1 0,-1 0,1 1,-1-1,1 1,0 0,-1 1,1-1,0 1,5 0,-5 0,1 1,-1-1,1 1,-1 0,1 0,-1 1,0 0,1 0,-1 0,0 0,-1 1,1 0,0 0,-1 0,1 1,-1-1,0 1,0 0,-1 0,5 6,6 16,0 0,-2 1,-1 0,-1 1,-1 0,8 46,-6-1,4 106,-15-178,3 79,-7 83,3-159,1 0,-1 0,0 0,0 0,0-1,0 1,0-1,-1 1,0-1,0 1,0-1,0 0,0 0,-1 0,1 0,-1 0,0 0,0-1,0 0,0 1,0-1,-1 0,1 0,-1-1,1 1,-1-1,0 0,1 0,-1 0,-4 0,-13 2,0-1,0-1,0-2,-33-3,0 0,23 4,1 1,0-2,1 0,-1-3,1 0,-1-2,-32-10,54 12,-1 0,1 0,0-1,1 0,-1 0,1-1,0 0,0 0,-7-9,-24-21,37 36,1-1,-1 0,0 1,1-1,-1 0,0 1,0-1,0 1,1-1,-1 1,0 0,0-1,0 1,0 0,0 0,0-1,0 1,0 0,0 0,0 0,0 0,0 0,1 0,-1 0,0 1,0-1,-2 1,2 0,0 0,0 0,0 0,0 1,0-1,0 0,0 1,0-1,1 1,-1-1,0 1,1-1,-1 1,1 3,-2 9,0-1,2 1,0 15,0-22,0 23,0-1,-8 42,8-69,0-1,0 0,-1 1,1-1,0 0,0 1,0-1,0 0,0 1,1-1,-1 0,0 1,1-1,-1 0,1 1,-1-1,1 0,-1 0,1 0,0 1,0-1,0 0,-1 0,3 1,-1-1,0 0,0 0,0 0,1 0,-1 0,0 0,1-1,-1 1,0-1,1 1,-1-1,5 0,8-1,1-1,-1 0,24-8,-25 7,-6 1,1 0,-1 1,0 0,1 0,-1 1,1 0,15 2,-20-1,1 0,-1 1,0 0,1 0,-1 0,0 0,0 0,-1 1,1 0,0 0,-1 0,0 0,0 0,0 1,5 7,-4-6,-1 0,0 1,1-1,-1 1,1-1,0 0,1-1,0 1,-1-1,1 0,0 0,1 0,-1-1,1 1,0-1,0-1,0 1,10 2,-11-4,-1 1,1 0,0 0,-1 0,0 1,1-1,-1 1,0 0,0 0,-1 1,1-1,0 1,-1 0,0 0,0 0,0 0,-1 1,0-1,1 1,-1-1,-1 1,1 0,-1 0,0-1,0 1,0 0,-1 0,1 0,-1 1,0-1,-1 0,1 0,-1 0,0-1,-1 1,1 0,-1 0,0 0,0-1,0 1,-1-1,1 0,-7 8,8-11,1 0,-1-1,0 1,1 0,-1-1,0 1,1-1,-1 1,0-1,0 1,1-1,-1 0,0 1,0-1,0 0,0 1,1-1,-1 0,0 0,0 0,0 0,0 0,0 0,0 0,1 0,-1 0,0-1,0 1,0 0,0-1,1 1,-1 0,0-1,0 1,0-1,1 1,-1-1,0 1,1-1,-1 0,1 1,-1-1,0 0,1 1,0-1,-1 0,1 0,-1-1,-29-50,22 36,1 4,-2 1,0 0,0 1,-1 0,0 0,0 1,-1 0,-1 1,1 0,-1 1,-1 0,1 1,-1 0,0 1,-1 1,1 0,-26-4,30 6,0-1,1 1,-1-2,1 1,0-1,0 0,0-1,0 0,-11-10,-5-7,-30-34,15 14,36 38,0 1,1-1,-1 0,1 0,0 0,0 0,0 0,0 0,1-1,0 1,-1-1,2 1,-1-1,0 1,1-1,0 1,0-1,1 1,0-8,1 4,-1 1,1 0,0 1,1-1,0 0,0 1,0-1,1 1,-1 0,2 0,8-10,-10 14,-1 1,0-1,1 1,-1-1,1 1,0 0,-1 0,1 0,0 1,0-1,-1 1,1-1,0 1,0 0,0 0,0 0,-1 1,1-1,0 1,0-1,-1 1,1 0,5 2,6 3,0 1,26 15,-37-20,34 21,0 1,-2 2,34 33,-57-47,1 1,-2 1,0 0,-1 0,0 1,-1 1,0-1,-2 2,0-1,7 25,0 11,2-1,34 76,-20-74,-20-37,-1 0,-1 0,0 1,-1 0,7 27,-5-2,-1 1,-3 0,1 48,8 64,-9-115,0 0,-3 75,-3-109,0-1,-1 1,1-1,-1 0,0 0,-1 0,1 0,-1 0,0 0,0-1,0 1,-1-1,1 0,-1 0,0 0,0 0,-1-1,1 0,-1 0,0 0,1 0,-1-1,-1 1,1-1,-5 1,-11 3,0 0,0-1,0-2,-1 0,-24 0,43-2,0-1,0 0,0 0,0 0,0 0,-1-1,1 1,0-1,0 0,0 0,0 0,0 0,1 0,-1-1,0 1,0-1,1 0,-1 1,1-1,-1-1,1 1,-3-4,2 0,0 1,1-1,0 0,0 0,1 0,-1 0,1 0,1 0,-1 0,1 0,0-7,5-143,-5 156,0 0,0 0,0 0,1 0,-1 0,0 1,0-1,0 0,0 0,0 0,0 0,0 0,0 0,0 0,0 0,0 0,1 0,-1 0,0 0,0 0,0 0,0 0,0 0,0 0,0 0,0 0,0 0,1 0,-1 0,0 0,0 0,0 0,0 0,0 0,0 0,0 0,0 0,0 0,0 0,0-1,1 1,-1 0,0 0,0 0,0 0,0 0,0 0,0 0,0 0,0 0,0 0,0 0,0-1,0 1,0 0,8 15,7 18,-12-26,0 0,0-1,0 1,1-1,0 0,1 0,-1-1,1 1,0-1,1 0,-1 0,10 6,0-2,0-1,1-1,0 0,21 6,-18-7,31 13,-50-15,-9-1,-12 0,-106-2,-56 5,160-3,0 1,0 0,0 2,1 1,0 1,-22 11,13-7,26-11,-1 1,1 0,0 0,-1 0,1 1,0 0,-5 4,10-7,-1 0,1 1,0-1,0 0,0 0,-1 1,1-1,0 0,0 1,0-1,0 0,-1 1,1-1,0 0,0 1,0-1,0 1,0-1,0 0,0 1,0-1,0 0,0 1,0-1,0 0,0 1,0-1,1 0,-1 1,0-1,0 0,0 1,0-1,1 0,-1 1,0-1,0 0,1 0,-1 1,19 12,22 2,29 2,0-3,141 8,148-18,-38-3,-292 2,-19-2,-1 0,1 0,0-1,0 0,-1-1,1 0,10-3,-19 0,-12-2,-14-2,-177-15,119 16,39 3,-1 3,1 1,-76 11,49-2,1-4,-1-2,-95-9,154 4,0-1,0-1,0 0,0-1,1 0,0 0,-13-10,-32-13,41 20,-1 0,-25-18,33 20,0 0,-1 1,0-1,0 1,-1 1,1 0,-1 1,0-1,0 2,-15-3,7 5,1 0,0 2,-1 0,-27 7,26-5,0 0,0-1,-25 0,40-3,1 0,0-1,0 1,-1-1,1 1,0-1,0 0,0 0,0 0,0-1,0 1,0-1,0 0,1 1,-1-1,1 0,-1-1,1 1,0 0,0-1,0 1,0-1,0 0,0 0,1 1,-1-1,1 0,0 0,0 0,-1-4,-1-9,0-1,1 1,1-1,2-29,-1 4,0 39,-1 0,1 1,-1-1,1 0,-1 0,0 1,0-1,-1 1,1-1,0 1,-1-1,1 1,-1 0,0 0,0 0,0 0,0 0,0 0,0 0,-1 1,1-1,0 1,-1-1,0 1,1 0,-1 0,1 0,-1 1,0-1,0 0,1 1,-5 0,-12-2,0 1,-1 1,-34 4,17-1,33-3,0 0,-1 0,1 1,0-1,0 1,0 0,0 0,0 0,0 1,0-1,0 1,0 0,-5 4,6-3,1 0,0 0,-1 0,1 0,1 0,-1 0,0 0,1 0,0 1,0-1,0 1,0-1,0 1,1-1,-1 1,1 5,3 49,-1 20,-2-74,0 1,-1-1,1 1,-1-1,0 1,-1-1,1 1,-1-1,0 0,0 0,0 0,-6 7,6-9,0 0,-1 0,1-1,-1 1,1-1,-1 0,0 0,0 1,0-2,1 1,-1 0,0-1,0 1,0-1,0 0,0 0,0 0,0 0,0-1,0 1,-3-2,-69-20,58 16,-30-7,-1 3,0 1,-1 3,-86 0,-6-2,-279-14,301 24,-157-4,270 1,-1-1,0 1,1-1,-1 0,1-1,0 1,0-1,0 0,0-1,0 0,0 0,1 0,0 0,0-1,0 0,-7-10,10 13,0-1,0 0,0 0,0 0,1 0,0 0,-1 0,1-1,0 1,0 0,1-1,-1 1,1-1,0 1,0 0,0-1,0 1,0-1,1 1,0 0,-1-1,1 1,1 0,-1-1,0 1,1 0,-1 0,1 0,0 0,0 1,0-1,1 0,-1 1,4-3,6-5,0 1,1 0,20-9,-20 11,0-1,-1 0,23-18,-29 20,0 0,0 0,-1-1,0 1,0-1,-1 0,1-1,-2 1,1-1,3-10,-4 4,0 0,-1 0,-1 0,0 0,-1-18,-1 26,1 1,-1 0,1 0,-1 0,-1-1,1 1,-1 0,0 1,0-1,0 0,-1 0,0 1,0 0,0-1,0 1,-1 0,1 0,-5-3,-7-9,14 15,-1 0,1 0,-1-1,1 1,0 0,-1-1,1 1,0-1,0 0,0 1,1-1,-1 0,0 0,0 1,1-1,-1 0,1 0,0 0,0 0,-1 0,1 1,0-1,1 0,-1 0,0 0,0 0,1 0,-1 0,1 1,0-1,-1 0,1 0,0 1,0-1,0 1,0-1,1 1,-1-1,0 1,1-1,-1 1,0 0,1 0,0 0,-1 0,1 0,0 0,-1 0,1 1,0-1,3 0,0-1,-1 0,1 1,-1 0,1 0,-1 0,1 1,0 0,-1-1,1 2,-1-1,1 0,0 1,-1 0,1 0,-1 0,1 1,-1 0,0-1,1 1,5 5,-9-6,1 1,-1 0,0 0,0 0,0 0,0 0,0 0,-1 1,1-1,0 0,-1 0,0 0,1 1,-1-1,0 0,0 1,-1-1,1 0,0 0,-2 4,-15 49,11-37,4-12,0 0,0 1,1-1,0 1,0-1,0 1,1-1,0 1,0 0,1-1,2 12,-2-14,1 0,0 0,0-1,0 1,0 0,0-1,1 1,0-1,0 0,0 0,0 0,0 0,0 0,1-1,-1 1,1-1,0 0,0 0,4 1,15 5,-1 0,1-2,0 0,0-2,31 2,118-3,-100-4,-52-2,-1 0,1-1,-1-1,0 0,0-2,-1 0,0-1,0-1,18-12,-5 4,55-21,-65 30,-13 5,0 0,0 0,1 1,-1 0,1 0,9 0,-15 2,-1 0,0 0,0 0,0 1,0-1,0 1,0 0,0 0,0-1,0 1,0 0,0 1,0-1,-1 0,1 1,0-1,-1 0,1 1,-1 0,1-1,-1 1,0 0,0 0,0 0,0 0,0 0,0 0,-1 0,2 3,-1-1,0-1,1 0,-1 1,1-1,0 0,0 0,0 0,1 0,-1-1,1 1,-1-1,1 1,0-1,0 0,0 0,0 0,0 0,1-1,-1 1,1-1,-1 0,0 0,1 0,0 0,5 0,-3 0,0 0,0 1,-1-1,1 2,0-1,-1 1,1-1,8 8,-11-7,0 1,0 0,0 0,0 0,-1 0,0 1,0-1,0 1,-1-1,1 1,-1 0,0 0,0-1,0 11,-1-7,1 0,-1 0,-1 1,1-1,-1 0,-1 0,0 0,-2 8,2-13,0 0,0 0,0 0,0-1,0 1,-1-1,1 0,-1 1,0-1,1-1,-1 1,0 0,0 0,0-1,-1 0,1 0,0 0,0 0,-1 0,1 0,0-1,-6 0,-12 2,0-2,-33-3,23 0,-24 2,-204 1,164 13,58-7,-61 3,-836-10,910-1,0-1,0 0,1-2,-30-10,27 8,0 0,0 2,-35-3,-83 7,87 3,0-3,-104-15,97 7,-1 3,0 4,-77 5,13 0,-98-17,-11 0,-1989 16,1198-3,993 0,-59-12,56 7,-44-2,45 7,1 2,-1 1,1 2,-1 2,-51 15,56-13,0-1,-1-2,-54 2,-106-9,66-1,53 2,-7 0,0 3,-91 15,159-15,-209 45,215-44,1-1,0 1,0 0,1 1,-1 0,1 0,0 0,0 1,0 0,0 0,1 0,0 1,0 0,0 0,1 0,-4 8,-14 11,15-18,1 0,-1 0,1 1,1 0,-9 15,13-21,1-1,-1 1,1 0,-1-1,1 1,0 0,0-1,0 1,-1 0,2-1,-1 1,0 0,0-1,0 1,1 0,-1-1,1 1,0-1,-1 1,1-1,0 1,0-1,0 1,0-1,0 0,0 1,0-1,0 0,1 0,-1 0,0 0,1 0,-1 0,1 0,-1-1,1 1,-1 0,1-1,2 1,4 1,0 0,0-1,0 0,0-1,1 0,-1 0,0-1,0 0,0 0,0 0,14-6,27-3,72 2,147 9,-103 2,523-4,-662 3,0 1,1 1,-1 1,27 9,-26-6,1-1,0-2,42 3,632-7,-323-3,967 2,-1302-2,58-11,-56 7,53-2,95 23,-10 0,1346-15,-681-1,-844 0,-1 1,1-1,0 1,-1-1,1-1,0 1,-1-1,0 1,1-1,-1-1,0 1,7-5,-10 6,0 0,1-1,-1 1,0 0,0 0,-1 0,1-1,0 1,0 0,0-1,-1 1,1-1,-1 1,1-1,-1 1,0-1,1 1,-1-1,0 1,0-1,0 1,0-1,0 1,-1-1,1 0,0 1,-1-1,1 1,-1 0,0-1,1 1,-1-1,0 1,0 0,0-1,0 1,0 0,0 0,0 0,0 0,0 0,-1 0,0-1,-7-3,1 0,0 1,-1 0,0 1,0-1,0 2,0-1,0 1,-1 1,-15-2,-2-1,-185-26,-407-7,-916 38,1355-16,-6 1,-1979 15,2133-2,-58-12,58 8,-57-4,-318 11,386-2,0 2,0 1,0 0,0 2,1 0,-1 2,2 0,-1 1,-27 15,46-22,-1 0,1 0,-1 0,1 0,-1 0,1 0,0 0,0 0,-1 0,1 1,0-1,0 1,0-1,0 1,0-1,1 1,-1-1,0 1,0 3,1-4,1 0,-1 0,0 0,1 0,-1 0,1 0,-1 0,1 0,-1 0,1 0,0 0,0 0,-1-1,1 1,0 0,0 0,0-1,0 1,0 0,0-1,0 1,1 0,9 3,0 0,0 0,1-1,22 2,631 39,-535-40,1383 7,-915-14,754 30,1091-21,-2174-26,-184 12,267 2,-218 8,-121-3,0 1,1 1,-1 0,0 1,0 0,0 1,0 1,0 0,-1 1,0 0,0 1,0 0,12 9,-24-15,1 0,-1 0,0 1,0-1,1 0,-1 0,0 1,1-1,-1 0,0 1,0-1,1 0,-1 1,0-1,0 0,0 1,0-1,0 0,1 1,-1-1,0 1,0-1,0 0,0 1,0-1,0 0,0 1,0-1,0 1,0-1,-1 0,1 1,0-1,0 0,0 1,0-1,-1 0,1 1,0-1,0 0,0 1,-1-1,1 0,0 1,-1-1,1 0,0 0,-1 0,1 1,0-1,-1 0,1 0,0 0,-1 0,1 0,0 1,-1-1,1 0,-1 0,0 0,-28 6,29-6,-85 7,-131-6,98-3,-591-18,2-64,384 44,-47-11,340 45,-65-17,85 20,1 0,0-1,0 0,0 0,1-1,-1-1,-10-7,17 11,0 0,0 0,0 0,0 0,0 0,0 0,1 0,-1-1,1 1,-1-1,1 1,0-1,0 1,0-1,1 0,-1 1,0-1,1 0,0 1,0-1,0 0,0 0,0 0,0 1,1-1,-1 0,1 0,0 1,0-1,0 1,0-1,0 1,1-1,-1 1,1 0,-1-1,1 1,0 0,4-3,1-2,0 0,1 1,0 0,0 1,0-1,1 2,0-1,0 1,0 1,12-4,1 3,0 1,1 1,0 1,25 3,-23-1,-1-1,0-1,26-5,-47 6,-1-1,1 1,-1-1,1 0,-1 1,1-1,-1 0,1-1,-1 1,0 0,0-1,0 1,0-1,0 1,0-1,0 0,0 0,-1 0,1 0,-1 0,1-1,0-2,-1 4,-1 0,0 0,0 0,0 1,0-1,0 0,0 0,0 0,0 0,0 0,-1 0,1 0,0 0,-1 0,1 0,0 1,-1-1,1 0,-1 0,1 1,-1-1,-1-1,0 0,0 0,-1 1,1-1,-1 1,1 0,-1 0,1 0,-1 0,0 0,0 0,-3 0,-18-1,0 1,-1 1,1 2,0 0,0 1,0 1,-33 11,14-4,-47 4,-151 5,136-11,-183-6,140-6,-291 3,430 0,1 0,0 0,-1-1,1-1,0 1,0-1,0-1,0 1,0-1,0-1,1 0,0 0,-1 0,2-1,-1 0,0 0,1 0,0-1,0 0,1 0,-7-11,-3-7,2 0,1-1,1-1,-14-53,5 18,-5 9,20 43,0 1,1-1,0 0,1 1,0-2,0 1,-2-14,3 7,1 0,0 0,2-1,1-19,0 29,-1 0,1 0,1 0,-1 0,1 0,0 1,0-1,1 1,0 0,0 0,8-9,5-4,1 1,1 0,28-20,-39 32,1 1,0 0,0 1,1 0,-1 0,1 1,0 0,0 0,0 1,0 1,14-1,39-4,-62 6,-1 0,1 1,-1-1,0 0,1 0,-1 0,1 0,-1 0,0 1,1-1,-1 0,0 0,0 1,1-1,-1 0,0 1,1-1,-1 0,0 1,0-1,0 0,1 1,-1-1,0 0,0 1,0-1,0 1,0-1,0 0,0 1,0-1,0 1,0-1,0 0,0 1,0-1,0 1,0-1,0 0,0 1,0-1,0 0,-1 1,1-1,0 1,0-1,-1 0,1 1,0-1,-1 1,-14 26,12-21,-3 6,2 0,-1 1,2 0,0-1,0 2,1-1,-1 23,3 2,6 54,-5-81,0-1,1 0,0 0,1 0,0-1,1 1,-1-1,2 1,0-1,0 0,0-1,1 1,1-1,-1-1,1 1,1-1,-1 0,1 0,0-1,1 0,-1-1,1 0,0 0,1-1,-1 0,1-1,0 0,0 0,0-1,15 1,-3-1,0-2,1 2,39 8,-54-7,1-1,-1 2,1-1,-1 1,0 0,-1 1,1 0,-1 0,0 1,9 8,-10-9,1 0,0 0,0-1,1 0,-1 0,1-1,9 3,-10-4,-1 0,0 1,0-1,0 1,0 0,0 1,-1-1,0 1,1 0,-1 1,5 5,-9-9,0 1,0-1,0 0,0 1,0-1,0 1,-1-1,1 0,0 1,-1 0,1-1,-1 1,0-1,0 1,1 0,-1-1,0 1,0 0,0-1,-1 1,1 2,-1-3,0 0,0 0,0 1,0-1,0 0,0 0,0 0,0 0,-1 0,1 0,0-1,0 1,-1 0,1-1,-1 1,1-1,0 1,-3 0,-6 1,0-1,0 0,-1 0,1-1,-12-2,-71-10,2-5,0-4,-97-36,178 54,-19-6,7 3,-1-1,1-1,1-1,-41-23,49 24,0 0,0 1,0 0,-1 1,0 0,-1 1,1 1,-1 1,0 0,-26-2,-71-10,84 9,0 2,1 1,-1 1,-52 3,45 3,-1-1,0-3,1 0,-69-12,-1 3,82 9,0-1,0-1,0-1,1-2,-41-12,30 5,-1 2,0 1,-1 2,-59-6,45 10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5:51.80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3414 0,'0'8,"-1"0,0 0,-1 0,0 0,-3 8,3-10,0 1,0-1,1 0,-1 1,1-1,1 1,-1-1,1 1,1 8,4 11,0-1,2 1,1-1,1 0,1-1,1 0,1-1,1 0,27 35,-33-48,0 0,-1 1,0 0,-1 0,0 0,-1 1,0-1,0 1,1 13,12 38,-13-54,0 1,1-1,0 0,0 0,1 0,0 0,1-1,0 0,0-1,1 1,-1-2,2 1,-1-1,1 0,0 0,14 5,-15-5,0-1,-1 1,0 1,0-1,0 1,-1 1,1-1,-2 1,1 0,5 12,-5-9,1-1,-1 0,1-1,1 0,0 0,16 14,66 36,-62-43,-2 1,0 2,34 31,-51-42,0-1,1 0,0 0,0-1,15 7,-14-8,0 0,-1 1,0 0,-1 1,18 15,23 29,93 70,-124-105,-1 1,-1 0,-1 1,24 34,-24-31,-6-10,1 0,0 0,0-2,1 1,1-2,16 10,39 29,-48-29,0 1,-2 0,0 1,17 25,-12-12,33 53,-48-71,-2-4,0 0,-1 0,0 0,5 21,-9-30,-1 0,1 1,-1-1,1 0,-1 1,0-1,0 1,-1-1,1 0,0 1,-1-1,1 0,-1 1,0-1,0 0,0 0,0 1,0-1,0 0,-1 0,1 0,-1 0,1-1,-1 1,0 0,1-1,-1 1,0-1,0 1,-3 0,-8 4,0 0,-1-1,0 0,0-1,-1-1,1 0,-1-1,1-1,-1 0,0-1,1-1,-1 0,-15-3,-24-7,0-3,-61-23,31 9,16 5,38 11,-1 2,-50-9,-36 3,-191-3,-748 21,585-3,415 4,1 2,-62 15,57-9,-91 5,-70-15,80-1,-164 19,237-13,-126-6,-22 1,43 26,136-24,1 1,0 3,0 0,1 3,-58 22,85-27,1-1,0 1,0 0,0 0,1 1,0 0,0 0,0 0,1 1,0 0,0 0,-3 8,-3 8,0 1,-10 40,-9 22,24-67,1 0,1 0,0 0,2 1,0 0,1-1,1 1,3 28,-1-22,-2 1,0-1,-9 52,-17 45,26-121,0-1,1 1,-1-1,0 1,1-1,-1 1,1-1,-1 1,1-1,0 0,0 1,-1-1,1 0,0 0,0 1,0-1,0 0,1 0,-1 0,0 0,0-1,1 1,-1 0,0 0,1-1,-1 1,1-1,-1 1,1-1,-1 0,1 1,-1-1,2 0,62 6,-53-6,519 1,-240-4,-212 4,-41 1,1-1,0-2,-1-2,0-2,51-12,-50 7,1 1,-1 2,69-3,123 10,-115 2,-18 0,7 0,147-15,-57-11,244 4,-401 18,60-10,20-1,-25 14,129 17,-209-16,299 6,2 1,-239-2,-18-2,79 17,-91-12,0-1,88 5,-130-14,0 0,1 0,-1 0,0-1,0 1,0-1,0 0,0 0,0 0,0 0,0-1,0 1,0-1,0 0,-1 0,1 0,-1 0,0 0,1 0,-1-1,0 1,0-1,0 1,-1-1,1 0,-1 0,1 0,-1 0,0 0,1-4,2-11,-1 0,-1 1,0-1,-2-28,4-21,-2 57,0 0,-1 0,0 0,0 0,-1-1,-1-14,-1 20,1 0,-1 0,1 0,-1 1,-1-1,1 1,0-1,-1 1,0 0,0 0,-1 0,1 0,-1 0,0 1,-4-4,-7-2,0-1,0 2,-1 0,0 1,-1 1,1 0,-25-5,-49-18,45 10,0 2,-1 2,-1 2,0 2,-1 2,0 2,-85-1,-72 11,-240-5,245-23,-21-2,-24 27,-36-2,-2-24,183 18,-277-13,152 8,-14 0,-775 14,1005-2,0 1,1 1,-1-1,0 1,1 1,-1 0,1 0,-1 0,-8 5,52 1,540-3,-311-8,2529 3,-2781 1,0-1,0-1,0 0,0 0,0-1,-1-1,1 0,-1-1,1 0,18-9,-9 3,0 1,1 2,0 0,0 1,0 1,1 1,0 1,0 2,0 0,0 1,0 1,0 1,29 7,-50-9,-1 0,1 1,0-1,-1 0,1 1,0 0,-1-1,1 1,-1 0,1 0,-1 0,1 0,-1 0,0 0,2 2,-3-3,0 1,1-1,-1 1,0 0,0-1,0 1,0-1,0 1,0 0,0-1,0 1,0-1,0 1,0-1,0 1,-1 0,1-1,0 1,0-1,-1 1,1-1,0 1,-1-1,1 1,0-1,-1 1,1-1,-1 1,-3 2,0 0,0 0,0 0,-1-1,1 1,-1-1,1 0,-10 2,-20 4,0-1,-1-3,-44 2,-110-8,83-1,-1106 1,893 17,-6-1,201-14,1 5,-154 26,185-19,0-5,-130-4,128-5,-1 4,-118 18,71 4,-129 25,261-44,22-2,26-1,-37-2,1024 2,-497-5,1455 3,-1949 6,-29-1,-23 1,-60 3,-1-3,-118-7,74-1,-247-1,-397 6,391 37,251-21,-203 4,246-24,-244 6,275-1,1 3,0 2,0 2,-70 25,45-12,53-18,-1 1,1 1,0 1,-37 22,59-31,-1 1,0 0,1-1,-1 1,0-1,1 1,-1-1,0 1,0-1,0 1,1-1,-1 0,0 0,0 1,0-1,0 0,0 0,0 0,0 0,1 0,-1 0,0 0,0 0,0 0,0 0,0-1,0 1,1 0,-1-1,0 1,0 0,0-1,1 1,-1-1,0 1,0-1,1 0,-1 1,1-1,-1 0,0 1,1-1,-1 0,1 0,0 0,-1 1,1-1,0 0,-1-1,0-1,1 0,-1 1,1-1,0 0,0 0,0 1,0-1,0 0,1 0,-1 1,1-1,-1 0,1 1,0-1,2-3,8-11,1 1,1 1,0 0,18-15,-26 26,1 0,0 1,0-1,0 1,1 0,-1 1,1 0,0 0,-1 0,15-1,77-3,-67 6,295 16,-141-2,141 9,336 8,51-16,-466-7,-54-3,-46 7,68 2,-710-15,-1163 1,1310-14,-2 0,233 13,-136 4,214 6,33-5,27-4,165-32,316-96,-461 116,441-150,-469 156,1-1,-1-1,-1 0,1 0,-1-1,-1-1,0 0,0 0,-1-1,0-1,-1 1,10-18,-6 5,0 0,-2 0,-1-1,-1-1,11-51,-19 74,0-1,0 1,0 0,0-1,-1 1,1-1,-1 1,0-1,0 1,-1-1,1 1,-1-1,1 1,-1 0,0-1,0 1,0 0,-1 0,1 0,-1 0,0 0,0 0,0 0,-4-4,3 3,0 0,0-1,0 0,0 1,1-1,0 0,0 0,0 0,1 0,0-1,0 1,-1-11,3-73,1 51,-3-16,0 31,0 1,1 0,2 0,0-1,1 1,2 1,0-1,14-37,-13 43,0 0,-2 0,0 0,-1-1,0 1,0-19,7-41,-2 25,-3 0,-2 0,-6-81,0 22,1 60,0 35,1 0,0 0,2 1,-1-1,2 0,0 0,5-15,-7 29,0 0,1-1,-1 1,1-1,-1 1,1 0,0-1,0 1,0 0,0 0,-1 0,2 0,-1 0,0 0,0 0,0 0,0 0,0 0,1 1,-1-1,2 0,-1 1,-1 0,0 0,0 0,1 0,-1 0,0 1,0-1,1 0,-1 1,0-1,0 1,0 0,0-1,0 1,0 0,0 0,0 0,0-1,1 3,4 3,-1 1,0 0,0 1,-1-1,5 12,-3-2,0 1,-1-1,-2 1,0 0,2 21,-5-27,0 1,2-1,0 0,0 0,1 0,0 0,1-1,1 1,-1-1,2 0,0 0,0 0,11 12,-8-12,-1 0,-1 1,1-1,-2 1,7 14,-10-17,1 0,0 0,1-1,0 0,0 0,0 0,1 0,1-1,-1 0,1-1,0 1,12 7,48 28,84 46,-140-80,0 0,0 1,-1 0,0 1,0 0,-1 1,-1 0,0 0,11 21,21 25,0-22,-31-29,0 0,-1 1,0 0,-1 1,0-1,7 10,-13-15,0 0,0 0,0-1,0 1,-1 0,1 0,-1 0,1 0,-1 0,0 0,0 0,0 0,0 0,0 0,0 0,0 0,-1 0,1 0,-1 0,0 0,1 0,-1 0,0-1,0 1,0 0,0-1,0 1,-1 0,1-1,0 1,-1-1,1 0,-1 0,0 1,1-1,-4 2,-2 1,0-1,1 1,-1-1,0 0,0 0,-1-1,1 0,0 0,-1-1,-12 1,-85-4,61 0,-9-3,1-2,1-2,0-3,-68-24,63 18,0 2,-1 3,-67-7,119 19,-1 1,0-1,1 0,-1 0,1-1,-1 0,-5-2,11 4,0 0,-1-1,1 1,0 0,-1 0,1 0,0-1,0 1,-1 0,1 0,0-1,0 1,-1 0,1 0,0-1,0 1,0 0,-1-1,1 1,0 0,0-1,0 1,0 0,0-1,0 1,0-1,0 1,0 0,0-1,0 1,0 0,0-1,0 1,0 0,0-1,0 1,0 0,1-1,1-1,-1 0,1 1,0-1,0 1,0-1,0 1,1 0,-1 0,0 0,4-2,41-13,0 1,0 2,1 2,61-5,-50 4,-51 9,1 0,-1 1,1 0,-1 0,1 1,-1 1,1-1,0 1,0 1,-1-1,1 2,9 1,-16-2,0-1,0 1,-1 0,1-1,0 1,-1 0,1 0,0 0,-1 0,1 0,-1 0,0 0,1 1,-1-1,0 1,0-1,0 1,0-1,0 1,0-1,0 1,-1 0,1-1,-1 1,1 0,-1 0,1 0,-1-1,0 1,0 0,0 0,0 0,0 0,-1-1,1 1,0 0,-1 0,0 2,-2 1,1 0,-1 0,1-1,-1 0,-1 1,1-1,-1 0,1 0,-1-1,0 1,-9 5,-30 22,0 1,-52 54,88-79,5-6,0 1,0 0,0 0,0 0,0 0,0 0,1 0,-1 1,1-1,0 0,-1 1,1-1,0 1,0 0,1-1,-1 1,1 0,-1-1,1 1,0 0,0 5,1-5,1 0,-1 0,1 0,-1 0,1 0,0 0,0 0,1-1,-1 1,0-1,1 0,0 1,-1-1,1 0,0 0,0-1,6 3,19 10,1-3,0 0,1-1,0-2,38 5,-1-4,93 0,-122-10,1-3,-1-1,56-14,-51 9,0 2,53-4,477 10,-278 5,170-3,-444 2,1 1,-1 1,0 1,-1 0,1 2,-1 0,0 2,-1 0,23 14,-9-5,63 23,-95-41,0 0,0 0,0 0,0 0,0 1,0-1,0 0,0 1,0-1,0 1,0-1,0 1,0 0,0-1,0 1,0 0,-1 0,1-1,0 1,-1 0,2 1,-18 7,-39-1,-504-4,288-7,128 3,10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6:14.53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1599,'1'-10,"0"0,1 0,1 1,-1-1,2 0,-1 1,6-11,-3 8,-1 0,-1-1,5-17,-4-48,-5 64,0 1,1-1,0 1,1-1,1 1,0 0,9-23,0 5,-1 0,-1-1,6-35,12-41,-28 108,0-1,0 0,0 0,0 1,0-1,0 0,0 0,1 1,-1-1,0 0,0 1,1-1,-1 0,0 1,1-1,-1 0,1 1,-1-1,1 1,-1-1,1 1,0-1,-1 1,1-1,-1 1,1 0,0-1,0 1,-1 0,1 0,0-1,-1 1,1 0,0 0,0 0,-1 0,1 0,0 0,0 0,-1 0,1 0,0 0,0 1,-1-1,1 0,0 0,-1 1,1-1,0 0,-1 1,1-1,0 1,0 0,33 39,-19-20,0-7,1 0,0-1,1 0,0-2,32 15,-31-20,1 0,-1-2,1 0,0-1,-1-1,1 0,0-2,0 0,21-5,7 2,-42 4,0-1,-1 1,1-1,-1 0,0-1,1 1,-1-1,0 0,0 0,1 0,-2 0,1-1,0 1,0-1,-1 0,0-1,4-3,-5 5,0-1,0 0,-1 0,1-1,-1 1,0 0,1-1,-1 1,-1 0,1-1,-1 1,1-1,-1 1,0-1,0 1,0-1,-1 1,1-1,-1 1,0-1,0 1,-3-7,2 7,0-1,0 1,-1 0,1 0,-1 0,0 0,0 0,0 1,-1-1,1 1,0 0,-1 0,0 0,1 0,-1 1,0-1,0 1,0 0,0 0,0 1,-4-1,3 0,0 0,0 0,0 0,0-1,0 0,1 0,-1 0,1 0,-1-1,1 0,-5-3,9 6,0-1,0 1,0 0,-1 0,1 0,0 0,0-1,0 1,0 0,0 0,0 0,0 0,0-1,0 1,0 0,0 0,0 0,0-1,0 1,0 0,0 0,0 0,0-1,0 1,0 0,0 0,0 0,0 0,0-1,0 1,0 0,0 0,0 0,0 0,1-1,-1 1,0 0,0 0,0 0,0 0,0 0,1-1,-1 1,0 0,0 0,0 0,0 0,1 0,15-5,14 2,-25 3,0 0,1 1,-1 0,1 0,-1 1,0 0,0 0,0 0,0 0,0 1,9 6,-8-5,1 0,0-1,0 0,0 0,11 3,21 3,-8-1,1-2,0-1,45 2,16-9,85 3,-105 12,-53-9,0 0,29 1,1-6,-37 0,1 0,-1 1,0 0,0 1,0 1,14 3,-27-5,0 0,0 0,0 0,1 0,-1 0,0 0,0 0,0 0,1 0,-1 0,0 0,0 0,0 0,1 0,-1 0,0 0,0 0,0 0,0 1,1-1,-1 0,0 0,0 0,0 0,0 0,1 1,-1-1,0 0,0 0,0 0,0 0,0 1,0-1,0 0,0 0,0 0,0 1,0-1,1 0,-1 0,0 0,0 1,0-1,0 0,-1 0,1 0,0 1,0-1,0 0,0 0,0 0,0 1,-14 5,-20 1,-398-2,233-8,137 11,50-6,0 0,0-1,0 0,-20-1,-13-5,1-1,0 2,-1 2,1 1,-71 9,105-5,-1 0,1 1,0 0,0 0,0 1,1 0,-1 1,1 0,1 0,-1 1,1 0,0 1,-10 11,18-18,-1 0,0-1,1 1,-1 0,1 0,-1 0,1 0,-1 0,1-1,-1 1,1 0,0 0,0 0,-1 0,1 0,0 0,0 0,0 0,0 0,0 0,0 0,1 0,-1 0,0 0,0 0,1 0,-1 0,0 0,2 1,-1-1,1 1,0-1,-1 0,1 1,0-1,0 0,0 0,0 0,0-1,0 1,0 0,5 0,10 1,0 0,31-1,-37-2,1390-2,-1400 3,44 3,-44-3,0 0,1 0,-1 0,0 0,0 0,1 0,-1 1,0-1,0 0,1 1,-1-1,0 1,0 0,0-1,0 1,0 0,0-1,0 1,0 0,0 0,0 0,0 0,0 0,-1 0,1 0,0 0,-1 0,1 2,-1-2,0 0,0 0,-1 0,1 0,0 0,-1 0,1 0,-1 0,1 0,-1-1,0 1,1 0,-1 0,0-1,0 1,1 0,-1-1,0 1,0-1,0 1,0-1,0 1,-1-1,-27 10,24-8,-50 9,-1-3,0-2,-100-2,100-3,-354-4,-152 6,541-2,0 1,1 1,-41 11,52-11,1 0,-1 1,1-1,0 2,0-1,0 1,0 0,1 1,0 0,0 0,-8 10,6-3,0 0,1 1,0 0,1 1,1 0,-6 18,-20 99,29-116,-9 36,5-24,0 1,2 0,1 0,2 0,1 45,1-72,0 0,1 0,-1 0,0 0,1 0,-1 0,1 0,0 0,0 0,-1 0,1 0,1 0,1 3,-3-5,1 0,-1 1,1-1,0 0,-1 1,1-1,-1 0,1 0,0 1,-1-1,1 0,0 0,-1 0,1 0,0 0,-1 0,1 0,0 0,-1 0,1-1,0 1,-1 0,1 0,-1 0,1-1,0 1,-1 0,1-1,7-5,-2 1,1-2,0 1,-1-1,6-8,9-9,18-12,1 2,2 2,1 1,2 3,0 1,55-22,-91 45,36-17,2 2,0 2,1 3,78-15,22 14,178 4,-286 7,-30-6,-10 9,0 0,0 0,0 0,-1 0,1 0,0 0,-1 0,1 0,0 1,-1-1,0 0,1 0,-1 0,1 0,-1 1,0-1,0 0,-1 0,-9-9,-1 1,-1 1,0 0,0 1,0 0,-1 1,0 1,0 0,-1 0,-15-1,-25-5,-73-3,71 13,0 2,-69 11,-50 1,151-13,0 1,-1 1,1 1,0 1,1 1,-47 17,27-6,28-11,0 0,1 2,-1 0,-21 13,33-17,0 1,0-1,0 1,0 0,0 0,1 0,0 1,-1-1,2 1,-1-1,0 1,1 0,0 0,0 0,1 1,0-1,-1 0,1 8,0 2,0 0,1 0,1 0,0 0,2 0,-1 0,2 0,0 0,1-1,0 0,1 0,0 0,1-1,1 0,0 0,1-1,1 0,-1 0,2-1,0-1,12 10,0-2,1 0,0-2,2-1,0-1,1-1,0-1,0-2,1 0,55 9,-66-14,-1 0,1 0,-1 2,25 12,-25-10,0-2,0 0,1-1,21 5,56 4,115 2,-164-15,14 7,-46-5,1-2,0 0,0-1,0 0,15-1,-26-1,0 1,1-1,-1 0,0 0,0 0,0 0,0 0,0-1,0 1,0-1,0 0,-1 0,1 0,-1 0,1 0,-1-1,0 1,0-1,0 0,0 1,0-1,0 0,-1 0,0 0,2-6,10-27,90-296,-101 318,-1 0,0-1,-1 1,0 0,-2-1,-4-26,-2-17,3-250,6 204,0 82,2 1,0-1,1 1,13-34,-11 38,-1-1,-1 0,0 0,-1 0,-1 0,0-29,-2 45,0 1,0-1,0 0,-1 1,1-1,0 1,-1-1,0 1,1-1,-1 1,0 0,1-1,-1 1,0 0,0-1,0 1,0 0,-1 0,1 0,0 0,0 0,-1 0,1 0,0 0,-1 1,1-1,-1 1,1-1,-1 1,1-1,-1 1,1 0,-1-1,0 1,1 0,-1 0,1 0,-1 1,1-1,-1 0,0 1,-1 0,-2 0,1 0,-1 0,0 1,1 0,-1 0,1 0,0 1,0-1,0 1,0 0,0 0,-6 7,5-2,1 1,-1 0,2-1,-1 2,1-1,0 0,-2 18,-9 26,14-52,0 0,-1 0,1 0,0 0,-1 0,1 0,-1 0,0 0,1-1,-1 1,0 0,1 0,-1 0,0-1,0 1,0 0,0-1,0 1,1-1,-1 1,0-1,0 1,-1-1,1 0,0 1,0-1,0 0,0 0,0 0,0 0,0 0,0 0,0 0,0 0,0 0,-1-1,1 1,0 0,0-1,0 1,0 0,0-1,0 0,1 1,-1-1,0 0,0 1,-1-2,-2-1,0 0,1-1,-1 1,1 0,0-1,0 0,0 0,1 0,-1 0,-1-5,2 6,1 0,0 1,0-1,0 0,1 0,-1 0,1 0,-1 0,1 0,0-1,0 1,0 0,1 0,-1 0,1 0,-1 0,1 0,0 0,1 1,-1-1,0 0,1 0,-1 1,1-1,0 1,0-1,3-2,3-1,1 0,-1 1,1 0,1 1,-1 0,18-5,-18 6,-4 1,-1 0,1 0,0 0,-1-1,1 1,-1-1,0 0,0-1,0 1,0-1,0 1,-1-1,0 0,0 0,0-1,0 1,0-1,-1 1,0-1,0 0,0 0,-1 0,0 0,0 0,1-9,-5 15,0 0,1 0,-1 0,0 0,1 0,-1 1,1-1,0 1,-1 0,-3 3,-31 19,37-24,-1-1,0 1,0 0,0 0,0 0,1 0,-1-1,0 1,0 0,0-1,1 1,-1-1,0 1,1-1,-1 1,0-1,1 1,-1-1,1 0,-1 1,0-1,1 0,0 0,-1 1,1-1,0 0,-1 0,1 0,0 1,0-1,-1 0,1 0,0 0,0 0,0 1,0-1,0-2,-1-36,1 37,-10 19,-1 0,0-1,-1 0,-15 14,16-20,0 0,-1-1,0 0,0-1,-1 0,-25 10,61-24,1 1,0 2,-1 0,27 0,-16 2,55-11,-85 11,0 0,0 0,0-1,0 0,0 1,-1-1,1-1,-1 1,1 0,-1-1,0 0,0 1,0-1,0-1,-1 1,1 0,-1-1,3-5,2-6,-1 0,0 0,5-25,8-23,4 10,-2 0,-2-2,17-89,-28 110,1-1,17-37,-9 27,-14 38,1 0,0 0,0 0,1 1,7-9,-9 12,1-1,-1 0,0 0,0 0,0-1,0 1,-1-1,0 0,0 1,0-1,2-10,-4 15,0 0,0-1,0 1,0 0,0 0,0 0,0 0,0-1,0 1,0 0,0 0,0 0,0 0,0 0,0-1,0 1,-1 0,1 0,0 0,0 0,0 0,0-1,0 1,0 0,0 0,0 0,0 0,-1 0,1 0,0 0,0-1,0 1,0 0,0 0,-1 0,1 0,0 0,0 0,0 0,0 0,0 0,-1 0,1 0,0 0,0 0,0 0,0 0,-1 0,1 0,0 0,0 0,0 0,0 0,0 0,-1 0,1 1,0-1,0 0,0 0,-14 11,-13 18,27-28,-16 19,2 0,1 2,-17 34,-14 25,-7-15,35-48,2 0,-19 32,27-39,4-7,0 1,0-1,0 0,-1 0,0 0,-5 5,35-62,-21 47,1-1,0 1,0 0,0 0,1 1,0 0,0 1,1-1,-1 2,1-1,18-4,4 1,1 2,36-2,-48 5,59-9,-51 6,54-3,-58 7,-11 0,1 1,0 0,-1 1,1 0,15 4,-26-5,-1 1,0 0,0 0,0-1,0 1,1 1,-1-1,0 0,-1 0,1 1,0-1,0 1,-1-1,1 1,-1 0,1 0,-1 0,0 0,1 0,-1 0,0 0,0 0,-1 0,1 0,0 1,-1-1,1 0,-1 0,0 1,0-1,0 0,0 1,0-1,0 0,-1 1,0 3,-10 38,6-26,1-1,-2 29,5-40,1 0,1-1,-1 1,1-1,-1 1,1-1,1 0,-1 1,1-1,0 0,0 0,6 9,-3-6,0 0,0 0,-1 1,4 12,-3-3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6:26.02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565 1,'-1'0,"-1"0,1 1,-1 0,1-1,0 1,-1 0,1 0,0-1,0 1,0 0,0 0,0 0,0 1,0-1,0 0,0 0,0 0,-1 3,-15 29,13-25,0 2,-1 0,0 0,-1-1,0 1,0-1,-1 0,0-1,0 0,-1 0,0-1,-1 1,0-2,0 1,0-2,-1 1,-10 4,10-5,0 1,0 0,1 1,0 0,1 0,-1 1,-11 14,9-10,-1 0,0-1,-14 10,20-17,0-1,0 1,1 0,-1 0,1 1,0 0,0 0,1 0,-1 0,1 1,1 0,-1 0,1 0,-1 0,2 0,-1 1,1 0,-2 7,-20 48,19-52,0 0,1 1,0-1,1 1,-2 11,-2 77,7-76,-1-1,-1 1,-1-1,-1 0,-10 32,10-43,-21 49,23-56,0-1,0 1,0-1,0 1,-1-1,1 0,-1 0,0 0,0 0,0-1,0 1,-6 3,9-6,0 0,0 0,-1 0,1 0,0 0,0 0,0 0,-1 0,1 1,0-1,0 0,-1 0,1 0,0 0,0 0,-1 0,1-1,0 1,0 0,0 0,-1 0,1 0,0 0,0 0,0 0,-1 0,1 0,0-1,0 1,0 0,-1 0,1 0,0 0,0-1,0 1,0 0,0 0,0 0,-1-1,1 1,0 0,0-1,-1-14,7-16,-6 29,24-164,-24 165,0 0,0 0,0 0,1 0,-1 0,0 0,0 1,0-1,1 0,-1 0,0 0,1 1,-1-1,0 0,1 0,-1 1,1-1,0 0,-1 1,1-1,-1 0,1 1,1-1,4 17,-1 36,-4-32,1 0,1 0,0 0,2-1,0 1,10 22,-12-34,1 0,0 0,0 0,0-1,1 0,1 0,-1 0,1 0,0-1,0 0,1-1,0 1,0-1,0 0,1-1,14 7,-2-4,1-1,-1-1,1-1,26 2,-36-5,1 0,0-1,0-1,-1 0,1 0,0-2,-1 1,0-1,14-5,-3-2,2 2,-1 1,1 1,0 1,1 1,26 0,154 5,-86 2,45-5,170 5,-308 2,-38 1,-45 3,-211-7,-78 7,261 4,-1 3,2 4,-93 35,174-54,1 0,-1 0,0 0,0 0,1 0,-1 1,1-1,-1 1,-3 3,12 1,20-2,550 1,-333-8,314 1,-553 3,-1-1,1 0,0-1,-1 1,1 0,-1-1,1 0,-1 0,1 0,-1 0,1-1,-1 1,0-1,0 0,5-3,-7 4,-1 0,1 0,0 0,-1 0,1 0,-1 0,1 0,-1 0,1 0,-1 0,0 0,1-1,-1 1,0 0,0 0,0 0,0 0,0 0,0-2,-1 0,0 0,0 0,0 0,0 0,-1 0,1 0,-1 0,0 1,-3-5,-8-8,0 0,-24-18,27 26,1-1,0 0,1 0,0-1,0 0,1-1,0 1,1-1,0-1,-8-17,1-13,5 14,-1 1,-19-38,23 55,0 1,0-1,-1 2,-1-1,1 0,-1 1,0 0,-1 1,1 0,-17-10,-3 2,-1 1,0 2,-31-9,16 6,-34-12,-106-19,164 41,0 0,0 2,-1 0,0 2,-34 2,39-2,0 0,1-1,-1-1,0 0,1-1,-1-1,1 0,0-1,0-1,0 0,1 0,0-2,1 1,-1-2,1 0,1 0,0-1,-19-22,27 26,0-1,0 1,1-1,0 1,1-1,-1 0,1 0,0-7,-9-40,9 52,1-1,-1 1,0 0,-1 0,1 0,0-1,0 1,-1 0,1 0,-1 1,0-1,0 0,0 1,1-1,-2 1,1-1,-3-1,3 3,-1-1,0 0,0 1,1 0,-1 0,0 0,0 0,1 0,-1 0,0 1,0-1,1 1,-1 0,1-1,-1 1,0 1,1-1,0 0,-1 1,1-1,0 1,0 0,-1-1,2 1,-1 0,0 0,-2 3,-8 9,1 0,-18 31,20-32,-11 17,-2-2,-2 0,-29 27,50-52,0 1,0 0,0 0,0 0,1 0,0 0,0 1,0-1,0 0,1 1,-1 0,1-1,1 1,-1 0,0 6,1-10,0 0,0 1,0-1,0 0,1 0,-1 0,0 1,1-1,-1 0,0 0,1 0,-1 0,1 0,0 0,-1 0,1 0,0 0,0 0,0 0,-1 0,1 0,2 0,-1 0,-1 0,1-1,0 0,0 0,0 1,0-1,0 0,0 0,0-1,0 1,0 0,0-1,0 1,-1-1,1 1,0-1,0 0,0 0,1-1,18-10,-1-1,30-24,-29 21,40-25,-53 37,0 0,1 1,-1-1,0 2,1-1,0 1,-1 1,1-1,12 1,-18 1,-1 0,0 0,0 0,1 0,-1 0,0 1,0-1,1 1,-1 0,0-1,0 1,0 0,3 2,-4-2,-1-1,1 1,0 0,-1-1,1 1,-1 0,1 0,-1-1,1 1,-1 0,0 0,1 0,-1-1,0 1,0 0,0 0,1 0,-1 0,0 0,0 0,0 0,0-1,-1 3,0-1,1 1,-1-1,-1 1,1-1,0 0,-1 0,1 1,-1-1,0 0,0 0,1 0,-1-1,0 1,-1 0,1-1,0 1,0-1,-1 0,1 0,-5 2,-28 9,12-5,0 1,1 1,0 1,0 0,-22 17,39-24,1 0,0 1,0-1,1 1,-1 0,1 0,-1 0,1 0,1 0,-1 1,1-1,-1 1,1 0,1 0,-1 0,1 0,-1 0,2 0,-1 0,0 0,1 1,0-1,0 0,1 0,-1 0,1 1,0-1,1 0,2 8,-2-9,0-1,0 1,0-1,0 1,0-1,1 1,0-1,-1 0,1 0,1-1,-1 1,0-1,0 1,1-1,0 0,-1 0,1 0,0-1,0 0,0 1,0-1,0 0,6 0,11 1,1 0,0-1,29-3,-15 0,18-1,0-2,-1-3,0-2,0-2,64-25,-105 31,-17 2,-24 2,-278 2,171 2,127-3,1 2,-1-1,1 1,-1 1,1-1,0 1,0 1,0 0,-11 4,19-6,0-1,0 0,-1 0,1 1,0-1,-1 0,1 0,0 0,-1 0,1 1,-1-1,1 0,0 0,-1 0,1 0,0 0,-1 0,1 0,-1 0,1 0,0 0,-1 0,1 0,0-1,-1 1,1 0,-1 0,1 0,0 0,-1 0,1-1,0 1,0 0,-1 0,1-1,-1-14,12-18,46-42,-44 61,-1-1,0 0,-1-1,-1-1,11-21,21-84,-32 88,1 0,1 1,2 1,31-53,-44 83,1 1,-1 0,0-1,0 1,1 0,-1-1,0 1,1 0,-1 0,1 0,0 1,-1-1,1 0,0 0,-1 1,1-1,0 1,0 0,0 0,-1-1,4 1,0 1,0-1,0 1,0 0,0 0,-1 1,1-1,8 5,5 4,-1 0,31 25,-32-23,1 0,0-1,0 0,1-2,1 0,-1-1,2-1,-1 0,1-2,-1 0,2-2,-1 0,0-1,22 0,-12-1,50 11,-51-6,56 2,-76-8,1 0,0 0,0 0,-1-1,18-3,-10-3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6:32.80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53,'-1'-2,"1"0,0-1,0 1,0-1,0 1,1 0,-1-1,1 1,-1 0,1-1,0 1,0 0,0 0,0 0,0 0,0 0,1 0,-1 0,3-3,-1 4,-1 0,1 0,-1 0,1 1,-1-1,1 1,0-1,-1 1,1 0,-1 0,1 0,0 1,-1-1,1 1,-1-1,1 1,-1 0,4 1,41 18,-36-15,-1-1,1 1,-1-2,1 0,13 3,-17-6,-1 1,0 0,0 0,0 1,0 0,0 0,-1 0,1 0,0 1,-1 0,9 7,-11-7,0 1,0-1,0 1,0 0,-1 0,0 0,0 0,0 0,0 1,-1-1,1 1,-1-1,0 1,-1-1,1 1,-1 6,1 12,0-10,-1-1,2 1,5 25,-5-34,-1 0,1 0,0 1,0-1,0 0,1-1,0 1,-1 0,1-1,1 0,-1 1,0-1,1-1,-1 1,6 3,-3-1,1 2,-1-1,0 1,-1 0,0 0,0 0,0 1,-1 0,0 0,0 0,-1 0,0 0,2 12,21 46,-7-27,28 81,-34-80,2-2,26 50,-18-39,-18-37,1 0,0 1,10 13,-13-23,0 1,0-1,0 1,1-1,-1 0,1 0,-1-1,1 1,0-1,0 0,0 0,1 0,6 2,-4-2,0 0,0 1,0-1,-1 1,1 1,-1-1,0 1,0 0,0 1,0-1,-1 1,0 0,0 1,0-1,-1 1,0 0,0 0,6 12,-5-4,0 0,-1 1,-1-1,0 1,-1 0,-1 0,0 0,-1 16,-3 46,0-13,7 66,-2-119,1-1,0 1,0-1,1 0,1 0,0-1,0 1,12 15,16 32,-5 14,-13-34,20 39,-91-167,-94-117,-149-222,176 243,98 145,3-1,1 0,-22-71,-5-7,18 38,19 52,-22-48,-4 13,-20-42,47 85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6:40.42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686 1503,'64'11,"-29"-6,29 1,-37-4,1 1,-1 2,0 0,33 12,-24-7,0-2,0-1,1-1,0-3,55 0,-71-3,6 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4.20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 1,'-1'30,"0"-18,1 1,0-1,0 0,5 21,-5-31,1 1,0 0,0-1,0 1,0-1,0 1,0-1,1 1,-1-1,1 0,0 0,0 0,0 0,0 0,0 0,0 0,0-1,1 1,-1-1,1 1,-1-1,1 0,-1 0,1 0,4 0,6 2,-2-1,-1 0,0 1,1 0,13 7,-22-10,0 1,-1 0,1 0,0 0,-1 0,1 0,-1 0,0 1,1-1,-1 0,0 1,0-1,0 1,0-1,0 1,0-1,0 1,0 0,-1-1,1 1,-1 0,1 0,-1 0,0-1,1 1,-1 0,0 0,0 0,-1 0,1 0,0-1,-1 4,0-4,1 0,0 0,0 0,-1 0,1 0,-1 0,1 0,-1 0,1 0,-1 0,0 0,1-1,-1 1,0 0,0 0,1-1,-1 1,0-1,0 1,0 0,0-1,0 0,0 1,0-1,0 0,0 1,0-1,0 0,0 0,0 0,0 0,0 0,0 0,0 0,-2 0,-34-15,22 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0:52.9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6.7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1,'14'0,"-1"0,0 0,0 1,19 3,-27-3,0 1,0 0,0 0,-1 0,1 0,-1 1,1 0,-1-1,0 2,0-1,0 0,3 5,31 25,-33-30,-1 0,0 1,1-1,-1 1,0 0,-1 0,1 0,-1 0,1 1,-1-1,-1 1,1 0,-1 0,0 0,0 0,0 0,2 11,-3 22,-2-34,1 1,0-1,-1 0,1 1,1-1,-1 0,1 0,-1 1,1-1,1 0,-1 0,0 0,1 0,0 0,0 0,0-1,0 1,1 0,0-1,-1 0,6 5,2 0,0 0,-1 0,0 1,-1 1,0 0,0 0,6 12,-1-1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7.31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0,'5'0,"1"5,0 5,-1 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7.6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45,'4'0,"2"-5,5-1,4 0,5 1,-2-2,2-2,1 3,-3 5,-4 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8.15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1,'0'4,"0"7,5 1,1 3,0 4,-1 7,-2 5,-1-3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8.50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1,'4'0,"7"0,1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9.22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33 1,'0'4,"0"7,0 5,0 5,-5 0,-1-1,-5 2,1-3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9.57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32,'0'-5,"4"-1,2-4,0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30.74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0 326,'1'-5,"1"0,-1 1,1-1,0 0,0 1,1 0,-1-1,6-5,5-12,-1-1,1 1,2 1,23-28,4-5,-36 45,1 0,0 0,0 1,1 0,0 0,1 1,14-10,-20 15,0 0,0 1,1-1,-1 1,0 0,1 0,-1 0,1 0,-1 1,1-1,-1 1,1 0,0 0,-1 0,1 1,-1-1,1 1,-1 0,1 0,-1 0,0 0,1 1,-1-1,0 1,0 0,0 0,4 4,6 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31.7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230 1,'0'4,"-5"2,-6 0,-1 4,-3-1,-3 4,-4-1,-3-3,4 3,0-2,4 3,0-2,3 3,4 3,4 4,-2-3,0-3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38.96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0 361,'100'88,"-95"-82,1 0,-1 0,0 0,0 1,-1 0,6 12,-8-13,1-1,0 1,0-1,1 0,-1 0,1 0,0 0,1-1,-1 1,1-1,9 6,-10-7,-1-1,1 1,-1 0,1 0,-1 0,0 0,0 1,0-1,-1 1,1 0,-1 0,0 0,0 0,0 0,-1 0,1 0,-1 1,0-1,0 1,-1-1,1 1,-1 4,8 33,-8-41,0 0,0-1,0 1,0 0,0-1,0 1,0 0,0-1,1 1,-1 0,0-1,0 1,1-1,-1 1,0-1,1 1,-1-1,1 1,-1-1,1 1,-1-1,1 1,-1-1,1 0,-1 1,1-1,-1 0,1 1,0-1,-1 0,1 0,-1 0,1 1,0-1,-1 0,1 0,0 0,-1 0,1 0,0 0,-1 0,1-1,0 1,-1 0,1 0,-1 0,1-1,0 1,-1 0,1-1,-1 1,1 0,-1-1,1 1,-1-1,1 1,-1-1,1 1,-1-1,1 0,31-42,-25 32,3-2,1 2,0-1,1 2,25-19,-25 21,0 0,-1-2,0 1,0-2,-1 1,15-21,74-129,-90 143,1 1,0 0,1 1,1 0,0 1,1 0,1 1,0 0,0 1,25-15,-37 26,-1 1,0-1,1 1,-1 0,1 0,-1-1,1 1,-1 0,1 0,-1 0,0 1,1-1,-1 0,1 0,-1 1,1-1,-1 1,0-1,1 1,-1 0,0-1,0 1,1 0,-1 0,0 0,0 0,0 0,0 0,0 0,0 1,-1-1,1 0,0 0,0 3,1-3,-1 1,0 0,-1-1,1 1,0 0,0 0,-1 0,1 0,-1 0,0-1,1 1,-1 0,0 0,0 0,0 0,-1 0,1 0,0 0,-1 0,1 0,-1 0,0 0,1-1,-1 1,-2 3,-4 1,1 0,-2-1,1 0,0 0,-1 0,-12 5,13-8,1 1,0 0,0 0,1 1,-1 0,0 0,1 0,0 0,0 1,1 0,-1 0,-6 10,-125 208,116-185,16-28,0-2,-1 1,0 0,-9 10,11-16,0 1,-1-2,1 1,0 0,-1-1,0 0,1 1,-1-2,0 1,0 0,0-1,0 1,0-1,-5 0,4 0,0 0,1 0,-1 0,0-1,0 0,0 0,0 0,0-1,0 0,0 0,1 0,-1 0,0-1,-6-3,8 3,0 0,1-1,-1 1,1-1,-1 1,1-1,0 0,0 0,0 0,1 0,-1-1,1 1,-1 0,1-1,0 1,1-1,-1 1,0-1,1 1,0-7,1-25,2 0,1 0,2 0,1 1,22-61,-17 61,31-60,-29 67,-1 0,-1-1,10-38,-8 21,-8 28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0:58.1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0,'352'352,"-346"-346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40.35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335 107,'-4'-2,"0"0,1 0,0 0,-1 0,1-1,0 1,0-1,0 0,1 0,-1 0,1 0,0-1,-4-5,-1-1,4 5,0 1,-1 0,1 0,-1 1,0-1,0 1,0 0,0 0,-1 0,1 0,-1 1,1 0,-1 0,0 0,0 0,0 1,0 0,0 0,-1 0,1 1,0 0,-8 0,8 1,0 0,0 1,0 0,0 0,0 0,1 1,-1-1,1 1,-1 0,1 0,0 1,0-1,0 1,1 0,0 0,-1 0,1 1,0-1,1 1,-1-1,1 1,-2 5,-24 63,-16 37,34-93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42.6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0,'20'0,"0"1,0 1,0 1,-1 1,1 0,29 11,-38-10,-1-1,1 2,-1-1,-1 1,1 1,-1 0,0 0,0 1,-1 0,0 0,-1 1,13 17,-16-18,-2-4,0 0,0 1,1-1,0 0,0 0,0-1,0 1,0-1,1 1,-1-1,1 0,0 0,0-1,0 1,8 3,4-5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7:11.83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195 201,'-121'-7,"120"7,0 0,0 0,0 0,0 1,0-1,0 0,-1 1,1-1,0 0,0 1,0 0,0-1,0 1,0-1,1 1,-1 0,0 0,0 0,0 0,1-1,-1 1,0 0,0 2,-14 30,1-1,11-27,0 0,1 1,0 0,0-1,1 1,-1 0,1 0,0 0,1 0,-1 0,1 0,1 0,-1 0,1 0,2 9,-2-7,0-1,0 1,0-1,-1 1,0-1,-1 1,0-1,0 1,-3 7,3-14,1 0,-1 0,1 0,-1 1,1-1,-1 0,1 0,-1 0,1 1,0-1,0 0,0 0,0 1,0-1,0 0,0 0,0 3,27-5,-23 0,38-7,33-6,-71 13,1 1,-1 0,0 0,0 0,1 1,-1-1,0 1,0 0,0 0,0 0,0 1,0 0,7 3,-9-4,-1 0,0 0,0 0,0 0,0 0,0 0,0 0,0 0,0 0,0 0,-1 1,1-1,0 0,-1 1,1-1,-1 0,1 1,-1-1,0 0,0 1,1-1,-1 1,0-1,0 1,0-1,-1 2,-16 35,15-36,0 0,0 0,1 1,-1-1,1 1,0-1,0 1,0 0,0-1,0 1,1 0,-1 0,1-1,0 1,0 0,0 4,0-6,0-1,1 1,-1-1,0 0,0 1,1-1,-1 0,0 1,1-1,-1 0,0 0,1 1,-1-1,1 0,-1 0,0 0,1 1,-1-1,1 0,-1 0,1 0,-1 0,0 0,1 0,-1 0,1 0,-1 0,1 0,-1 0,1 0,-1 0,0-1,1 1,-1 0,1 0,-1 0,1-1,-1 1,0 0,1 0,-1-1,0 1,1 0,-1-1,0 1,0 0,1-1,-1 0,27-25,-10 9,-10 13,0 1,0-2,0 1,-1-1,1 0,-1 0,0-1,-1 0,1 0,6-10,-10 14,1 0,-1 0,1 0,0 1,0-1,0 1,0-1,0 1,0 0,1 0,-1 0,0 1,0-1,1 1,-1 0,0 0,1 0,4 1,-1-1,1 1,0-1,-1 2,1-1,-1 1,1 0,7 4,-9-2,0 0,-1 1,1 0,-1 0,0 0,4 6,-4-5,1 0,-1 0,1 0,0-1,10 7,-5-6,5 0,-2-27,-13 19,2-5,0 1,1 0,-1 0,1 1,0-1,1 1,0-1,-1 1,1 1,1-1,-1 1,8-5,-6 6,1 0,0 1,0-1,0 1,0 1,0 0,0 0,0 0,16 2,-17-1,0 0,0 1,-1 0,1 0,-1 1,7 2,-11-3,-1-1,1 1,0-1,-1 1,0 0,1 0,-1 0,1 0,-1 0,0 0,0 0,0 0,1 1,-1-1,0 0,-1 1,1-1,0 1,0-1,0 1,-1-1,1 1,-1 0,0-1,1 1,-1-1,0 1,0 0,0-1,0 4,-1-4,0 0,0 0,0 1,0-1,0 0,-1 0,1 0,0 0,-1 0,1-1,0 1,-1 0,1-1,-1 1,1-1,-1 1,1-1,-1 0,0 1,1-1,-1 0,1 0,-1 0,0 0,-2-1,1 1,-1 0,1 0,-1 0,1 0,-1-1,0 0,1 0,0 0,-1 0,-5-3,8 4,1 0,0 0,0-1,0 1,-1 0,1 0,0-1,0 1,0 0,-1 0,1-1,0 1,0 0,0-1,0 1,0 0,0-1,0 1,-1 0,1 0,0-1,0 1,0 0,0-1,1 1,-1 0,0-1,0 1,0 0,0-1,0 1,0 0,0-1,0 1,1 0,-1 0,0-1,15-7,16 3,-27 6,0 0,0 0,0 0,0 1,0 0,-1-1,1 1,-1 1,1-1,-1 0,0 1,0 0,0 0,0 0,-1 0,1 0,-1 0,1 1,-1-1,0 1,-1-1,1 1,1 4,3 4,-5-11,0 0,0 0,-1 0,1 0,0 0,0 0,0 0,1-1,-1 1,0 0,0-1,0 1,0-1,1 1,-1-1,0 0,0 1,1-1,-1 0,0 0,1 0,-1 0,0 0,1 0,-1-1,0 1,2-1,42-12,-27 7,-14 3,1 0,-1 0,1-1,-1 0,0 0,-1 0,1 0,-1 0,0-1,0 1,0-1,0 0,3-10,6-7,-7 12,0-1,-2 1,1-1,-1 0,-1 0,0 0,0 0,0-20,-1 15,0 0,1 0,6-20,7-24,-12 47,-1-1,2 1,0 0,1 1,0-1,8-14,-7 16,-1 2,1 1,-1-1,1 1,1 0,0 0,9-8,-14 14,1 0,0 1,0-1,0 1,0 0,0-1,0 1,0 1,0-1,0 0,0 1,1 0,-1-1,0 1,0 1,1-1,-1 0,0 1,0-1,0 1,0 0,0 0,0 1,3 0,9 4,0-2,0 0,30 3,-28-5,1 1,25 9,-35-10,0 1,-1-1,0 1,0 0,0 1,8 5,-12-7,-1 1,1-1,-1 1,1 0,-1 0,0 0,0 0,-1 0,1 0,-1 1,1-1,-1 0,0 1,1 4,3-5,4-12,16-25,-5 7,-15 23,-1 0,1 0,0 1,0 0,0 0,0 0,0 0,1 1,0 0,-1 0,1 0,0 1,0 0,0 0,0 0,0 1,0 0,0 0,0 0,-1 1,1 0,10 3,-14-3,0-1,-1 1,1 0,-1 1,1-1,-1 0,0 0,0 0,1 1,-1-1,0 1,0-1,0 1,0-1,-1 1,1 0,0-1,-1 1,1 0,-1 0,0-1,1 4,-1 43,-1-34,4-26,1 0,1 0,-1 1,2-1,0 1,13-19,-12 18,-6 10,0 0,1 1,-1-1,0 1,1-1,-1 1,1 0,-1 0,1-1,0 1,-1 0,1 0,0 1,0-1,0 0,0 1,0-1,0 1,-1-1,1 1,0 0,3 0,49 7,-7 1,-43-9,0 1,-1 0,1 0,-1 0,1 1,-1-1,1 1,-1-1,0 1,1 1,-1-1,0 0,0 1,1-1,-1 1,0 0,-1 0,1 0,0 1,-1-1,1 1,-1-1,0 1,1 0,-1 0,2 5,-1-4,0-2,-1 1,1-1,0 0,-1 1,1-1,0-1,0 1,0 0,1-1,-1 0,4 2,-5-3,0 1,1-1,-1 1,0 0,0-1,0 1,-1 0,1 0,0 1,0-1,0 0,-1 0,1 1,-1-1,1 1,-1 0,0-1,1 1,-1 0,0 0,0 0,0 0,0 0,-1 0,1 0,0 0,-1 0,0 0,1 0,-1 0,0 4,0-1,0-1,-1 1,1 0,-1-1,0 1,0 0,-1-1,1 1,-1-1,-5 8,-5 18,11-29,0 1,0 0,0 0,1-1,-1 1,1 0,-1 0,1 0,0 0,0-1,0 1,0 0,0 0,0 0,0 0,1 0,-1 0,1-1,-1 1,1 0,1 2,0-3,0 1,0 0,0-1,1 1,-1-1,1 0,-1 0,1 0,-1 0,1 0,3 0,7 3,-12-3,1 1,-1-1,0 0,1 0,-1 1,0-1,0 1,0-1,0 1,0-1,0 1,-1-1,1 1,-1 0,1-1,-1 1,1 0,-1 0,0 2,5 43,-4-36,0 113,-1-130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7:34.26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1515 343,'-10'-8,"0"1,0 0,-1 1,0 0,-1 1,-18-7,-6-3,28 12,1 0,-1-1,1 0,1 0,-1-1,-9-8,13 10,1 0,0 0,0 0,1 0,-1-1,1 1,-1 0,1-1,0 1,0-1,1 1,-1-1,1 0,-1 1,1-1,1-6,0 0,0-1,-1 1,-1-1,0 1,0-1,-1 1,0-1,0 1,-9-19,15 78,-3-43,0 0,1 1,0-1,0 0,0 1,1-1,-1 0,7 9,-5-12,-1 1,0-1,1 0,-1 0,1 0,0-1,0 1,0-1,0 0,1 0,-1-1,9 3,-7-2,-1 0,1 0,-1 0,0 1,0 0,0 0,0 0,0 1,4 5,-13-9,0 1,0-1,0 0,-1 0,1-1,0 1,0-1,-5-1,4 0,0-1,0 0,0 0,0-1,0 1,0-1,1 0,0-1,0 1,0-1,1 1,-1-1,1 0,0 0,0-1,1 1,0-1,0 1,-2-9,0 1,0-1,1 0,1 0,0-1,1 1,1 0,0-15,0 28,0 1,0 0,0 0,0-1,0 1,0 0,0-1,0 1,0 0,0 0,0-1,0 1,0 0,0-1,0 1,0 0,0 0,0-1,0 1,0 0,0-1,0 1,0 0,1 0,-1-1,0 1,0 0,0 0,0 0,1-1,-1 1,0 0,0 0,1 0,-1-1,0 1,0 0,1 0,-1 0,0 0,0 0,1 0,-1 0,0 0,1 0,-1 0,0 0,0 0,1 0,-1 0,0 0,1 0,-1 0,0 0,0 0,1 0,-1 0,0 0,1 0,-1 1,0-1,0 0,1 0,-1 1,0-1,1 1,-1 0,0-1,0 1,0-1,0 1,0 0,0-1,0 1,0-1,0 1,0 0,0-1,0 1,0-1,0 1,-1 0,1-1,0 1,0-1,-1 1,1-1,0 1,-1-1,1 1,0-1,-1 1,1-1,-1 1,1-1,-1 0,1 1,-1-1,1 0,-2 1,-3 2,-1 0,1-1,-1 0,0 0,0 0,0-1,1 1,-1-1,-1-1,1 1,0-1,0 0,0 0,0-1,0 0,0 0,0-1,-6-1,-28-5,38 9,1-1,0 0,-1 1,1 0,-1-1,1 1,0 0,0-1,-1 1,1 0,0 0,0 0,0 0,0 0,0 1,0-1,0 0,0 0,0 1,1-1,-1 0,1 1,-1-1,1 0,-1 1,1-1,0 1,-1-1,1 1,0-1,0 1,1 1,-5 57,4-58,-1 5,0-1,0 1,-1-1,1 1,-1-1,-1 0,1 0,-1 0,0 0,0-1,-6 7,5-5,-1 1,1-1,1 1,-1-1,-3 15,7-21,0 1,1-1,-1 1,0-1,1 1,0-1,-1 0,1 1,0-1,0 0,0 0,0 1,0-1,0 0,0 0,0 0,0 0,0 0,1-1,-1 1,0 0,1 0,-1-1,0 1,1-1,-1 1,1-1,-1 0,1 0,-1 1,3-1,51 8,3-3,-39-2,1-2,-1 0,20-2,-38 2,0-1,0 0,0 0,0 0,0-1,0 1,0 0,0 0,0 0,0-1,-1 1,1 0,0-1,0 1,0-1,0 1,-1-1,1 0,0 1,-1-1,1 0,0 1,-1-1,1 0,-1 0,1 1,-1-1,1-1,-1 0,0 1,0-1,0 1,0-1,-1 0,1 1,0-1,-1 1,1-1,-1 1,0-1,1 1,-1 0,-2-3,-2-4,-1 1,0 0,0 0,-10-7,12 11,1 0,-1-1,0 2,-1-1,1 0,0 1,-1 0,1 0,-10-3,11 5,1 1,-1-1,1 0,0 1,0-1,-1 1,1-1,0 1,0 0,-1 0,1 0,0 1,0-1,0 0,1 1,-1-1,0 1,0-1,1 1,-1 0,1 0,-2 3,-92 95,94-99,0-1,0 1,0-1,1 1,-1 0,0-1,1 1,-1 0,1 0,-1-1,1 1,-1 0,1 0,0 0,-1 0,1 0,0 0,-1-1,1 1,0 0,0 0,0 0,0 0,0 0,0 0,0 0,0 0,1 0,-1 0,0 0,0 0,1-1,-1 1,1 0,-1 0,1 0,-1-1,1 1,-1 0,1 0,0-1,-1 1,2 0,3 2,0-1,0 0,1 0,-1-1,1 0,7 1,-9-1,40 4,0-2,72-4,-35-1,-73 0,0 1,-1-2,1 1,-1-1,0-1,0 1,0-1,0 0,-1-1,0 1,12-12,16-10,-19 16,-1-1,-1-1,24-25,-12 11,35-26,34-50,-96 114,1 1,-1 0,3 23,-2-18,9 209,-8-183,-2 0,-1 0,-3 0,-12 48,14-79,-1 1,-1-1,0-1,0 1,-2-1,-11 17,-62 65,22-27,-1 17,36-50,-41 48,63-80,-1 0,1-1,-1 1,0-1,0 1,0-1,0 0,0 0,0-1,0 1,0 0,0-1,0 0,0 0,0 0,-1 0,1 0,0-1,0 1,-4-2,0 0,0 1,0-2,0 1,0-1,0 0,1 0,-11-7,-5-19,21 26,-1 0,0 0,1 0,-1 0,0 1,-1-1,1 1,-4-4,5 6,-1-1,1 1,0-1,-1 1,1 0,0-1,-1 1,1 0,-1 0,1 0,-1 0,1 0,0 0,-1 1,1-1,0 0,-1 1,1-1,0 1,-1-1,1 1,0-1,0 1,-1 0,0 1,-8 3,0 0,-1 0,0-1,1-1,-1 1,-1-2,1 0,0 0,-17 0,12-1,-88 10,93-9,1 0,-1 0,0 1,1 1,-20 9,21-9,0 0,-1 0,1-1,-1 0,0 0,0-1,-16 1,18-3,0 0,-1 1,1 0,0 1,1 0,-1 0,0 0,1 1,-1 0,1 1,0 0,0 0,0 0,0 1,1 0,0 0,-10 11,-121 101,78-69,40-30,1 0,1 1,0 0,2 2,0 0,-17 34,30-52,0-1,0 1,0-1,0 1,-1-1,1 0,-1 0,1 0,-1 0,0-1,0 1,0-1,0 1,-5 0,-52 11,18-4,30-5,0-1,0 0,0-1,-13 1,21-3,-1 0,1 0,0 0,0-1,0 1,0-1,0 0,0 0,0-1,0 1,0-1,0 0,1 0,-1 0,-4-4,8 6,-1 0,1 0,0-1,0 1,0 0,-1 0,1 0,0-1,0 1,-1 0,1 0,0 0,-1 0,1 0,0 0,0 0,-1 0,1 0,0 0,-1 0,1 0,0 0,-1 0,1 0,0 0,0 0,-1 0,1 0,0 0,0 0,-1 1,1-1,0 0,0 0,-1 0,1 0,0 1,-1-1,-6 15,0 23,7-35,-13 144,8 186,6-191,-1 342,1-375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4:26.26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1899 421,'0'-5,"0"-1,1 0,0 0,0 1,0-1,1 1,0-1,0 1,0 0,1-1,-1 1,1 0,1 1,4-8,5-1,0 0,1 0,18-12,-9 8,70-54,-92 70,0 0,0 1,-1-1,1 0,0 0,-1 0,1 0,-1 0,1 0,-1 0,1 0,-1-1,0 1,0 0,0 0,1 0,-1 0,0 0,0 0,0-1,-1 1,1 0,0 0,0 0,-1 0,1 0,0 0,-1 0,0-2,-24-31,8 11,13 18,1-1,0 0,1-1,-1 1,1 0,1-1,-1 0,1 1,0-8,33 11,7-5,-32 6,1-1,0 2,0-1,0 1,0 0,0 1,0 0,0 0,0 1,0 0,0 0,0 1,-1 0,1 0,9 4,-4 0,0 0,-1 1,0 0,0 1,0 1,-1 0,11 11,-17-15,0 1,-1 0,0 0,0 1,0 0,-1-1,0 1,0 0,0 0,-1 1,0-1,-1 0,0 1,0-1,0 9,-1-4,1 4,-1 0,-1 0,-3 24,3-36,0 1,0-1,-1 1,1-1,-1 0,0 0,-1 0,1 0,0 0,-1 0,0 0,0-1,0 0,-1 1,1-1,-7 4,-4 1,-1-1,0-1,0 0,-1-1,0 0,1-1,-1-1,-1-1,-31 1,34-2,-66 11,53-7,-55 3,30-6,32 0,0-1,0-1,0-1,1-1,-35-7,51 8,0-1,0 0,0 0,0 0,0 0,1 0,-1-1,1 1,0-1,-1 1,1-1,1 0,-1 0,0 0,1 0,-1 0,1 0,0-1,-1-3,-14-72,15 67,1 10,0-1,-1 0,2 1,-1-1,0 0,1 1,-1-1,1 0,0 1,0-1,0 1,0-1,0 1,0 0,1-1,-1 1,1 0,0 0,-1 0,1 0,0 0,0 1,0-1,1 0,-1 1,0 0,0-1,1 1,-1 0,1 0,-1 1,1-1,0 0,-1 1,1-1,0 1,-1 0,1 0,4 1,-3-2,-1 1,0 0,0 0,0 0,0 1,0-1,0 1,0 0,0 0,0 0,0 0,0 0,-1 0,1 1,0-1,-1 1,1 0,-1 0,0 0,0 0,1 0,-1 1,0-1,-1 1,1-1,0 1,-1 0,0-1,1 1,-1 0,0 0,-1 0,1 0,0 0,0 3,-2 2,0 1,0-1,-1 0,0 0,0 0,-1 0,0-1,-1 1,1-1,-1 0,-1 0,1 0,-1 0,0-1,-1 0,-10 10,-25 33,39-45,-1-1,1 0,-1 1,0-1,0 0,0-1,0 1,0 0,-1-1,1 0,-1 0,0 0,1 0,-1-1,0 1,0-1,0 0,0 0,0 0,0-1,0 0,-1 1,1-1,0-1,0 1,0-1,0 1,0-1,0 0,0-1,0 1,0-1,0 1,1-1,-1 0,1-1,-1 1,1-1,0 1,0-1,0 0,0 0,-4-6,7 8,-1 1,1 0,-1 0,1-1,0 1,-1 0,1-1,0 1,-1-1,1 1,0 0,0-1,-1 1,1-1,0 1,0-1,0 1,0-1,-1 1,1-1,0 1,0-1,0 1,0-1,0 1,0-1,0 1,1-1,-1 1,0-1,0 1,0 0,0-1,1 1,-1-1,0 1,0-1,1 1,-1 0,0-1,1 1,0-1,0 1,-1 0,1 0,0 1,0-1,0 0,0 1,0-1,-1 1,1-1,0 1,0-1,-1 1,1-1,0 1,-1 0,1-1,0 1,-1 0,1 0,-1-1,1 1,-1 0,0 0,1 1,4 9,-1 1,0 0,-1 0,-1 0,0 0,1 25,-5 83,-1-51,5 24,-5 83,2-172,0 0,0 1,-1-1,1 0,-1 0,0 0,0 0,-1-1,1 1,-1 0,0-1,0 0,0 0,0 0,0 0,-1 0,0 0,1-1,-1 0,0 0,0 0,0 0,0-1,-7 2,8-1,-1-1,1 0,0 0,-1-1,1 1,-1-1,1 1,-1-1,1 0,-1-1,1 1,-1-1,1 1,0-1,-1 0,1 0,0 0,-1-1,1 1,0-1,0 0,0 0,1 0,-1 0,0 0,1-1,-1 1,1-1,0 0,-4-5,6 7,-1 1,1-1,-1 0,1 0,0 0,-1 0,1 0,0 0,0 0,0 0,-1 0,1 0,0 0,1 0,-1 0,0 0,0 0,0 0,0 0,1 0,-1 0,1 0,-1 0,0 0,1 0,0-1,1 1,0-1,0 0,0 1,0 0,0-1,0 1,0 0,0 0,1 1,-1-1,3-1,10-1,0 1,0 1,15-1,-17 2,3-3,0-1,0 0,0-1,-1-1,0 0,0-1,-1-1,20-13,-15 9,1 1,1 0,25-8,-7 4,-2-1,37-21,-41 19,1 2,62-21,-58 26,0 2,1 2,0 1,43 0,-60 6,0-2,0 0,0-2,0 0,-1-2,1 0,-1-1,38-20,-33 16,-18 8,0 0,0-1,0 1,-1-1,1-1,-1 0,0 0,-1 0,12-12,-18 16,1 0,-1 0,0 0,1 0,-1 0,0 0,0 0,0 0,0-1,0 1,0 0,0 0,0 0,0 0,-1 0,1 0,0 0,-1-1,1 1,-1 0,1 0,-1 0,1 0,-1 1,0-1,1 0,-1 0,0 0,0 0,0 1,0-1,0 0,1 1,-1-1,0 1,0-1,-1 1,0-1,-44-16,4 5,-65-8,91 18,0 1,0 1,1 0,-1 2,0-1,0 2,-25 7,-28 10,26-8,1 1,0 2,1 2,-49 28,53-25,30-18,1 1,0 0,0 1,0-1,0 1,1 0,0 1,0-1,0 1,0 0,-4 7,2-2,1-2,0 0,1 0,0 0,1 1,-6 16,9-22,0 0,1-1,0 1,-1 0,1 0,0 0,0-1,1 1,-1 0,1 0,-1 0,1-1,0 1,0 0,0-1,0 1,1-1,-1 1,1-1,-1 0,1 0,0 1,0-1,4 3,0 0,0 0,0 0,0-1,1 0,-1 0,1 0,0-1,0 0,0-1,1 0,-1 0,1 0,-1-1,1 0,-1 0,1-1,15-1,4-3,-1-2,0 0,48-19,-52 16,-1 1,1 1,1 2,-1 0,45-4,-33 11,1 1,-1 2,0 1,0 1,-1 2,49 20,-72-23,0-1,0 2,-1-1,0 1,11 10,-15-11,1-1,0 0,0 0,0 0,1-1,-1 0,1 0,0-1,0 1,1-2,-1 1,9 1,35 2,-33-5,0 1,-1 1,32 9,-43-9,1 0,-1 0,0 0,1 1,-2 0,1 0,0 0,-1 1,0 0,0 0,0 0,-1 1,6 8,-8-11,1 2,0-1,0 1,0-1,0 0,1 0,0 0,7 6,-11-10,1 1,0-1,-1 0,1 1,0-1,0 0,-1 0,1 0,0 0,0 1,0-1,-1 0,1 0,0 0,0-1,0 1,-1 0,1 0,0 0,0-1,-1 1,2-1,0 0,0-1,0 1,-1-1,1 1,0-1,-1 0,1 0,-1 0,1 0,1-4,13-21,-1-1,-2-1,0-1,-2 1,8-38,-5 19,-13 45,0 0,0 1,1-1,-1 0,1 0,-1 1,1-1,0 1,0-1,0 1,1 0,-1 0,4-3,-7 7,1 0,-1 0,1 0,-1-1,0 1,0 0,0 0,0-1,0 1,0-1,0 1,0-1,-1 0,1 1,-1-1,1 0,-2 1,-18 7,0 0,0-2,-1-1,0-1,0 0,-39 2,-143-5,126-4,21 4,35-1,1 0,-1-2,-35-4,103-11,1 10,82-2,-116 8,-1 1,1 0,-1 0,1 1,-1 1,0 0,1 1,-1 0,-1 1,1 0,19 12,-26-13,0 1,0 0,-1 0,1 0,-1 1,0-1,-1 1,1 0,-1 0,3 9,20 71,-5-13,-7-42,-2 0,-2 0,-1 1,-1 0,-1 0,-2 1,1 47,-8-20,2 75,0-134,0-1,0 1,0 0,0 0,0 0,0-1,0 1,0 0,1 0,-1-1,0 1,0 0,1 0,-1-1,0 1,1 0,-1-1,1 1,-1 0,1-1,-1 1,1-1,-1 1,1-1,-1 1,2 0,-1-1,0 0,0 0,0-1,0 1,0 0,0-1,0 1,-1-1,1 1,0 0,0-1,0 0,-1 1,1-1,0 0,-1 1,1-1,0-1,29-43,-2-21,-2-2,18-81,-10 34,-31 188,-9-12,-2 1,-4-2,-2 1,-2-2,-3 0,-3-1,-2-1,-2-1,-64 96,85-144,-120 196,104-165,1 2,2 0,-15 58,24-83,1-28,1-35,4-49,4 0,17-121,12 64,-21 120,-2-1,-1 0,-1 0,0-50,-12 56,7 28,0-1,0 1,0 0,-1 0,1-1,0 1,-1 0,1 0,0 0,0 0,-1-1,1 1,0 0,-1 0,1 0,0 0,-1 0,1 0,-1 0,1 0,0 0,-1 0,1 0,0 0,-1 0,1 0,0 0,-1 0,1 0,0 1,-1-1,1 0,0 0,0 0,-1 1,1-1,0 0,-1 1,-3 3,0 1,0 0,0 0,1 0,-1 0,-3 10,-130 327,120-298,9-33,3-14,1-28,-10-187,-38-424,43 566,3 11,-4 0,-23-86,33 148,0 1,-1 0,1-1,-1 1,0 0,0 0,0 0,0 0,0-1,0 2,0-1,-1 0,1 0,-1 0,1 0,-1 1,0-1,0 1,0-1,0 1,-2-1,2 2,1 0,-1 0,0 1,1-1,-1 1,1-1,-1 1,1 0,-1-1,1 1,0 0,-1 0,1 0,0 0,0 0,0 0,0 1,0-1,0 0,0 1,0-1,-1 2,-8 16,0-1,2 1,-10 30,-4 27,-26 157,12 88,13-94,-15 100,38-308,8-49,161-663,-91 439,-58 212,-19 41,0 0,-1 0,1 0,0 0,0 0,0 0,0 0,0 0,0 0,1 0,-1 0,0 1,0-1,0 1,1-1,-1 1,2-1,-1 1,-1 0,0 0,0 0,0 0,1 1,-1-1,0 0,0 1,0-1,0 1,0-1,0 1,0 0,0-1,0 1,0 0,0 0,0 0,1 1,21 38,10 51,-3 1,24 139,-37-153,88 456,-97-507,0-52,11-285,-15 162,-3 126,40-474,-28 435,-14 60,1 0,0 0,0 1,1-1,-1 0,0 0,0 1,0-1,0 0,1 0,-1 1,0-1,1 0,-1 1,0-1,1 1,-1-1,1 0,-1 1,1-1,-1 1,1-1,0 1,-1-1,2 1,-1 21,-12 40,-3 0,-32 91,15-56,-3 19,-104 305,122-389,16-30,-1 0,1-1,0 1,-1-1,1 1,-1-1,1 1,-1-1,1 1,-1-1,1 0,-1 1,0-1,1 0,-1 1,0-1,1 0,-1 0,0 0,1 1,-1-1,0 0,1 0,-2 0,-1-2,1 0,-1-1,1 1,0-1,-1 1,1-1,0 0,1 1,-1-1,0 0,1 0,0-1,0 1,0 0,-2-7,-26-82,-28-157,4-110,41 271,-7-86,-8-54,24 221,-1 12,-10 31,3 1,-14 76,13-56,-55 328,35-182,-58 200,76-364,6-30,2-13,-3-23,-4-72,4 0,4-143,4 91,-14-197,10 300,5 48,0 0,0 0,0 0,0 1,0-1,-1 0,1 0,0 0,0 0,0 0,0 0,-1 0,1 1,0-1,0 0,0 0,0 0,-1 0,1 0,0 0,0 0,0 0,-1 0,1 0,0 0,0 0,0 0,-1 0,1 0,0 0,0 0,0 0,0-1,-1 1,1 0,0 0,0 0,0 0,0 0,0 0,-1 0,1-1,0 1,0 0,0 0,0 0,0 0,0-1,-9 32,1-1,2 1,-5 56,5-31,-36 347,28-252,9-115,3-34,1-8,-2-55,5-763,-5 808,-3 27,-10 39,14-43,-119 571,93-420,18-119,10-39,-1-1,1 1,-1 0,1 0,0-1,-1 1,1 0,0-1,-1 1,1 0,0-1,-1 1,1 0,0-1,0 1,0-1,-1 1,1-1,0 1,0-1,0 1,0 0,0-1,0 1,0-1,0 1,0-1,0 1,0-1,0 1,0-1,0 1,0-1,1 1,-3-82,2 80,2-104,1 46,-9-113,0 152,-2 17,6 6,1 0,-1-1,0 1,0 0,1 0,-1 0,1 1,0-1,-1 0,1 1,-1 3,-42 105,6 3,-32 152,49-181,-45 180,54-240,12-25,-1 0,1 0,0 0,0 0,-1 0,1 0,0 0,-1 0,1 0,0-1,-1 1,1 0,0 0,0 0,-1-1,1 1,0 0,0 0,0-1,-1 1,1 0,0 0,0-1,0 1,0 0,-1-1,1 1,0 0,0-1,0 1,0 0,0-1,0 1,0 0,0 0,0-1,0 1,0-1,-5-52,9-560,-24 766,2-43,-28 722,48-1518,-2 2193,8-1642,6 1,47-206,-40 265,-11 59,-4 23,-2 31,-47 470,18-303,16-118,-2 3,1 93,25-226,13-76,103-442,-117 504,-6 36,-6 19,-2 9,-33 596,31-564,2 38,4-91,119-903,-65 423,-44 399,-6 58,-5 40,-4 22,-34 309,8-115,-16 471,23-1925,19 1224,1-13,-2 1,-9-43,7 63,0 12,-3 20,-10 142,6 234,11-270,0 552,1-718,9-45,2-10,121-1377,-98 1029,-33 410,-2 24,0 0,0 0,0 0,0 0,0 0,0 0,1 0,-1 0,0 0,0 0,0 0,0 0,0 0,0 0,0 0,0 0,0 0,0 0,1 41,-1-36,-15 725,1-162,10 115,73-2022,-63 1290,-2 36,-2 18,3 425,-7-252,16 631,-9-705,-1-90,1-26,4-42,182-1709,-186 1698,-1 4,13-72,-12 122,-2 21,1 27,-1-1,-5 62,0-34,-2 184,-33 1132,32-1290,2-76,1-55,49-839,-28 654,-12 142,34-323,-31 365,-6 48,0 22,10 381,-7-101,50 687,-51-889,-7-103,1-1,0 1,0 0,1-1,-1 1,1 0,-1-1,1 1,0-1,0 1,0 0,1 1,0-6,-1 0,0 0,1-1,-1 1,0 0,0-1,-1 0,1 1,0-1,-1 1,0-1,1-3,31-222,2-232,-29 366,42-933,-45 1212,2-78,10 893,-8-432,-5-486,15 260,-11-319,-5-23,0 0,0 0,0 0,0 0,0 0,0-1,0 1,0 0,0 0,1 0,-1 0,0 0,0 0,0 0,0 0,0 0,0-1,0 1,0 0,0 0,0 0,0 0,0 0,0 0,1 0,-1 0,0 0,0 0,0 0,0 0,0 0,0 0,0 0,0 0,1 0,-1 0,0 0,0 0,0 0,0 0,0 0,0 0,0 0,1 0,-1 0,0 0,0 0,0 0,0 0,0 0,0 0,0 0,0 0,0 0,0 0,1 0,-1 1,0-1,0 0,0 0,0 0,0 0,0 0,0 0,0 0,0 0,0 0,0 1,9-42,65-796,-21 164,-48 626,25-170,-22 193,-8 23,0 1,0 0,0 0,1 0,-1 0,0 0,0 0,0 0,0 0,1 0,-1 0,0 0,0 0,0 0,0 0,1 0,-1 0,0 0,0 1,0-1,0 0,0 0,1 0,-1 0,0 0,0 0,0 0,0 0,0 1,0-1,0 0,1 0,-1 0,0 0,0 0,0 1,0-1,0 0,0 0,0 0,0 0,0 1,0-1,0 0,0 0,0 0,0 0,0 1,0-1,0 0,0 0,0 0,0 0,0 1,0-1,4 46,2 614,-9-395,0 503,4-2735,0 2377,-27 1120,22-1711,27-1058,-22 1183,-1 37,0 1,1-1,1 0,0 1,8-24,-7 40,0 19,10 481,-14-321,2 36,-19 699,113-2165,-92 1218,36-287,-34 303,-5 19,0 0,0 0,0 0,0 0,0 0,0 0,0 0,0 1,0-1,0 0,0 0,1 0,-1 0,0 0,0 0,0 0,0 0,0 0,0 0,0 0,0 0,0 0,0 0,0 1,0-1,0 0,0 0,1 0,-1 0,0 0,0 0,0 0,0 0,0 0,0 0,0 0,0 0,0 0,0 0,0 0,1 0,-1 0,0 0,0 0,0 0,0 0,0-1,0 1,0 0,0 0,0 0,0 0,0 0,0 0,0 0,1 0,-1 0,0 0,0 0,0 0,0 0,0 0,0 0,0-1,0 1,4 32,-21 673,10-586,1 4,-21 195,19-284,4-30,1-12,-1-18,-4-455,10 305,21-484,-15 608,-3 38,-1 15,2 31,0 103,-12 146,1-121,2-34,-23 686,18-736,41-508,-11 225,57-936,-78 1122,0 21,-1 34,0-26,1 411,-11 617,9-983,-14 165,10-266,32-775,-3 308,-19 286,-5 611,-3 182,-4-517,2-27,5-21,0 1,0 0,0 0,0 0,-1 0,1 0,0 0,0 0,0 0,0 0,0 0,0 0,0 0,0 0,0 0,0 0,-1 0,1 0,0 0,0 0,0 0,0 0,0 0,0 0,0 0,0 0,0 0,-1 0,1 0,0 0,0 0,0 0,0 0,0 0,0 0,0 0,0 0,0 0,0 0,-1 0,1 0,0 0,0 0,0 0,0 1,0-1,0 0,-2-21,0-1,2 1,0-1,5-23,-4 25,79-767,-66 654,-12 120,21-147,-12 132,-6 32,0 17,5 110,-10 213,-3-261,-1 148,-20 402,20-588,2-41,2-9,4-69,10-83,58-762,-68 871,-4 110,0 13,-11 521,-1-410,-41 218,37-337,10-56,1-17,1-12,1 0,1 0,1-1,1-22,-1 13,3-750,3 716,-2 52,1 17,1 24,4 534,-47 1,31-493,2-46,3-53,29-322,30-4,-38 243,-6 20,-8 47,2 1,1-1,22-61,-21 92,-3 21,0 32,1 528,-9-372,-1 134,27-911,-8 325,-13 175,-2 31,2 0,15-77,-14 120,-1 14,2 24,0 178,-9 1,-41 272,40-464,3-47,25-699,-21 696,0 5,0 46,-38 901,28-848,4-56,3-20,1-32,42-562,-15 269,-21 278,-4 110,-31 1091,89-1660,-37 353,-15 99,10-74,57-217,-74 345,-1-1,1 1,0-1,0 1,0-1,0 1,0 0,1-1,-1 1,4-3,-5 5,1-1,-1 1,0 0,1 0,-1 0,0 0,1 0,-1 0,1 1,-1-1,0 0,1 0,-1 0,0 0,1 0,-1 0,0 1,1-1,-1 0,0 0,0 0,1 1,-1-1,0 0,0 0,1 1,-1-1,0 0,0 1,0-1,0 0,1 1,-1-1,0 0,0 1,0-1,0 0,0 1,0-1,0 0,0 1,9 60,-31 788,18-791,1-34,3-54,50-613,-39 538,-8 66,-3 29,0 0,1 0,0 1,1-1,0 0,4-10,-3 31,-6 81,-22 126,14-136,-65 356,59-397,16-64,1 0,2-1,0 1,6-26,3-26,7-115,72-482,-87 667,-1 22,0 34,-2 4,-24 595,13-588,6-47,1-20,3-30,60-740,-54 746,-2 36,-1 48,-7 68,-24 132,-39 122,51-290,7-39,4-37,4-28,1-35,14-138,60-314,-61 449,-4 40,-4 31,-1 36,-32 463,10-290,18-202,4-29,6-43,-8 42,113-556,-105 518,1 12,-10 33,0 0,0 1,0-1,0 0,0 0,0 0,1 0,-1 0,0 0,0 1,0-1,0 0,0 0,0 0,0 0,0 0,0 0,0 0,1 1,-1-1,0 0,0 0,0 0,0 0,0 0,0 0,1 0,-1 0,0 0,0 0,0 0,0 0,0 0,1 0,-1 0,0 0,0 0,0 0,0 0,0 0,1 0,-1 0,0 0,0 0,0 0,0 0,0 0,1 0,-1 0,0-1,0 1,0 0,0 0,0 0,0 0,0 0,0 0,1 0,-1-1,0 1,0 0,0 0,0 0,0 0,0 0,0-1,0 1,5 57,-13 98,-7-2,-46 207,57-341,-7 36,-2 0,-23 59,26-97,4-23,2-30,9-45,21-110,-3 30,-20 144,-2 23,0 34,-1-34,-3 166,-31 206,27-349,3-20,2-9,-3-42,3 0,1 0,2 0,10-62,-7 66,51-383,-93 594,-102 280,126-428,13-25,1 0,0 0,0 0,-1 0,1 0,0 0,-1 0,1 0,0 0,0 0,-1 0,1 0,0 0,-1 0,1 0,0 0,0 0,-1 0,1-1,0 1,0 0,-1 0,1 0,0 0,0-1,-1 1,1 0,0 0,0 0,0-1,0 1,-1 0,1 0,0-1,0 1,0 0,0-1,0 1,0 0,0 0,0-1,0 1,-8-52,-5-185,9 113,-41-247,44 363,-1 0,0-1,-1 1,1 0,-2 0,1 0,-1 1,0 0,-1-1,-5-6,8 12,1 1,-1 0,1 0,-1 0,0-1,1 1,-1 1,0-1,0 0,1 0,-1 1,0-1,0 1,0-1,0 1,0 0,0 0,-2 0,0 1,0 0,0 0,0 0,1 0,-1 1,0-1,1 1,-1 0,1 0,0 1,-7 4,-17 20,0 1,2 2,1 0,2 1,0 2,-19 41,11-22,-258 478,276-507,-19 36,30-56,-1 0,0 0,0-1,0 1,0-1,0 1,0-1,-1 0,1 0,-1 0,1 0,-1 0,0-1,-4 3,6-4,0 0,0 0,0-1,0 1,0 0,0 0,0-1,0 1,0-1,0 1,0-1,1 1,-1-1,0 1,0-1,0 0,1 1,-1-1,0 0,1 0,-1 1,1-1,-1 0,1 0,-1 0,1 0,0 0,-1 0,1 0,0 0,0 0,-1-1,-4-21,0 0,2 0,0 0,2-45,1 41,4-572,-1 431,-3 85,-4 65,-3 21,-8 31,15-34,-169 585,98-317,62-233,6-21,0-1,0 0,-2 0,1 0,-2 0,1-1,-14 20,10-29,2-16,2-10,2 0,0-1,2 0,2-40,0 41,53-761,-43 663,-35 296,-55 199,29-149,36-166,9-44,2-16,0-28,5-109,24-174,-13 178,0 34,-6 60,-3 0,0-68,-4 108,0 1,0-1,-1 0,1 0,0 0,0 0,0 0,-1 1,1-1,0 0,0 0,-1 0,1 0,0 0,0 0,0 0,-1 0,1 0,0 0,0 0,-1 0,1 0,0 0,0 0,-1 0,1 0,0 0,0 0,-1 0,1-1,0 1,0 0,0 0,-1 0,1 0,0 0,0-1,0 1,-1 0,1 0,0 0,0-1,0 1,0 0,0 0,0-1,0 1,-1 0,1 0,0 0,0-1,0 1,0 0,0 0,0-1,0 1,0 0,0-1,-15 25,1 0,1 0,1 2,2-1,-15 52,6-20,-58 177,-26 72,73-240,16-51,14-15,-1 0,1 0,0 1,-1-1,1 0,0 0,0 0,-1 0,1 0,0 0,-1-1,1 1,0 0,0 0,-1 0,1 0,0 0,0 0,-1 0,1-1,0 1,0 0,0 0,-1 0,1 0,0-1,0 1,0 0,-1 0,1-1,0 1,0 0,0 0,0-1,0 1,-7-40,24-352,-4 219,-6 70,6-254,-15 352,-3 14,-7 26,-84 382,13-51,61-292,12-58,5-25,1-32,26-401,-5 188,-6-40,-12 273,-6 43,6-16,-272 931,261-909,8-31,3-16,44-413,-13 207,10-337,-74 661,-173 536,174-543,31-87,0-1,0 0,0 0,-1 0,1 0,-1 0,-4 4,7-7,0-1,-1 0,1 0,0 0,0 1,-1-1,1 0,0 0,-1 0,1 0,0 0,0 0,-1 1,1-1,0 0,-1 0,1 0,0 0,-1 0,1 0,0 0,-1 0,1 0,0-1,-1 1,1 0,0 0,-1 0,1 0,0 0,-1-1,1 1,0 0,0 0,-1-1,-8-22,3-27,2-1,2 0,8-75,-2 25,1-146,13-289,-14 474,-6 54,-2 12,-2 11,0 1,1 0,-6 32,2-8,-202 703,195-707,16-36,0 0,0 0,0 0,-1 0,1 0,0 0,0 0,-1 0,1 0,0 0,0 0,-1 0,1 0,0 0,0 0,-1 0,1 0,0 0,0 0,-1 0,1 0,0-1,0 1,0 0,-1 0,1 0,0 0,0 0,0-1,0 1,-1 0,1 0,0 0,0-1,0 1,0 0,0 0,0 0,0-1,-1 1,1 0,0 0,0-1,0 1,0 0,0 0,0-1,0 1,0 0,0 0,0-1,0 1,0 0,1 0,-1 0,0-1,0 1,0 0,1-72,31-196,15-162,-30 183,13-155,-21 332,-1 46,-7 46,-13 63,-36 126,16-83,-50 248,66-322,11-46,1-12,3-12,0 1,1 0,1 0,4-27,-1 10,51-345,-17 133,-24 107,-10 81,18-91,-5 39,-15 86,1 0,0 0,2 0,0 0,2 1,0 0,11-21,-12 31,-2 3,0 1,1-1,0 1,0 0,6-6,-7 10,-1 0,0 1,0 0,1 0,-1 0,1 0,0 0,0 1,-1 0,1 0,0 0,0 0,0 0,4 1,18-3,0 1,0 2,-1 0,46 8,-66-8,1 1,-1 0,0 1,1 0,-1-1,0 1,0 1,0-1,0 1,0 0,-1 0,0 1,1-1,-1 1,0 0,0 0,-1 0,1 0,-1 1,0-1,0 1,-1 0,1 0,-1 0,0 0,-1 1,1-1,1 10,0 28,-5 75,0-49,22-157,-22 85,-5 8,-4 9,-85 167,76-145,2 1,1 0,2 1,2 1,1 0,-10 70,16-48,6 121,2-105,12-511,0-23,-14 446,-1 1,0-1,0 1,-1 0,0-1,-1 1,-5-12,6 17,0 1,0-1,-1 1,1 0,-1 0,0 0,0 0,-1 0,1 1,-1 0,0 0,0 0,0 0,0 0,0 1,-1-1,-6-1,-20-6,17 6,0-1,1 0,-1-1,1 0,-20-14,32 19,0 0,-1 0,1 0,0 1,0-1,-1 0,1 1,0-1,-1 1,1-1,0 1,-1-1,1 1,-1 0,1 0,-1 0,1 0,-1 0,1 0,-1 0,1 0,0 1,-1-1,1 1,-1-1,1 1,0-1,-1 1,1 0,0 0,0-1,0 1,-2 2,-3 3,1 0,0 1,1 0,0 0,-5 10,-13 20,12-25,-1 1,0-1,-1-1,0 0,-26 17,33-25,1 0,-2-1,1 1,0-1,0 0,-1 0,1-1,-1 0,0 0,1 0,-1 0,0-1,0 0,1 0,-1-1,0 1,1-1,-1-1,1 1,-8-4,10 4,0-2,0 1,1 0,-1 0,1-1,-1 0,1 1,0-1,0 0,0 0,1 0,-1 0,1 0,-1-1,1 1,-1-6,1 8,1-1,-1 0,0 0,1 0,0 0,-1 0,1 0,0 0,0 0,0 0,0 0,0 0,1 0,-1 1,0-1,1 0,0 0,-1 0,1 0,0 1,0-1,0 0,0 0,0 1,1-1,-1 1,0-1,1 1,1-2,-1 2,0 1,0 0,0-1,0 1,-1 0,1 0,0 0,0 0,0 0,0 0,0 1,-1-1,1 1,0-1,0 1,-1 0,1-1,0 1,-1 0,1 0,-1 0,1 1,1 1,39 39,-20-18,-1-6,1-1,0-1,32 18,-46-30,0 0,1-1,-1 0,1 0,-1-1,1 0,0 0,-1-1,1 0,0-1,0 0,0 0,0-1,10-2,56-11,-52 11,-1 0,0-2,0-1,0-1,0 0,23-13,-10 0,0 0,1 1,72-26,-105 44,0 0,0 0,0 0,0 1,1-1,-1 1,0 0,0 0,0 0,0 0,0 1,0-1,0 1,0-1,0 1,0 0,0 1,0-1,5 3,-5-1,0 0,0 0,0 0,-1 0,1 1,-1-1,0 0,0 1,0 0,-1-1,1 1,-1 0,1 6,2 13,-1 0,-1 0,-2 0,-2 33,1-31,-8 75,-4 0,-28 112,33-177,-6 47,-4 137,5-40,-21 44,15-122,-5 130,11-67,-1 30,-1-38,6-84,6-32,-3 1,-1-2,-1 1,-3-1,-29 73,31-94,3-5,0-1,-1 0,0 0,-16 20,20-29,0 0,0 0,0-1,0 1,0-1,-1 0,1 0,-1 0,1 0,-1 0,0-1,0 0,0 0,0 0,0 0,0-1,0 1,0-1,0 0,0 0,-6-2,6 2,-9-2,0 0,0 0,0-1,-16-7,26 9,-1-1,1 0,-1 0,1-1,0 1,0 0,0-1,0 0,0 0,1 0,-1 0,1 0,0 0,0-1,0 1,0-1,1 1,-2-6,1 5,1 0,-1 1,0-1,0 1,-1 0,1-1,0 1,-1 0,0 1,0-1,0 0,0 1,0-1,-1 1,1 0,-1 0,1 1,-1-1,0 1,1-1,-1 1,0 0,0 1,-7-1,-11-1,0 0,-1 2,-30 4,9-1,24-3,1-1,0 1,0 1,0 1,1 0,-1 1,1 1,-1 1,1 1,0 0,-17 10,21-10,0 0,0-1,0 0,-1-1,-15 2,-47 15,28 8,43-24,0-1,0 0,-1 0,1 0,-1-1,1 0,-1 0,-13 3,6-3,-1-1,1-1,-1 0,1-1,-1 0,-27-5,38 4,-1 0,1 0,0 0,0 0,0-1,0 0,0 0,1 0,-1 0,0-1,1 1,0-1,0 0,0 0,0 0,0-1,0 1,1-1,-1 1,1-1,0 0,0 0,1 0,-1 0,1 0,0 0,-1-6,-3-36,3 0,5-80,0 20,-2 78,1-1,1 0,1 0,1 1,15-45,-9 42,14-56,-24 86,-1 0,0-1,0 1,0-1,1 1,-1 0,-1-1,1 1,0-1,0 1,-1 0,1-1,0 1,-1 0,1-1,-1 1,0 0,1 0,-1-1,0 1,0 0,0 0,0 0,0 0,0 0,0 0,0 0,0 1,0-1,-1 0,1 1,0-1,-1 0,1 1,0 0,-1-1,1 1,0 0,-1 0,1-1,-1 1,-1 1,2-2,-1 1,0 0,0 0,0-1,0 1,1-1,-1 1,0-1,0 0,1 0,-1 0,1 0,-1 0,1 0,-1 0,1 0,0-1,-1 1,1-1,0 1,0-1,0 1,-1-3,1-2,1 0,-1 0,1 1,0-1,1 0,-1 0,1 0,1 0,-1 1,1-1,0 1,0-1,0 1,7-10,6-12,28-35,-37 53,33-42,-19 28,-2-2,0-1,-2 0,26-55,-40 75,0-1,-1 1,1-1,-1 0,0 0,-1 0,0 0,0 1,0-1,-1 0,0 0,-2-6,-3-6,-1 1,-16-32,14 32,1-1,-9-26,15 38,0 0,1 0,0 0,0 0,1 0,0-1,0 1,1 0,0 0,3-13,6-8,2 0,0 1,2 0,17-25,28-56,-4 1,-33 68,27-67,-30 59,31-56,-8 16,-26 50,2 1,23-34,-25 51,-16 19,0 0,1 0,-1-1,0 1,0 0,1 0,-1 0,0 0,1 0,-1 0,0-1,0 1,1 0,-1 0,0 0,1 0,-1 0,0 0,1 0,-1 0,0 0,0 0,1 0,-1 1,0-1,1 0,-1 0,0 0,0 0,1 0,-1 0,0 1,0-1,1 0,0 3,0 0,0 0,0 0,0 0,-1 0,0 0,1 0,-1 0,0 0,0 0,-2 6,-7 67,-22 85,16-94,-13 133,26-160,-12 146,-13 61,19-177,2 117,6-116,-13 108,-4-5,7-62,0 174,10-274,0-271,0 229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4:27.25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136 1,'-1'0,"0"1,-1-1,1 1,0 0,0-1,-1 1,1 0,0 0,0 0,0 0,0 0,0 0,0 0,0 0,1 1,-1-1,0 0,1 0,-1 1,0-1,1 0,-1 3,-11 36,11-35,-42 234,22-113,13-60,3 0,5 100,3-99,-4 1,-13 92,13-156,-4 22,3-19,0-15,0-80,2 27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4:29.4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284 1,'2'20,"0"1,1-1,9 29,1 14,1 41,0 123,-16 110,-2-105,5-196,0-21,0-1,-1 1,-1 0,0-1,-1 1,-1-1,0 1,-1-1,0 0,-8 14,9-19,-1 0,-1 0,0-1,0 0,-1 0,0 0,0 0,-1-1,0 0,0-1,0 1,-1-1,0-1,0 0,-12 6,-160 54,161-54,31-6,36-3,210-16,43-1,-41-5,-249 19,-1 0,-1 0,0 0,1-1,-1-1,0 0,11-4,-18 6,-1 0,0 0,1 1,-1-1,0 0,0-1,0 1,1 0,-1 0,0 0,0-1,-1 1,1 0,0-1,0 1,-1-1,1 1,0-2,-1 0,0 0,0 1,0-1,0 1,0-1,-1 1,1-1,-1 1,0-1,0 1,0 0,0-1,0 1,0 0,-3-3,-8-10,-1 1,0 0,-2 1,1 0,-1 2,-1-1,-33-17,0-1,17 8,0-1,-39-38,61 51,0 0,1-1,0-1,1 1,0-2,1 1,1-1,0 0,-9-26,6 0,2-1,-4-55,9 72,-10-48,7 50,1 0,-1-27,5 39,-1-22,1 26,2 18,5 36,2 0,2 0,34 90,-14-62,65 112,39 24,-119-190,2-1,1 0,0-2,2 0,0-1,43 28,-59-44,-1-1,1 0,1 0,-1 0,0 0,0-1,1 0,-1 0,1 0,-1-1,1 0,-1 0,1 0,-1-1,1 1,8-4,-11 3,0 0,0 0,0 0,1-1,-2 1,1-1,0 0,0 0,-1 0,1 0,-1-1,1 1,-1-1,0 1,0-1,0 0,0 0,-1 0,1 0,-1 0,0 0,0 0,0 0,0 0,0-1,-1 1,1 0,-1-5,-5-32,0 22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7:48.64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3300 483,'-6'-4,"-1"0,0 1,1 0,-2 0,1 0,0 1,0 0,-9-1,-7-2,10 1,0 0,0 0,0-1,-15-8,24 10,-1 0,1 0,0 0,1 0,-1-1,0 1,1-1,0 0,0 0,0 0,0-1,-2-5,-45-85,45 89,0 1,0-1,0 1,-1 0,0 1,0-1,0 1,0 0,-11-5,-28-19,33 17,1 1,0-1,1-1,0 0,-11-18,21 29,-1 1,1-1,0 1,-1-1,1 0,-1 1,1-1,-1 1,1 0,-1-1,1 1,-1-1,0 1,1 0,-1-1,0 1,1 0,-1 0,1 0,-1-1,0 1,0 0,1 0,-1 0,0 0,1 0,-1 0,0 0,1 0,-1 1,0-1,1 0,-1 0,0 1,1-1,-1 0,1 1,-1-1,0 0,0 1,-28 27,9-8,-27 23,14-12,26-26,0 0,-1 0,0-1,0 0,-1-1,1 1,-1-2,1 1,-11 0,-33 13,43-12,-22 12,30-16,1 1,0-1,-1 0,1 1,-1-1,1 0,-1 1,1-1,0 0,-1 0,1 1,-1-1,1 0,-1 0,1 0,-1 0,0 0,1 0,-1 0,1 0,-1 0,1 0,-1 0,1 0,-1 0,1 0,-1-1,1 1,-1 0,1 0,-1-1,1 1,0 0,-1 0,1-1,-1 1,1 0,0-1,-1 1,0-1,2-1,-1 0,1 0,0 0,-1 0,1 0,0 0,0 0,0 0,0 1,1-1,-1 0,0 1,1-1,-1 1,3-3,32-24,-23 19,-3 2,0 0,1 0,0 1,0 1,19-7,-30 12,0 0,0 0,1 0,-1 0,0 0,0-1,1 1,-1 0,0 0,1 0,-1 0,0 0,1 0,-1 0,0 0,0 0,1 0,-1 0,0 0,1 0,-1 0,0 1,0-1,1 0,-1 0,0 0,0 0,1 0,-1 1,0-1,0 0,1 0,-1 0,0 1,0-1,0 0,0 0,1 1,-3 13,-13 13,-5-1,-2-1,-1-1,-36 29,-84 57,141-109,-36 27,-1-2,-72 35,92-53,-1 0,0-1,0-1,-1-1,0 0,0-2,0-1,-27 1,21-4,0-1,0-1,0-1,0-1,1-1,0-2,0-1,-38-18,61 25,0 0,0 1,0-1,1 0,-1 0,1-1,-1 1,1 0,0-1,0 0,0 1,0-1,1 0,-1 0,1 0,0 0,-1 0,1 0,1 0,-2-5,2-2,-1 0,2 0,-1 0,1-1,3-10,-2 12,0 0,-1 0,0 0,-1 0,0 0,-2-11,1 14,-1 1,-1 0,1 1,-1-1,0 0,0 1,-5-7,-14-22,11 6,7 18,1 0,-1 0,-1 1,0 0,-6-9,8 14,0 0,0 0,0 0,0 1,0-1,-1 1,1 0,-1 0,0 0,1 1,-1-1,0 1,0 0,0 0,-8-1,5 2,-1 0,1-1,0-1,-1 1,1-1,0 0,0 0,0-1,0 0,0-1,1 1,-1-1,1-1,0 1,0-1,1 0,-7-7,5 5,-1 0,1 0,-1 0,-10-5,-7-7,24 19,0-1,-1 0,1 0,0 0,-1 0,1 0,0-1,0 1,0 0,0-1,0 1,0 0,0-1,0 1,1-1,-1 1,1-1,-1 0,0-2,2 3,0 1,1-1,-1 1,0-1,0 1,0 0,0 0,0-1,1 1,-1 0,0 0,0 0,0 0,1 0,-1 1,0-1,0 0,0 1,0-1,1 0,-1 1,0-1,0 1,0 0,0-1,0 1,1 1,26 13,-30-13,-16-6,12 2,1 0,-1 1,1 0,-1 0,0 0,0 1,1 0,-1 0,-9 1,12 0,0 0,0 0,0 0,0 1,0-1,0 1,0-1,0 1,0 0,1 0,-1 0,1 1,-1-1,1 1,0-1,0 1,-2 3,0 2,0 0,1 0,0 0,0 0,-2 11,4-12,-1 0,0 1,-1-1,0 0,0-1,-4 8,5-12,0 0,1 0,-1 0,0 0,0 0,0-1,-1 1,1-1,0 1,0-1,-1 0,1 0,-1 0,1 0,-1-1,0 1,1-1,-1 1,1-1,-1 0,-4 0,3 0,0 0,0-1,0 1,0-1,0 0,0 0,0-1,0 1,0-1,1 0,-1 0,0 0,1 0,0 0,-1-1,1 0,0 1,1-1,-1-1,0 1,1 0,0 0,-1-1,1 0,-2-6,-13-17,-16 4,29 21,0 0,0 0,0-1,1 1,-1-1,1 0,0 0,-5-5,8 7,-1 0,1 0,0-1,-1 1,1 0,0 0,0-1,0 1,0 0,0-1,0 1,0 0,1-1,-1 1,0 0,1 0,-1-1,1 1,-1 0,1 0,-1 0,1-1,0 1,0 0,0 0,0 0,0 0,0 1,0-1,0 0,0 0,0 1,0-1,2-1,18-13,-8 5,-39 13,18-2,-9 2,1 1,-1 0,-16 7,28-9,-1 1,1 0,0 0,0 1,0-1,1 1,-1 0,1 0,0 1,0-1,0 1,-3 5,-96 131,103-140,0-1,0 0,0 0,0 0,0 1,0-1,0 0,-1 0,1 1,0-1,0 0,0 0,1 1,-1-1,0 0,0 0,0 1,0-1,0 0,0 0,0 0,0 1,0-1,0 0,1 0,-1 0,0 1,0-1,0 0,0 0,1 0,-1 0,0 0,0 1,0-1,1 0,-1 0,0 0,0 0,0 0,1 0,-1 0,0 0,0 0,1 0,19 4,19-2,-15-3,0-1,-1-2,29-7,11-1,-42 9,-1 1,1 2,0 0,24 3,-43 0,-11 2,-13 3,-71 13,-1-3,0-5,-140 2,228-15,1 0,-1 0,1 0,-1-1,1 0,-1 0,1 0,0-1,-6-1,9 1,0 1,1-1,-1 1,0-1,1 0,-1 0,1 1,0-1,0 0,-1 0,1 0,0-1,1 1,-1 0,0 0,1 0,-1-1,1 1,0 0,-1-1,1 1,0 0,1-5,-1 4,0 0,0 0,0 0,0 1,0-1,-1 0,0 0,0 0,1 0,-2 1,1-1,0 0,0 1,-1-1,0 1,1-1,-1 1,0 0,0 0,0 0,-4-3,-1 1,-1 0,0 0,1 1,-1 0,0 1,-9-2,-5-3,14 5,0-1,1-1,0 1,0-2,-8-4,11 5,-1 1,0 0,0 0,0 0,0 1,-1 0,1 0,-1 0,0 0,1 1,-11-1,-82 7,19 1,57-8,11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10.43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50 255,'-3'-4,"0"0,0 0,0 0,1-1,-1 1,1-1,0 0,1 1,-3-10,3 9,0 1,0-1,-1 1,0-1,1 1,-2 0,1 0,0 0,-1 0,-3-3,11 11,0-1,0 1,1-1,-1 0,0-1,1 1,0-1,0 0,0 0,0-1,0 0,0 0,0 0,0-1,0 1,0-2,1 1,8-2,-9-2,0 0,0 0,0 0,0-1,-1 0,0 0,0 0,0-1,-1 1,1-1,-1-1,6-11,-4 7,0 1,1 0,12-14,-18 22,1 1,-1-1,0 0,0 0,0-1,0 1,-1 0,1 0,-1 0,1-1,-1 1,1 0,-1 0,0-1,0 1,-1 0,1 0,0-1,-1 1,0-4,-2 15,-4 26,21 11,-11-40,0 0,-1 0,0 0,0 1,-1-1,0 1,1 10,-1 7,3-36,0-41,-3 27,-2-27,-17 90,16-26,0 0,1 1,0-1,1 1,0-1,1 1,0-1,1 0,0 1,1-1,0 0,1 0,8 16,-3-5,0 0,7 28,-3-11,-18-118,3 63,0 0,1-31,2 59,1 0,0-1,1 1,0-1,0 1,8 15,1-1,24 43,-26-54,-1-1,2-1,0 0,0 0,1-1,18 14,-19-20,0-1,0 0,1 0,-1-1,1-1,0 0,1 0,-1-1,19 0,-1 1,0 2,-23-4,-1 1,0-1,0 0,0 0,1-1,-1 1,0-2,1 1,-1-1,0 0,0 0,1 0,-1-1,0 0,-1 0,1-1,0 0,7-4,-10 5,1 0,-1 0,0 1,1-1,0 1,-1 0,1 0,-1 0,1 0,0 1,0 0,4 0,-5 0,-1 0,1 0,-1 0,1 0,-1 0,1-1,-1 1,1-1,-1 1,1-1,-1 0,0 0,0 0,1 0,-1-1,0 1,0 0,0-1,0 0,0 1,-1-1,1 0,0 0,-1 0,1 0,-1 0,0 0,0-1,1-1,6-14,-4 11,-1-1,0 1,0-1,0 0,-1 0,0 0,0 0,-1 0,0 0,-1 0,0-1,0 1,-2-12,-2 8,2 14,1 25,1-18,-1 5,3 31,-1-43,0-1,-1 1,1-1,0 1,-1-1,1 1,0-1,0 1,0-1,1 0,-1 1,0-1,0 0,1 0,-1 0,1 0,-1 0,1 0,-1-1,1 1,-1 0,1-1,2 1,1 1,0 0,0 0,0 0,0 1,-1 0,1 0,5 4,-7-4,0 0,1 0,-1-1,1 0,0 0,0 0,0 0,0-1,0 1,0-1,0 0,0 0,6 0,23-1,-23-1,-1 1,0 0,1 0,-1 1,19 4,-26-4,0 0,1 0,-1 0,0 0,0 1,0-1,0 1,0-1,0 1,0 0,-1-1,1 1,0 0,-1 0,0 0,1 1,-1-1,0 0,0 0,0 1,0-1,-1 0,1 1,-1-1,1 1,-1-1,0 4,0 3,1-1,0 1,1-1,0 1,0-1,5 13,-5-18,0 0,0 1,0-1,1 0,-1-1,1 1,0 0,0-1,0 1,0-1,0 0,0 0,0 0,1-1,-1 1,8 1,-1 1,-4-3,0 0,-1 1,1 0,-1 0,1 0,-1 1,0 0,0 0,0 0,0 1,0-1,-1 1,0 0,1 1,-2-1,1 1,3 5,40 72,-44-78,0 0,0-1,0 1,1 0,-1-1,1 0,0 0,0 0,0 0,1-1,5 3,20 14,-27-16,-1-1,0 1,0-1,-1 1,1 0,-1-1,1 1,-1 0,0 0,0 0,0 0,0 0,-1 0,1 0,-1 6,1 55,-2-44,1-15,-1 9,1 1,0-1,1 1,1-1,0 1,1-1,0 0,1 0,6 15,8 6,-3 2,-1 0,16 66,-25-56,-2-1,-6 81,1-34,-10 43,8-104,0 1,2 1,4 61,0-89,1 1,-1 0,1 0,0-1,0 1,1-1,0 0,0 0,1 0,-1-1,1 1,0-1,1-1,-1 1,7 4,4 2,0 0,0-1,1-1,28 11,-38-18,0-1,0 1,0-2,1 1,-1-1,0 0,0-1,1 1,-1-1,0-1,0 0,10-3,-6 2,0 0,0 1,1 0,12 0,-22 2,-1 0,1 0,0 0,-1 0,1 0,-1-1,1 1,-1 0,1-1,0 0,-1 1,1-1,-1 0,0 0,1 1,-1-1,0 0,0-1,1 1,-1 0,0 0,2-3,-2 1,0 0,1 0,-1 0,0 0,0 0,-1 0,1-1,-1 1,1 0,-1-7,-1 1,0 0,0 0,-1 0,0 1,0-1,-1 0,-7-14,8 87,4-54,0 0,0 0,1-1,1 1,-1 0,2-1,-1 0,1 0,0-1,1 1,7 8,-10-13,-1 0,0 1,-1 0,1-1,-1 1,0 0,0-1,-1 1,1 0,-1 0,0 0,0 0,-1 0,1-1,-3 8,1-1,-1 0,0-1,0 1,-1-1,-9 17,11-26,0 1,1 0,-1-1,0 0,0 1,0-1,0 0,0 0,-1 0,1-1,0 1,0 0,-1-1,1 1,0-1,-1 0,1 0,-5 0,-49-4,53 4,-22-5,0 0,-39-15,40 12,-20-7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18.88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25 1,'0'3,"0"6,0 1,0 3,0-1,0 2,-2-1,0-2,0 0,0-1,1 0,-2-2,0 0,1-1,0 2,-1 0,0-1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1:08.3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0,'2659'2659,"-2654"-2654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20.54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21 1,'-20'84,"20"254,3-308,10 49,1 3,-13-74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21.29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0,'49'3,"0"2,72 18,-107-20,76 16,170 30,-208-42,1-2,105-4,-112-10,-33 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26.99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424 163,'-3'-1,"1"0,-1-1,0 1,0 0,1-1,-1 0,1 1,-1-1,1 0,0 0,0-1,0 1,-2-3,-24-19,25 22,-1 1,0 0,1 0,-1 0,0 0,1 0,-1 1,0-1,0 1,0 0,0 0,1 1,-1-1,0 1,0 0,1 0,-1 0,0 0,1 1,-1-1,1 1,0 0,-6 4,9-6,-1 1,1-1,-1 0,1 1,-1-1,0 1,1-1,-1 0,1 0,-1 1,0-1,1 0,-1 0,0 0,1 0,-1 0,0 0,1 0,-1 0,0 0,1 0,-1 0,0 0,1 0,-1-1,0 1,1 0,-1 0,0-1,1 1,-1 0,1-1,-1 1,1-1,-1 1,1-1,-1 1,1-1,-1 1,1-1,0 1,-1-1,1 1,0-1,0 0,-1 1,1-1,0 0,0 1,0-1,0 0,0 1,0-1,0 0,0 1,0-2,4-52,-1 28,0-2,-3 28,-7 21,-76 169,76-171,1 0,0 0,-5 36,-9 33,-18 29,-19 43,49-132,0-3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29.27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92 479,'3'-3,"0"-1,-1 0,1 0,-1 0,0 0,0 0,0 0,-1 0,0-1,1 1,-1-1,-1 1,1-1,-1 1,0-1,0 1,0-6,-2-12,-1 0,-7-27,5 24,2 5,2 0,1-40,-1-15,0 73,0-1,0 1,0-1,0 1,0 0,0-1,0 1,-1 0,1 0,-1 0,0 0,-3-4,-15-22,19 26,1 0,-1-1,0 1,0 0,0 0,0 0,0 0,0 0,0 0,-1 0,1 0,-1 0,1 1,-1-1,0 1,0-1,0 1,1 0,-1-1,-1 1,1 0,0 0,0 1,0-1,-4-1,-2 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40.64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1412 280,'-2'-5,"-1"0,-1 0,1 0,-1 0,0 1,0 0,0 0,0 0,-1 0,1 1,-6-4,8 6,-5-4,1 0,0 0,0 0,0-1,0 0,-6-10,10 14,1-1,0 1,0-1,0 0,0 0,0 1,1-1,-1 0,1 0,-1 0,1 0,0 0,0 0,1 0,-1 1,1-1,-1 0,1 0,0 0,0 0,2-2,0-7,1 0,-1 1,-1-1,1-21,1 2,-40 70,24-26,1 1,-2-1,1-1,-2 0,-29 19,37-24,-1-1,2 1,-1 0,0 0,1 1,1 0,-5 8,-7 12,-4 13,18-35,1 0,-2 0,1-1,-1 1,0-1,0 0,0 0,-1 0,0 0,0-1,-8 8,12-12,-1 1,1-1,0 0,0 0,0 0,0 0,0 0,-1 0,1 0,0 0,0 0,0 0,0 0,-1 0,1 0,0 0,0 0,0 0,0 0,-1 0,1 0,0 0,0 0,0 0,0 0,-1 0,1 0,0 0,0 0,0 0,0 0,0-1,-1 1,1 0,0 0,0 0,0 0,0 0,0 0,0-1,0 1,0 0,-1 0,1 0,0 0,0 0,0-1,0 1,0 0,0-14,4-12,5-1,-7 21,-12 22,5-6,1 0,-1 1,2 0,0 0,0 0,1 0,0 1,1-1,0 0,1 1,2 16,-2-1,-2-17,-1 1,0-1,-1 1,0-1,-1 0,0-1,0 1,-11 13,7-8,-15 9,21-22,1-1,-1 1,1 0,0 0,0 1,-1-1,1 0,1 1,-1-1,0 1,1 0,-2 3,-67 199,64-191,-1 0,0-1,-1 0,-17 21,-14 25,35-52,0 1,-1-1,0 0,0-1,0 1,-1-1,0 0,0-1,0 1,-1-1,0 0,0-1,0 0,-14 6,-11 13,28-20,0 1,-1-1,1 0,-1 0,1 0,-10 4,-18 2,-1-1,0-2,0-1,0-1,-66-2,73 0,-1 1,1 2,0 0,-31 11,44-12,0 0,0 1,1 0,-1 1,-22 15,30-17,1 0,0 1,-1-1,1 1,0 0,1 0,0 0,-1 0,1 0,1 1,-1 0,1-1,0 1,1 0,-3 10,0 14,0 49,4-44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42.61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399 0,'-42'2,"-45"8,8 0,76-10,0 0,0 0,1 1,-1-1,0 1,0 0,1 0,-1 0,1 0,-1 0,1 1,-1-1,1 1,0 0,-1-1,1 1,0 0,0 0,1 0,-1 1,0-1,1 0,-1 1,1-1,-2 4,0 5,0 0,1-1,0 1,1 0,-1 16,3-20,-1 1,-1 0,0-1,0 1,0 0,-1-1,0 1,-1-1,-5 12,-6 3,1 2,-20 46,29-57,1-1,0 1,1 0,-1 26,3-27,-1 0,0-1,-1 1,0-1,-1 1,0-1,-5 11,3-13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45.30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160 632,'5'-43,"-4"39,0-1,0 1,0-1,-1 1,0-1,0 1,0-1,0 1,-1-1,1 1,-1-1,0 1,-1 0,1-1,-1 1,0 0,-3-5,3 6,0 0,0 0,0 0,0-1,1 1,-1 0,1-1,0 1,0-1,0 1,1-1,-1 1,1-1,-1 0,1 1,1-1,-1 0,0 1,1-1,0 1,-1-1,2 1,-1-1,0 1,1 0,-1-1,1 1,0 0,0 0,0 0,3-3,-4 5,0 1,0-1,-1 0,1 1,0-1,-1 0,1 0,-1 0,1 0,-1 0,1 0,-1 0,1 0,-1 0,0 0,0 0,0 0,1 0,-1 0,0 0,0 0,0 0,0 0,-1 0,1 0,0 0,0 0,-1 0,1 0,0 0,-1 0,1 0,-1 1,0-2,-2 0,-1 0,1 0,0 1,-1 0,1-1,-1 1,1 0,-6 0,6 1,0 0,0-1,0 1,-1-1,1 0,0 0,0 0,1 0,-1-1,0 1,0-1,1 1,-1-1,1 0,-1 0,1 0,0 0,0-1,-3-3,-5-23,2 0,-4-34,10 53,-12-125,-6 93,17 33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9:20.92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13 82,'-11'79,"11"-114,-1 27,1 0,0 1,0-1,0 1,1-1,0 0,0 1,1 0,0-1,0 1,1 0,0 0,0 0,0 0,7-8,-8 64,-2-38,0 0,0-1,1 1,0 0,1-1,1 1,-1-1,1 1,9 17,-9-19,0 0,0 1,-1-1,0 1,-1-1,0 1,0 0,-1-1,-2 15,1-13,1 0,0 0,1 0,0 0,0 0,5 14,6 5,29 53,-32-66,5 8,9 18,36 90,-36-87,-21-43,1 1,-1-1,0 1,0-1,0 1,0-1,-1 1,1 0,-1 0,0 0,0 0,-1 0,1 0,-1 0,1 0,-2 0,1 0,0 0,-1 0,1 0,-1 0,0 0,-1 0,1 0,-4 6,-4 9,0 1,1 0,-10 37,16-49,-2 5,1-1,0 1,1 0,0 0,0 19,3-29,-1 1,1 0,-1-1,1 1,0-1,0 1,1-1,-1 1,1-1,0 0,-1 0,1 0,1 0,-1 0,0 0,1-1,-1 1,1-1,0 1,0-1,0 0,0 0,0 0,5 1,-5-2,0 1,0-1,0 0,0 1,-1-1,1 1,-1 0,1 0,-1 0,0 0,0 0,0 1,0-1,0 1,2 3,-3-2,0 1,0-1,-1 1,1 0,-1-1,0 1,-1-1,-1 8,1 0,1-7,-1 1,1 0,1 0,-1 0,1-1,0 1,0 0,0 0,1-1,0 1,0-1,0 0,1 1,0-1,0 0,6 7,-9-11,1 0,0 0,-1 0,1 0,0 0,-1 1,1-1,-1 0,1 1,-1-1,0 0,0 1,0-1,1 0,-1 1,0-1,-1 0,1 1,0-1,0 1,0-1,-1 0,1 1,-1-1,1 0,-1 0,0 0,0 2,0-2,0-1,0 1,0-1,1 1,-1-1,0 1,0-1,0 0,0 1,0-1,0 0,0 0,0 0,0 0,0 0,0 0,0 0,0 0,0 0,0 0,0-1,0 1,0 0,0-1,0 1,0 0,0-1,0 0,0 1,1-1,-1 1,0-1,0 0,1 0,-1 1,-1-3,-3-3,-1-1,1 0,1-1,-1 1,1-1,0 0,1 0,0 0,0-1,1 1,0 0,1-1,0 0,-1-15,1 16,-1 13,-3 26,0-1,4-27,0-1,0 1,0-1,0 1,-1-1,1 0,0 1,-1-1,0 0,1 0,-1 0,0 0,0 0,0-1,0 1,-3 1,4-3,1 1,-1-1,1 0,-1 0,1 0,-1 0,1 0,-1 0,1 0,-1 0,1 0,0 0,-1 0,1 0,-1-1,1 1,-1 0,1 0,-1 0,1-1,0 1,-1 0,1 0,-1-1,1 1,0 0,-1-1,1 1,0-1,-1 0,-5-27,12-136,0 24,-9 86,-11-72,12 111,-19-77,14 64,-8-50,14 64,0 5,1-1,-2 0,1 0,-1 0,-1 1,-6-19,9 28,-1 0,1 0,0-1,0 1,0 0,0 0,0-1,0 1,-1 0,1 0,0 0,0-1,0 1,0 0,-1 0,1 0,0 0,0 0,0-1,-1 1,1 0,0 0,0 0,-1 0,1 0,0 0,0 0,-1 0,1 0,0 0,0 0,-1 0,1 0,0 0,0 0,-1 0,1 0,0 0,0 0,-1 0,1 1,0-1,0 0,-1 0,1 0,0 0,0 1,-10 14,0 21,5 6,2 0,2 0,4 43,0 6,-14 81,11-167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5:36.34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384 1,'-242'11,"232"-10,1 0,0 1,0 0,-1 1,2-1,-12 6,-20 6,38-14,0 1,0-1,1 1,-1-1,0 1,1 0,-1 0,0 0,1 0,-1 0,1 0,-3 2,4-2,0-1,0 1,-1-1,1 1,0-1,-1 1,1-1,0 1,0-1,0 1,0-1,0 1,0-1,0 1,0-1,0 1,0 0,0-1,0 1,0-1,0 1,0-1,0 1,1-1,-1 1,0 0,2 1,-1-1,1 1,0 0,-1-1,1 1,0-1,0 0,0 0,-1 0,1 0,1 0,-1 0,0 0,0-1,0 1,0-1,0 1,4-1,154 0,0 0,-157 0,-1 1,1-1,0 1,0 0,-1-1,1 1,-1 0,1 1,-1-1,1 0,-1 1,0-1,1 1,-1 0,0 0,0 0,0 0,-1 0,1 0,0 0,-1 1,1-1,-1 0,0 1,0 0,0-1,0 1,0-1,0 5,15 27,-11-26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5:41.84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50 24,'-2'1,"0"-1,-1 0,1 0,0 0,0 0,0 0,0 0,-1-1,1 1,0 0,0-1,0 0,0 0,0 0,0 0,0 0,0 0,1 0,-1 0,0-1,0 1,1-1,-2-1,3 2,-1 1,1 0,0 0,0 0,0 0,0 0,0-1,0 1,0 0,0 0,0 0,0 0,0-1,0 1,0 0,0 0,0 0,0 0,0-1,0 1,0 0,0 0,1 0,-1 0,0 0,0-1,0 1,0 0,0 0,0 0,0 0,0 0,1 0,-1 0,0-1,0 1,0 0,0 0,0 0,1 0,-1 0,0 0,0 0,0 0,0 0,1 0,-1 0,0 0,0 0,15-1,13 5,-22-3,0 1,0-1,0 1,0 1,-1-1,1 1,-1-1,11 8,-14-7,0-1,0 1,0 0,0-1,0 1,-1 0,1 0,-1 0,1 0,-1 1,0-1,-1 0,1 0,0 1,-1-1,0 0,0 1,0 3,-13 143,14-139,1-1,0 1,0 0,1-1,1 0,-1 1,2-1,10 18,7 19,27 114,-48-159,0-1,-1 0,1 1,0-1,0 0,0 1,0-1,0 0,0 0,0 0,1 0,-1 0,0 0,1 0,-1 0,0-1,1 1,-1 0,1-1,-1 0,1 1,0-1,-1 0,1 1,-1-1,1 0,-1 0,1 0,0-1,2 1,7-3,0 1,0-2,18-7,11-2,-12 11,-22 2,-1 0,0-1,0 1,0-1,0 0,0 0,9-4,-12 4,0-1,0 1,-1 0,1-1,0 0,-1 1,0-1,1 0,-1 0,0 0,0 0,0 0,0 0,0 0,0 0,0 0,-1 0,1-1,-1 1,0 0,0 0,0-4,0-25,3-14,-2 43,0 0,0 0,-1 0,1 0,1 0,-1 0,0 0,0 1,1-1,-1 0,1 1,0-1,-1 1,1 0,0-1,0 1,0 0,0 0,2-1,6-1,0-1,1 2,0-1,19-1,-20 3,-1 0,0 0,0-1,0 0,0-1,0 0,10-5,-18 7,1 0,-1 0,1 1,-1-1,1 0,0 1,-1-1,1 1,0 0,0-1,-1 1,1 0,0 0,0 0,-1 0,1 1,0-1,0 0,-1 1,1-1,0 1,-1 0,3 0,-1 1,-1 1,1-1,0 0,-1 1,1-1,-1 1,0 0,0 0,0 0,3 6,0 3,0 0,0 0,-2 1,1 0,1 15,-5-27,0 1,1-1,-1 0,0 0,1 1,0-1,-1 0,1 0,-1 0,1 0,0 0,0 0,0 0,0 0,0 0,0 0,0 0,0-1,0 1,0 0,0-1,0 1,0-1,1 1,-1-1,0 1,0-1,1 0,1 0,44 0,-33-1,-3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5:26.6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1,'1668'1668,"-1663"-1663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1:25.1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0,'2735'2735,"-2726"-2726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6:08.89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0,'15'2,"-1"1,1 1,0 0,24 11,-33-12,-1 0,0-1,0 2,0-1,0 0,0 1,-1 0,0 0,0 1,0-1,0 1,-1 0,1 0,-1 0,4 10,12 16,-9-17,1 0,0-1,1 0,0-1,1-1,20 14,-14-10,-14-11,1 2,-1-1,1 1,-1-1,-1 2,1-1,-1 0,-1 1,1 0,-1 0,0 0,4 14,1 1,-6-16,2-1,-1 1,0 0,1-1,0 0,0 0,1 0,-1 0,1-1,6 5,-6-6,-1 0,0 1,0 0,0-1,0 1,-1 1,0-1,0 0,0 1,0-1,0 1,-1 0,0 0,0 0,2 10,37 183,-8-94,-24-78,-2 1,9 53,-6-24,-9-52,1 0,-1 0,1-1,0 1,0 0,0-1,1 0,-1 1,1-1,-1 0,1 0,0-1,1 1,-1-1,0 1,1-1,-1 0,1 0,0-1,4 2,-3-1,0 1,0-1,-1 1,1 0,-1 0,1 0,-1 1,0-1,0 1,-1 0,1 0,-1 0,5 8,12 32,19 57,-37-93,3 7,0 0,-2 0,4 26,-2-11,2-1,2 1,0-1,2 0,1-1,19 32,22 25,-12-44,-13-15,-24-21,-1 1,0-1,-1 0,1 1,-1-1,0 1,0 0,-1 0,1 5,7 57,-8-53,1 0,-2 1,0-1,-1 1,-1-1,0 1,-1-1,0 0,-1 0,-9 20,13-35,0 0,0 0,-1 0,1 0,0 1,0-1,0 0,0 0,0 0,0 0,0 0,0 1,0-1,0 0,0 0,0 0,0 0,0 0,0 1,0-1,0 0,0 0,0 0,0 0,0 0,0 1,0-1,0 0,1 0,-1 0,0 0,0 0,0 0,0 0,0 1,0-1,0 0,0 0,1 0,-1 0,0 0,0 0,0 0,0 0,0 0,1 0,-1 0,0 0,0 0,0 0,0 0,1 0,13-1,22-7,-30 6,21-6,-20 6,0 0,1 0,-1 0,1 1,14-1,-20 2,1 1,-1-1,1 1,-1-1,0 1,1 0,-1 0,0 0,1 0,-1 0,0 1,0-1,0 1,0-1,0 1,-1 0,1 0,0-1,-1 1,1 0,-1 1,2 2,0-1,0-1,-1 0,1 0,1 0,-1-1,0 1,1-1,0 0,-1 0,1 0,0 0,0 0,0-1,0 0,0 0,0 0,0 0,1-1,-1 0,0 0,6 0,-5 0,0 0,0 0,0 1,0-1,0 1,0 0,0 1,0-1,0 1,0 0,-1 0,1 1,-1-1,1 1,-1 0,6 6,-5-2,0 0,-1 1,0 0,0 0,4 10,-6-11,1 0,0 0,0 0,1-1,0 1,0-1,1 0,6 8,-6-10,0 0,0 0,0-1,1 0,-1 0,1 0,0 0,-1-1,9 2,-13-3,0-1,1 1,-1-1,1 0,-1 0,0 0,1 0,-1 0,1 0,-1 0,1 0,-1 0,0-1,1 1,-1 0,0-1,1 0,-1 1,0-1,1 0,-1 1,0-1,0 0,0 0,0 0,0 0,0 0,0 0,0 0,0-1,-1 1,1 0,0 0,-1-1,1 1,-1 0,1-1,-1 1,0 0,1-1,-1 1,0-1,0 1,0-1,-1-1,-4-57,0 25,5 34,0 1,0-1,0 0,0 1,0-1,0 0,1 0,-1 1,0-1,0 0,1 1,-1-1,0 0,1 1,-1-1,0 1,1-1,-1 1,1-1,-1 1,1-1,-1 1,1-1,0 1,-1-1,1 1,0 0,-1-1,1 1,1 0,28-6,-27 6,1-1,-1 1,0-1,0 1,0-1,0 0,0 0,0 0,6-3,-7 1,1-1,0 1,-1-1,0 1,0-1,0 0,0 0,0 0,-1 0,0 0,1-5,-2 7,1 0,-1-1,0 1,1 0,-1 0,1-1,0 1,0 0,0 0,0 0,0 0,0 0,1 0,-1 0,0 0,1 0,0 1,-1-1,1 1,0-1,0 1,0 0,0-1,0 1,0 0,0 1,0-1,1 0,-1 0,0 1,0-1,1 1,1 0,10 0,-9 0,1 0,0 0,0 0,0-1,0 0,0 0,-1 0,1-1,0 0,-1 0,1 0,-1-1,0 0,5-3,-7 3,1 1,0 0,-1 0,1 0,0 0,0 0,0 1,0-1,0 1,0 0,0 1,1-1,-1 1,0 0,0 0,1 0,-1 0,0 1,0 0,0-1,1 2,-1-1,0 0,0 1,-1 0,1 0,0 0,-1 0,1 1,-1-1,1 1,2 3,12 13,-16-17,0 0,0-1,0 1,0 0,-1 1,1-1,-1 0,1 0,-1 1,0-1,0 0,0 1,0-1,0 1,0 0,-1-1,1 1,-1 0,0-1,0 6,1 24,0-19,0-1,-1 1,-1 0,0 0,-3 15,4-28,0 0,0 0,0 0,0 0,0 0,0 0,0 0,0 0,0 0,0-1,-1 1,1 0,0 0,0 0,0 0,0 0,0 0,0 0,0 0,0 0,0 0,0 0,0 0,0 0,0 0,0 0,0-1,-1 1,1 0,0 0,0 0,0 0,0 0,0 0,0 0,0 0,0 0,0 0,0 0,-1 0,1 0,0 0,0 0,0 0,0 0,0 1,0-1,0 0,0 0,0 0,0 0,0 0,-1 0,-2-16,0-20,4 27,1 0,0 1,0-1,1 1,0-1,1 1,0 0,0 1,1-1,0 0,6-7,-6 8,-2 4,-1 1,1-1,0 1,0-1,0 1,1 0,-1 0,0 1,1-1,-1 0,1 1,0 0,-1 0,1 0,0 1,0-1,6 1,73 2,-70-1,1 1,0 1,0 1,0 0,0 1,15 7,-14-6,0 0,0-1,28 6,-40-10,1 0,0 0,0 0,-1 1,1 0,-1 0,0 0,1 0,-1 0,0 1,0-1,3 5,-2-4,-1 0,1 0,0 0,-1 0,1-1,0 1,1-1,7 3,105 37,-77-33,-36-9,1 1,-1-1,0 1,0 0,0 0,0 1,0-1,0 1,-1 0,1 0,0 0,-1 0,0 1,1-1,-1 1,0 0,0 0,0 0,2 4,7 12,-2 0,0 1,-1 0,-1 1,9 34,2 3,-7-23,0-5,-2 0,-1 1,-1 0,4 36,-9-43,1 0,1 0,12 35,-14-42,0 1,-1-1,0 1,-2-1,0 1,-3 21,0 18,3-54,-1 0,1 0,0 0,0 0,0 0,1 0,-1 0,0-1,1 1,0 0,0 0,0 0,0-1,0 1,1 0,-1-1,1 1,-1-1,1 0,0 1,0-1,0 0,0 0,1 0,-1 0,0-1,1 1,-1-1,1 1,0-1,-1 0,1 0,0 0,0 0,0-1,0 1,-1-1,1 0,3 1,0-1,-1 1,1 0,-1 1,1-1,-1 1,0 0,0 1,0-1,0 1,0 0,-1 0,7 6,-3 0,0 0,0 0,-1 1,9 17,-10-15,0 0,-1 0,5 19,4 8,9 10,-18-40,0 0,0 1,-1-1,-1 1,0 0,0 0,-1 1,0-1,1 16,-3-13,1 10,-1 0,-1-1,-1 1,-5 23,5-39,0 0,-1 0,0 0,0-1,0 1,-1-1,0 1,0-1,0-1,-1 1,0 0,0-1,-1 0,1 0,-1-1,-10 6,6-3,0 0,1 1,0 0,0 0,0 0,1 2,1-1,-1 1,2 0,-1 0,1 0,1 1,0 0,-7 22,8-25,0 0,-1-1,0 0,0 0,-1-1,0 1,0-1,0-1,-1 1,0-1,0 0,-14 7,-21 18,38-28,0 1,0-1,0 0,-1 0,1 0,0-1,-1 0,1 1,-1-2,-5 2,5-2,1 1,0 0,0 0,0 0,-1 0,1 1,-5 2,7-2,1-1,0 0,-1 0,1 1,0-1,0 1,0-1,0 1,0 0,0-1,0 1,0 0,1 0,-1-1,1 1,-1 0,1 0,0 0,0 0,0-1,0 5,2 133,-2-129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6:52.29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3666 142,'-1'4,"-1"0,0 0,0 0,0 0,0-1,-1 1,0-1,1 0,-1 0,-6 5,-10 13,6-2,8-12,0-1,1 1,0 0,-7 15,11-21,1-1,-1 1,0-1,0 1,1-1,-1 0,1 1,-1-1,0 0,1 1,-1-1,1 0,-1 1,1-1,-1 0,1 0,-1 0,1 1,-1-1,1 0,-1 0,1 0,-1 0,1 0,-1 0,1 0,-1 0,1 0,-1 0,1 0,-1 0,1-1,-1 1,1 0,-1 0,1 0,0-1,23-5,3-1,0-2,-1-1,0-1,42-25,-67 36,-1 0,0 0,0 0,1 0,-1-1,0 1,0 0,1 0,-1 0,0 0,0-1,0 1,0 0,1 0,-1 0,0-1,0 1,0 0,0 0,0 0,0-1,1 1,-1 0,0 0,0-1,0 1,0 0,0-1,0 1,0 0,0 0,0-1,0 1,0 0,0 0,0-1,-1 1,1 0,0 0,0-1,0 1,0 0,0 0,0 0,-1-1,1 1,0 0,-17-8,-18 1,21 6,0 1,0 0,0 1,0 0,-18 5,26-5,1 1,-1 0,0 1,1-1,0 1,0 0,0 0,0 1,0-1,1 1,-1 0,1 0,0 1,-7 9,8-8,0-1,0 1,1 1,-1-1,1 0,-1 9,-6 16,-40-72,46 40,-1 1,0-1,0 0,0 1,0 0,0 0,0 0,0 0,0 1,0 0,0 0,0 0,0 0,1 0,-1 1,0-1,1 1,-1 0,1 0,0 1,0-1,0 1,0-1,0 1,-4 5,3-2,0 0,0 0,0 0,1 0,0 1,0 0,1-1,0 1,0 0,0 0,1 1,0-1,0 11,12 26,-9-40,-1 1,1-1,-1 1,0 0,0-1,0 1,0 0,-1 7,-1-10,1-1,-1 1,0-1,1 0,-1 1,0-1,0 0,0 0,0 0,0 0,0 0,0 0,-1 0,1 0,0 0,0 0,-1-1,1 1,-1 0,1-1,-1 1,1-1,-1 0,1 1,-1-1,1 0,-1 0,1 0,-1 0,1 0,-1-1,-2 0,-23 3,25-1,0-1,0 1,0-1,0 0,0 1,0-1,0 0,1 0,-1 0,0 0,0-1,0 1,0 0,0-1,0 0,1 1,-1-1,0 0,0 0,1 0,-1 0,1 0,-1 0,1 0,-1-1,1 1,0 0,-1-1,1 1,0-1,0 0,0 1,0-1,1 0,-1 0,0 1,1-1,-1 0,1 0,-1-3,-1 1,-1-1,0 0,0 0,0 1,-1 0,1 0,-1 0,0 0,0 0,0 1,-1-1,1 1,-1 1,0-1,0 1,0-1,0 1,0 1,-1-1,1 1,0 0,-1 0,1 0,-1 1,-8 0,8 0,0-1,1 1,-1 0,0 1,0-1,1 1,-1 1,1-1,-1 1,1 0,-1 0,1 0,0 1,0-1,0 1,0 1,1-1,-1 1,1 0,0 0,0 0,0 0,1 1,-7 9,8-6,0 0,0 0,1 0,-1 0,2 0,-1 0,2 16,0-16,-1-1,0 1,0 0,-1 0,0-1,0 1,0 0,-1-1,-1 1,-2 6,-5 4,0 0,-1 0,0-1,-17 17,21-24,-1 1,1-1,1 1,0 1,1-1,-5 14,-13 28,16-41,0 1,1 0,1 0,0 0,1 1,0 0,1 0,1 0,0 0,0 23,2-29,-1-1,0 1,-1 0,0-1,0 1,-1-1,1 0,-7 11,5-11,1 1,0-1,0 1,0 0,1-1,0 1,1 0,-1 13,1 1,0 0,-1 0,-2-1,0 1,-9 27,13-49,0 0,0 0,0 0,0 0,0 0,0 0,0 1,-1-1,1 0,0 0,0 0,0 0,0 0,0 0,0 0,0 0,-1 1,1-1,0 0,0 0,0 0,0 0,0 0,-1 0,1 0,0 0,0 0,0 0,0 0,0 0,-1 0,1 0,0 0,0 0,0 0,0 0,-1 0,1 0,0 0,0-1,0 1,0 0,0 0,0 0,-1 0,1 0,0 0,0 0,0 0,0-1,0 1,0 0,0 0,0 0,0 0,-1-1,-8-13,-6-17,7 7,0 0,2-1,-5-38,11 59,0 0,1 0,0 0,-1 0,1 0,1 1,-1-1,3-5,7-30,-11 31,0 0,-1 0,-1 0,1 0,-1 0,-4-8,4 12,1-1,-1 1,1-1,0 0,0 0,0 0,0 0,1 1,0-1,0 0,0 0,1 0,-1 0,1 0,0 1,1-1,-1 0,1 1,2-6,-1 5,0-1,0 1,0-1,-1 0,0 0,-1 0,1 0,-1-1,0 1,-1-12,0 15,0 0,-1-1,0 1,0 0,0 0,0 0,0 1,-1-1,1 0,-1 0,1 1,-1-1,0 1,0-1,-1 1,1 0,0 0,-1 0,1 0,-1 0,0 1,1-1,-5-1,3 1,-5-2,1-1,-1 2,0-1,0 1,-16-3,23 6,1 0,-1 0,1 0,-1 0,0 0,1 0,-1 0,0 1,1-1,-1 1,1-1,-1 1,1-1,-1 1,1 0,0 0,-1 0,1 0,0 0,0 0,-1 0,1 0,0 0,0 1,0-1,0 0,1 1,-1-1,0 1,1-1,-1 1,0-1,1 1,0-1,-1 1,1 0,0-1,0 1,0 0,0-1,0 2,-3 10,-3-14,-13-27,-13-48,30 67,0 1,0-1,1 0,0 0,1 0,0 0,0 0,0 1,2-1,1-9,2-35,-5 51,0 0,0 0,-1 0,1-1,-1 2,1-1,-1 0,0 0,0 0,0 0,0 0,0 1,0-1,0 0,-1 1,1-1,-1 1,1-1,-1 1,0 0,1 0,-1 0,0 0,0 0,0 0,1 0,-1 0,0 1,0-1,0 1,0 0,0-1,-3 1,-11-2,-1 1,1 1,-22 2,13-1,5 0,14-1,0 1,1-1,-1 0,0-1,1 1,-12-4,15 3,1 1,0-1,-1 0,1 0,-1 0,1 0,0 0,0 0,0-1,0 1,0 0,0 0,0-1,0 1,0-1,0 1,1-1,-1 1,1-1,-1 1,1-1,0 0,-1 1,1-1,0 0,0 1,0-1,1-2,-1-18,0 1,-1-1,-1 1,-1-1,-8-28,10 45,-1 0,0 1,0-1,0 1,0-1,-1 1,0 0,0 0,0 0,0 0,-1 0,1 1,-1 0,0-1,0 2,0-1,-1 0,1 1,-1 0,1 0,-1 0,0 0,0 1,1 0,-1 0,0 0,0 0,0 1,-7 0,2 1,1 0,0 1,0 0,1 0,-1 1,0 0,1 0,-1 1,1 0,0 1,1-1,-1 2,1-1,-12 12,-7 8,1 2,-27 38,50-62,-17 19,-1-1,-27 23,15-14,27-25,1 1,0-1,0 1,1 0,0 0,0 0,0 0,0 0,-1 9,-15 30,16-37,-1 0,1 0,1 0,-1 0,-1 15,3-17,0 1,0-1,-1 1,1-1,-2 0,1 0,0 0,-1 0,0-1,-1 1,-5 7,-31 50,36-56,0 0,1 0,0 0,0 0,-3 13,5-13,-1 0,-1 0,1 0,-1 0,-1-1,1 1,-5 6,2-5,1 0,1 0,0 0,0 1,0-1,1 1,1 0,-1 0,2 1,-1-1,1 0,0 1,1-1,1 14,-3 27,2-48,0 0,-1 1,0-1,0 1,1-1,-1 0,-1 0,1 1,0-1,0 0,-1 0,1 0,-1 0,0-1,0 1,1 0,-1-1,0 1,0-1,-1 0,1 1,0-1,0 0,-1 0,1-1,0 1,-4 0,3 0,0 0,0 1,-1-1,1 0,0 1,0 0,0 0,1 0,-1 0,0 0,1 0,-1 1,1-1,0 1,0 0,-3 4,-8 36,12-36,-1 0,1 0,-1-1,-1 1,1 0,-1-1,0 0,-6 8,6-12,0 0,0 0,0-1,0 1,-1-1,1 0,0 0,-1 0,1 0,-1-1,1 1,-1-1,1 0,-1 0,1 0,-7-1,5 0,1 1,-1 0,0 0,1 0,-1 0,0 1,1 0,-1 0,1 0,-1 1,-4 2,-2 3,-1 0,1 0,-1-1,0 0,-1-1,0-1,-23 6,30-9,0-1,-1 0,1 0,0 0,-1-1,1 0,0 0,0-1,0 0,0 0,0 0,1 0,-1-1,0 0,1-1,0 1,0-1,0 0,-4-4,1 1,0 0,0 0,0 1,-1 0,1 1,-18-8,23 12,1 0,-1 1,1-1,-1 1,1 0,-1-1,1 1,-1 0,0 0,1 1,-1-1,1 1,-1-1,1 1,-1 0,1 0,-1 0,1 0,0 0,-1 0,1 1,0-1,0 1,0 0,0-1,1 1,-1 0,0 0,1 0,-1 0,-2 5,1-4,0 1,-1-1,0 0,0 0,0 0,0-1,0 1,-1-1,1 0,-1 0,1-1,-1 1,0-1,-7 1,-1 0,-1 0,0-1,-27 0,2-10,30 7,0-1,0 1,-1 0,1 1,-1 0,-10 1,18 0,0 1,1-1,-1 0,0 1,0 0,1-1,-1 1,0 0,1 0,-1 0,1 0,-1 0,1 0,0 0,0 0,-1 1,1-1,0 1,0-1,0 1,0-1,0 1,0-1,1 1,-1 0,1-1,-1 1,1 0,-1 0,1-1,0 1,0 0,0 0,0 0,0-1,0 1,1 0,0 2,-1-2,0-1,1 1,-1-1,0 1,1-1,-1 1,1-1,0 0,0 1,-1-1,1 0,0 0,0 1,2 1,3-3,-5-15,-24-96,-1 59,20 44,0 0,0 0,0 0,1-1,-4-14,7 16,1 0,0 0,0 0,0 0,1 0,0 0,1 0,-1 1,1-1,0 1,6-9,15-41,-21 34,-1 0,-1 0,-1 0,-1 0,-2 0,1 0,-11-35,-5-53,17 102,-1 0,0 0,0 0,-1 0,0 0,0 1,-1 0,0-1,-1 1,1 0,-1 1,0-1,-1 1,0 0,-12-10,14 12,-2-4,0-1,0 0,1 0,0 0,1-1,0 1,1-1,-1 0,2 0,0-1,0 1,1 0,0-1,1 1,0-1,0 1,1 0,1-1,0 1,3-12,7-4,-10 23,0-1,0 0,0 1,-1-1,1 0,-1 0,0 0,0 0,0 0,-1 0,0 0,1 0,-2 0,1 0,0 0,-1 0,1 0,-3-5,-16-42,18 48,0 1,0-1,0 1,0-1,-1 1,1 0,-1 0,0 0,0 0,1 0,-1 0,0 0,0 1,-1-1,1 1,0-1,-1 1,-2-1,5 2,-1 0,0 0,0 1,1-1,-1 0,0 0,1 1,-1-1,0 0,1 1,-1-1,0 1,1-1,-1 1,1-1,-1 1,1-1,-1 1,1 0,-1-1,1 1,0 0,-1-1,1 1,0 0,0-1,-1 1,1 1,-6 23,5-22,1-13,1-3,1-28,0-42,-2 77,0 0,-1 0,0 0,0 0,0 0,-1 0,0 0,0 0,-1 1,-3-7,4 10,0 0,0 1,0-1,0 0,0 1,0 0,0 0,-1 0,1 0,-1 0,1 0,0 0,-1 1,0-1,1 1,-1 0,-3 0,-56 2,35-1,-13-3,30 1,-1 0,0 1,0 0,0 0,1 1,-21 5,28-4,1 1,0 0,0 0,0 0,0 0,1 0,-1 1,1-1,0 0,-1 1,2-1,-1 1,0-1,1 1,-1 6,-5 18,5-24,7-12,-3 2,0 1,1-1,0 1,0 0,1 0,-1 0,1 0,0 1,0 0,12-7,4 8,1 0,0 2,0 0,32 5,48-3,231-38,-270 26,47-5,427 11,-288 8,-125-2,129-3,-188-2,119-3,-90 5,-46-1,-1 3,78 10,-102-2,-22-8,-1 0,0 0,0 0,1 0,-1 1,0-1,0 0,0 0,0 0,1 0,-1 1,0-1,0 0,0 0,0 1,0-1,0 0,0 0,0 1,0-1,1 0,-1 0,0 1,0-1,0 0,0 0,-1 1,1-1,0 0,0 0,0 0,0 1,0-1,0 0,0 0,0 1,0-1,0 0,-1 0,1 1,-2 0,-1 1,1-1,0 0,-1 1,1-1,-1 0,1-1,-1 1,1 0,-1-1,1 1,-6-1,-69 6,-115 23,131-19,0-3,-1-2,-74-4,83-3,-1 3,0 2,0 3,-93 21,71-1,54-17,0-1,0-1,0-1,-1-1,-44 3,-359-10,361-9,51 7,0 1,0 1,-21-1,3 4,-57 11,9-1,67-9,0 0,1 1,-1 1,0 0,-12 6,78-15,-8 1,2 2,85 6,-10 1,946-6,-1041 6,-27-5,1 0,-1 1,1-1,-1 0,1 0,-1 0,0 1,1-1,-1 0,1 1,-1-1,0 0,1 1,-1-1,0 1,0-1,1 0,-1 1,0-1,0 1,0-1,0 1,1-1,-1 1,0-1,0 1,0 0,-1 1,0-1,0 1,0-1,0 1,0-1,-1 1,1-1,0 0,-1 0,1 1,-1-1,1 0,-1 0,1 0,-1-1,0 1,0 0,1-1,-1 1,0-1,-3 1,-30 6,-60 6,63-11,0 3,-50 12,41-8,1-2,-1-2,0-1,-1-3,-55-4,-96 6,139 0,-62-4,67-1,-84 8,110-1,20-4,0-1,1 1,-1 0,0-1,1 0,-1 0,0 1,0-1,1-1,-1 1,0 0,1-1,-6-1,-89-18,32 9,62 10,-1 1,0 0,1 0,-1 0,0 1,1 0,-1-1,0 1,1 0,-1 0,1 1,0-1,-1 1,1 0,-4 3,7-5,-1 0,1 0,0 0,0 1,-1-1,1 0,0 0,0 1,-1-1,1 0,0 1,0-1,0 0,-1 1,1-1,0 0,0 1,0-1,0 0,0 1,0-1,0 0,0 1,0-1,0 1,0-1,0 0,0 1,0-1,0 0,0 1,0-1,1 0,-1 1,0-1,0 0,0 1,0-1,1 0,-1 0,0 1,0-1,1 0,-1 1,23 10,26 0,-48-11,70 7,1-2,94-7,-44-1,206 15,-279-10,0 3,52 11,-56-7,1-2,72 0,-371 4,224-11,0 0,0 2,0 1,0 1,-46 13,-91 21,31-8,111-26,0 0,0-2,0 0,0-2,-28-2,-58 1,63 13,40-10,-1 1,1-1,0-1,-1 1,-12 0,16-2,0 0,0 0,0 0,0 0,0 0,1-1,-1 0,0 0,0 0,0 0,1-1,-1 1,1-1,-1 0,-3-3,5 2,0 0,0 0,0 0,0 0,1-1,-1 1,1-1,0 1,0-1,0 1,1-1,-1 0,1 1,0-1,0 0,1-5,-2 7,1 1,0-1,0 1,0-1,0 1,0-1,0 1,0-1,0 1,1-1,-1 1,0-1,1 1,0-1,-1 1,1 0,0-1,-1 1,1 0,0 0,0-1,0 1,0 0,0 0,1 0,-1 0,2-1,0 2,0 0,0 0,0 0,0 1,-1-1,1 1,0 0,0 0,0 0,-1 0,1 0,0 0,4 4,60 36,-54-31,1-1,0-1,1 0,0 0,0-2,0 0,1-1,0 0,24 3,194-1,-171-9,0 3,104 15,-146-13,1-2,-1 0,1-1,25-4,45 0,-92 4,0 0,0 0,0 0,0 0,1 0,-1 0,0-1,0 1,0 0,1 0,-1 0,0 0,0 0,0 0,1 0,-1 0,0 0,0 0,0 0,0 0,1 0,-1 0,0 0,0 1,0-1,1 0,-1 0,0 0,0 0,0 0,0 0,1 0,-1 1,0-1,0 0,0 0,0 0,0 0,0 0,0 1,1-1,-1 0,0 0,0 0,0 1,0-1,0 0,0 0,0 0,0 1,0-1,0 0,0 0,0 0,0 0,0 1,0-1,-14 9,-20 6,-25-4,0-2,0-3,0-3,-91-6,30 1,-306 2,425 0,-1-1,1 1,-1 0,1 0,-1 0,1 0,-1 0,1 1,-1-1,1 0,-1 1,1-1,-1 1,1 0,-1-1,1 1,0 0,-1 0,1 0,0 0,0 0,0 0,0 0,0 0,0 0,0 0,0 1,0-1,0 0,1 1,-1-1,1 1,-1-1,0 3,1-2,1 0,-1-1,1 1,-1 0,1 0,-1-1,1 1,0 0,0-1,0 1,0-1,0 1,0-1,0 1,1-1,-1 0,0 0,1 0,-1 0,1 0,-1 0,1 0,0 0,-1 0,1-1,0 1,0-1,-1 1,4 0,45 7,0-2,1-2,-1-2,61-6,0 2,312 2,-414 1,-1 0,0 0,0 1,0 1,0-1,0 1,0 0,-1 1,1 0,-1 0,0 1,7 6,-13-11,-1 0,0 0,0 0,1 1,-1-1,0 0,0 0,0 1,1-1,-1 0,0 1,0-1,0 0,0 1,1-1,-1 0,0 1,0-1,0 0,0 1,0-1,0 0,0 1,0-1,0 0,0 1,0-1,0 0,-1 1,1-1,0 0,0 1,0-1,0 0,0 0,-1 1,1-1,-1 1,-15 6,-20-2,-367-2,203-5,173 3,-1 1,1 2,0 1,0 1,-46 17,64-20,-38 11,46-14,0 0,1 0,-1 0,0 0,1 1,-1-1,0 0,1 0,-1 1,1-1,-1 0,0 1,1-1,-1 1,1-1,-1 1,1-1,-1 1,1-1,0 1,-1-1,1 1,-1-1,1 1,0 0,0-1,-1 1,1 0,0-1,0 1,0 0,0-1,0 1,0 0,0-1,0 1,0 0,0-1,0 1,0 0,0-1,1 1,-1 0,0-1,0 1,1 0,-1-1,1 1,-1-1,0 1,1-1,-1 1,1-1,0 1,6 3,1 0,0-1,0 0,0-1,0 0,0 0,0 0,1-1,-1 0,16-1,-6 1,37 2,0-2,96-11,-87 2,0 2,127 7,-189-1,1 1,-1-1,0 1,0 0,1 0,-1 0,0 0,0 0,0 1,0-1,0 0,0 1,-1 0,1-1,0 1,-1 0,1 0,-1 0,0 0,0 0,1 0,-1 1,-1-1,1 0,0 0,0 1,-1-1,0 1,1-1,-1 4,1 10,0-1,-1 1,-3 23,2-32,1-3,0 0,-1 0,0 0,0 0,0 0,-1 0,1-1,-1 1,0-1,0 1,0-1,0 0,-1 1,1-1,-1 0,0-1,-3 4,-5 1,1 0,-1-1,0 0,-13 5,-24 13,44-21,0 0,1 0,0 0,0 1,-1-1,2 1,-1 0,0 0,1 0,0 0,0 0,0 0,0 1,1-1,-2 7,-11 26,-3-17,5-6,13-13,0 0,0-1,0 1,0 0,0-1,0 1,0 0,0-1,0 1,0-1,0 0,1 1,-1-1,0 0,0 0,0 0,0 1,1-1,-1 0,2-1,-2 1,68 3,-65-3,0-1,0 1,0-1,0 0,0 0,0-1,0 1,-1-1,1 1,0-1,-1-1,1 1,-1 0,4-4,-7 6,0 0,1-1,-1 1,0 0,0 0,0 0,0 0,0 0,0-1,0 1,1 0,-1 0,0 0,0 0,0 0,0-1,0 1,0 0,0 0,0 0,0-1,0 1,0 0,0 0,0 0,0 0,0-1,0 1,0 0,0 0,0 0,-1 0,1-1,0 1,0 0,0 0,0 0,0 0,0 0,0 0,-1-1,1 1,0 0,0 0,0 0,0 0,0 0,-1 0,1 0,0 0,0 0,0 0,0 0,-1-1,1 1,-18-3,-18 2,4 2,0 0,0 0,0-3,0 0,0-2,-34-9,53 10,1-1,-1 2,0-1,0 2,0 0,1 0,-1 1,0 1,0 0,0 1,0 0,-22 8,14-3,-54 16,70-21,-1-1,1-1,-1 1,0-1,1 0,-1 0,0 0,1-1,-1 0,1 0,-7-3,9 3,1-1,0 1,-1-1,1 0,0 0,0 0,0 0,1 0,-1 0,0 0,1-1,0 1,-1-1,1 1,0-1,0 1,1-1,-1 0,0-4,-5-54,6 51,0 0,1 0,0 0,1 0,0 0,6-17,-7 24,0 0,0 1,1-1,-1 1,1-1,0 1,0 0,-1 0,2 0,-1 0,0 0,0 0,1 0,-1 1,0-1,1 1,0-1,-1 1,1 0,0 0,0 1,-1-1,1 0,0 1,0 0,0-1,4 2,325-10,-182-3,-148 12,-1 0,1 0,0-1,0 1,-1 0,1 0,0 1,-1-1,1 0,0 1,-1-1,1 0,0 1,-1 0,1-1,-1 1,1 0,-1 0,1 0,1 2,-3-2,0 0,0 0,0 0,0 0,0 0,0 0,0 0,-1 0,1 1,0-1,-1 0,1 0,-1 0,1 0,-1-1,1 1,-1 0,0 0,1 0,-1 0,0-1,0 1,0 0,0-1,1 1,-1 0,0-1,0 1,0-1,0 0,0 1,-2 0,-2 2,0 0,0 0,1 0,-1-1,0 1,0-1,0 0,-1-1,1 1,-6 0,10-3,1 1,0-1,0 0,0 0,0 0,0 1,0-1,1 0,-1 0,0 0,0 1,1-1,-1 0,0 1,1-1,-1 0,0 0,1 1,-1-1,1 1,-1-1,1 0,-1 1,1-1,1 0,15-19,-13 16,0 1,0-1,1 1,-1 0,1 0,0 1,0-1,7-1,29-19,-41 23,0 1,0-1,0 0,0 0,0 0,1 0,-1 0,0 0,0 0,0 0,0 0,0 0,0 0,0 0,0 0,0 0,0 0,1 0,-1 0,0 0,0 0,0 0,0 0,0 0,0 0,0 0,0 0,0 0,0 0,1 0,-1 0,0 0,0 0,0 0,0 0,0 0,0 0,0 0,0 0,0 0,0-1,-7 14,-16 17,15-22,-2-1,1 0,-1 0,0-1,0 0,-18 7,-72 23,66-25,17-7,1-1,-1-1,0-1,0 0,0-1,0 0,0-2,-19-3,-54-3,-22-3,103 9,12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6:58.82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364 43,'1'-1,"0"0,0 0,0 0,0 0,0 0,0 0,0 0,0 0,1 0,-1 1,0-1,1 0,-1 1,0-1,1 1,-1-1,1 1,-1 0,0 0,3-1,31-4,140-1,-119 7,-1-3,66-10,-101 10,0 1,0 1,-1 1,1 0,30 7,46 2,-68-10,-13-1,1 1,-1 1,1 0,-1 1,1 0,-1 1,0 1,21 8,-35-12,0 1,0-1,0 1,0-1,0 1,0-1,0 1,0-1,-1 1,1 0,0 0,-1-1,1 1,0 0,-1 0,1 0,-1 0,1 0,-1 0,1 0,-1 0,0 0,1 0,-1 0,0 0,0 0,0 0,0 0,0 0,0 0,0 0,0 0,0 0,-1 0,1 0,0 0,-1 0,1 0,0 0,-1 0,1 0,-1 0,0-1,1 1,-1 0,0 0,1 0,-1-1,-2 2,1 1,-1-1,0 1,0-1,-1 0,1 0,0 0,-1 0,1-1,-1 1,1-1,-1 0,-6 1,-170-4,-55 3,-348 12,390-15,191 2,1 0,0 0,0 0,0 0,-1 0,1 0,0 0,0 0,0 0,-1 0,1 1,0-1,0 1,0-1,0 1,0-1,0 1,-1-1,1 1,1 0,-1 0,0-1,0 1,0 0,0 0,1 0,-1 0,-1 2,2-2,0 1,0 0,0 0,0 0,1 0,-1 0,0 0,1 0,-1 0,1-1,0 1,-1 0,1 0,0-1,2 4,3 3,0 0,0 0,1-1,0 1,14 11,-16-16,-1 0,0 1,1-1,-1 0,1-1,0 1,0-1,0 0,0 0,0 0,0-1,1 1,-1-1,1-1,-1 1,10-1,128-3,206 5,-227 8,79 3,-147-14,71 2,-107 5,-17 4,-2-9,0 1,0-1,0 0,0 1,-1-1,1 0,-1 0,1 0,0 0,-1 0,0-1,1 1,-1 0,1-1,-1 1,0-1,-2 1,-167 13,110-11,-67 11,86-9,0-2,-80-5,37 0,-64-10,127 12,0 1,1 1,-1 0,1 2,-1 0,1 2,-33 13,53-19,1 0,0 0,-1 0,1 1,-1-1,1 0,-1 0,1 0,0 1,-1-1,1 0,0 1,-1-1,1 0,0 1,0-1,-1 0,1 1,0-1,0 1,-1-1,1 0,0 1,0-1,0 1,0-1,0 1,0-1,0 1,0-1,0 0,0 1,0-1,0 1,0-1,0 2,15 12,25 5,-14-14,-1-1,1-2,-1 0,1-2,35-3,13 0,-25 1,-32 1,-1 0,0 0,0 2,0 0,21 5,-36-6,1 1,0 0,-1 0,1-1,0 1,-1 0,1 1,-1-1,0 0,1 0,-1 1,0-1,0 1,0-1,0 1,0-1,0 1,0-1,0 1,-1 0,1 0,-1-1,1 1,-1 0,0 0,1 0,-1 0,0-1,0 1,0 0,-1 0,0 3,1-2,0-1,-1 1,0-1,1 1,-1-1,0 0,0 1,0-1,-1 0,1 1,0-1,-1 0,0 0,1 0,-1-1,0 1,0 0,0-1,0 1,0-1,0 1,-1-1,-2 1,-7 0,0 0,0 0,0-1,0-1,0 0,-24-4,-39 1,73 3,1 0,0 0,-1 1,1-1,0 0,-1 1,1-1,0 0,-1 1,1 0,0-1,0 1,0 0,0 0,0 0,-1-1,2 1,-1 0,0 0,0 0,0 1,0-1,1 0,-1 0,-1 3,2-1,-1 0,0 0,1 0,-1 0,1 0,0 0,0 0,0 0,1 0,-1 0,2 5,-1-5,0 1,-1-1,2 1,-1-1,0 1,1-1,-1 0,1 0,0 0,0 0,1 0,-1 0,0 0,1-1,0 1,-1-1,1 0,0 0,0 0,0 0,5 2,10-3,0 1,34-4,14 1,-65 1,0 0,0 0,1 0,-1 1,0-1,0 0,0 0,0 0,0 1,0-1,0 1,0-1,0 1,0-1,0 1,-1-1,2 2,-4 11,-30 18,19-20,8-4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7:07.68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 0,'0'9,"-1"-5,1 1,-1 0,1-1,0 1,1 0,-1-1,1 1,0 0,0-1,1 1,-1-1,1 0,0 0,3 7,-4-11,0-1,-1 1,1 0,0 0,-1-1,1 1,-1 0,1 0,-1-1,1 1,-1-1,1 1,-1-1,1 1,-1 0,0-1,1 0,-1 1,1-1,-1 1,0-1,0 1,1-1,-1 0,0 1,0-2,12-24,-10 19,13-13,-15 20,0 0,1 0,-1 0,0 0,1 0,-1 0,0 0,0 0,1 0,-1 0,0 0,1 0,-1 0,0 0,0 0,1 0,-1 0,0 0,0 0,1 1,-1-1,0 0,0 0,1 0,-1 0,0 1,0-1,0 0,1 0,-1 1,0-1,0 0,0 0,0 1,0-1,1 0,-1 1,5 23,-5-26,0 1,-1-1,1 0,0 0,1 1,-1-1,0 0,0 1,1-1,-1 0,1 1,0-1,-1 0,2-1,-1 3,-1 1,1 0,0-1,-1 1,1 0,-1-1,1 1,-1 0,1 0,-1 0,0-1,1 1,-1 0,0 0,0 0,1 0,-1 0,0 0,0 0,0-1,0 1,0 0,-1 0,1 0,0 0,0 0,-1 1,1 585,-12-461,12-96,1 1,2-1,1 1,1-1,11 37,-2-19,-12-40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7:37.01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2022 53,'-1'-1,"1"-1,-1 1,1 0,-1 0,0 0,0 0,1 0,-1 0,0 1,0-1,0 0,0 0,0 1,0-1,0 0,0 1,0-1,0 1,0-1,0 1,-1 0,1-1,0 1,-2 0,-31-5,-12 5,36 1,0 0,0-1,0-1,0 1,0-2,0 1,1-1,-1-1,-11-4,8 3,0 1,-1 0,1 1,-1 0,1 1,-1 0,1 1,-1 1,-14 2,-23 0,-42-5,-87 4,79 15,70-10,-48 4,-8-1,62-5,0-2,0-2,0 0,-36-3,-196-16,-106 16,184 3,175 0,-1-1,1 0,-1 1,1 0,0 0,0 0,0 0,-1 1,1 0,1 0,-1 0,0 0,0 0,-5 6,8-7,0-1,1 1,-1 0,0 0,0 0,1 0,-1 0,1 0,-1 0,1 0,0 0,-1 0,1 0,0 0,0 0,-1 0,1 0,0 1,0-1,0 0,1 0,-1 2,1-1,0 0,0 0,0 0,1 0,-1-1,0 1,1 0,0 0,-1-1,1 1,0-1,0 0,-1 0,1 1,4 0,6 4,0 0,-1 0,0 1,0 0,0 1,-1 0,-1 1,1 0,-1 1,-1 0,0 0,7 12,-9-12,-1 0,0 0,-1 0,0 1,-1 0,0 0,-1 0,1 12,0 11,-3 45,-2-25,2-53,0-1,0 1,0-1,0 1,0-1,0 1,0-1,0 1,0-1,0 1,0-1,0 1,0-1,0 1,0 0,1-1,-1 1,0-1,0 0,1 1,-1-1,0 1,1-1,-1 1,0-1,1 0,-1 1,0-1,1 0,-1 1,1-1,-1 0,1 1,-1-1,1 0,-1 0,1 0,-1 0,1 1,-1-1,1 0,0 0,-1 0,1 0,-1 0,1 0,-1 0,1 0,-1-1,1 1,-1 0,1 0,-1 0,1-1,-1 1,1 0,-1 0,1-1,39-27,-16 10,-9 13,-1-1,1 2,0 0,31-3,-5 0,-2 2,0 2,0 1,55 5,-5 0,-39 0,-1 2,0 2,60 17,-45-9,68 7,235-7,69-15,-431 0,1-1,-1 1,1-1,-1-1,1 1,-1-1,0 0,0 0,0 0,0-1,0 0,0 0,-1 0,1 0,-1-1,0 0,0 0,7-9,-7 7,1 0,-1 0,0-1,-1 0,0 0,0 0,0 0,-1-1,0 1,-1 0,1-1,-1 0,0-8,-15-190,14 204,0 0,-1 0,1 0,-1 1,0-1,1 0,-1 0,0 1,0-1,0 1,0-1,-1 1,1-1,0 1,0 0,-1 0,1-1,-1 1,1 0,-1 0,0 1,1-1,-1 0,0 0,0 1,0-1,1 1,-1 0,0-1,0 1,-2 0,-10-1,0 0,0 1,-18 2,10 0,-443 10,452-12,-129 0,-235 28,305-21,0-3,-90-6,39 0,44 0,-85 4,163-2,0 0,0 0,0 0,0 0,0 1,0-1,0 0,0 0,0 1,1-1,-1 1,0-1,0 1,0-1,0 1,1 0,-1-1,0 1,0 0,1 0,-1-1,1 1,-1 0,0 0,1 0,0 0,-1 0,0 1,1 0,0 1,0-1,0 1,0-1,0 0,0 1,1-1,-1 1,1-1,-1 0,3 5,-2-3,1-1,-1 1,1-1,0 1,0-1,0 0,1 0,-1 0,1 0,0 0,0 0,0-1,0 1,0-1,6 4,39 1,0-1,0-3,95-5,-42 0,497 2,-434-12,58 24,-100-13,19 2,-139 0,1-1,0 1,0 0,-1 0,1-1,-1 2,1-1,-1 0,1 0,-1 1,0 0,0-1,1 1,-1 0,0 0,-1 0,1 0,0 0,-1 1,1-1,-1 0,1 1,-1-1,0 1,0 0,-1-1,2 4,-2-4,0 0,1-1,-1 1,0 0,0 0,0 0,0 0,-1-1,1 1,0 0,-1 0,1 0,-1-1,0 1,0 0,1-1,-1 1,0-1,-1 1,1-1,0 1,0-1,0 0,-1 1,1-1,-1 0,1 0,-1 0,1 0,-1 0,0-1,1 1,-1 0,0-1,0 1,0-1,1 0,-1 1,0-1,-3 0,-135 0,108-3,1 3,-1 0,1 2,0 1,-40 10,47-8,1-2,-1 0,-43-1,-2 1,43-1,-198 10,207-12,1 2,0 0,-1 0,-23 9,35-9,1 0,0 1,0 0,0 0,0 0,0 1,0-1,1 1,0 0,0 0,0 0,0 0,1 0,-1 1,1 0,0-1,0 1,1 0,0 0,0 0,0-1,0 1,1 0,-1 1,1-1,1 0,-1 0,1 0,1 5,-2-9,0 0,1-1,-1 1,0-1,0 1,0 0,1-1,-1 1,0 0,0-1,0 1,0 0,0-1,0 1,0 0,0-1,-1 1,1-1,0 1,0 0,-1-1,1 1,0-1,0 1,-1 0,1-1,-1 1,1-1,-1 1,1-1,-1 0,1 1,-1-1,1 1,-1-1,1 0,-1 1,1-1,-1 0,0 0,1 1,-1-1,0 0,1 0,-1 0,0 0,0 0,-29-9,23 6,21 16,112 98,-105-90,33 41,-37-41,1 0,30 26,-45-44,9 6,0 1,-1 0,0 1,-1 0,-1 0,9 14,20 39,41 97,-62-119,-7-18,22 40,-29-58,-1-1,0 0,0 1,0 0,0-1,-1 1,0 0,0 0,-1 0,0 8,-7 66,0-9,7-44,0 0,2 0,1 0,1 0,14 46,-10-50,-2 1,0 0,-1 1,2 35,-6-47,1 0,1 0,0 0,1-1,0 0,1 0,0 0,1 0,0-1,1 1,0-2,1 1,0-1,1 0,0-1,1 0,-1 0,2-1,-1-1,22 12,92 33,-121-50,-1-1,0 1,1 0,-1 0,0 0,0 0,0 0,-1 1,1-1,0 1,-1-1,0 1,1-1,1 6,11 49,-2-14,2-2,-9-28,-1 0,1 0,1-1,10 16,-12-23,0 0,0 0,0-1,1 1,0-1,0 0,0 0,0-1,1 0,0 0,-1 0,11 3,5 2,0-2,1-1,-1-1,1 0,26 0,-29-2,1 1,-1 2,0 0,21 8,-19-5,-1-2,1 0,28 3,-48-9,1 0,-1 0,0 0,0 0,1 1,-1-1,0 0,0 1,0-1,0 1,0 0,0-1,1 1,-1 0,0-1,-1 1,3 2,-3-3,0 1,0-1,0 1,0-1,0 1,-1-1,1 0,0 1,0-1,0 1,-1-1,1 1,0-1,0 1,-1-1,1 0,0 1,-1-1,1 0,0 1,-1-1,1 0,-1 1,1-1,0 0,-1 0,1 0,-1 1,1-1,-1 0,1 0,-1 0,1 0,-1 0,1 0,-1 0,1 0,-1 0,1 0,-1 0,1 0,-1 0,0-1,-24 4,-1-1,1-1,0-2,-26-3,51 4,0 0,-1 0,1 0,0 0,0 0,0 0,0 0,0 0,0 0,0 0,-1 0,1 0,0 0,0 0,0 0,0 0,0 0,0 0,0 0,-1 0,1 0,0 0,0 0,0-1,0 1,0 0,0 0,0 0,0 0,0 0,0 0,0 0,0 0,0-1,0 1,-1 0,1 0,0 0,0 0,0 0,0 0,0 0,0-1,0 1,0 0,0 0,0 0,1 0,-1 0,0 0,0 0,0-1,0 1,0 0,0 0,0 0,0 0,0 0,0 0,0 0,0 0,0 0,1-1,10-7,16-5,8 7,0 1,0 1,42 2,2-1,-67 1,0 0,0 0,0-2,0 1,12-7,-14 6,1 0,0 0,0 1,0 0,0 1,21-1,19 3,-15-1,-1 2,1 1,0 2,60 14,-66-12,0 0,0-2,1-1,38-1,-3 0,25 9,-60-6,45 2,-44-5,-1 2,1 1,41 12,-70-15,0 0,1 0,-1 0,0 0,0 1,0-1,0 1,-1 0,1 0,-1 0,0 0,4 6,13 16,-1-3,-17-21,1 1,-1 0,0 0,1-1,-1 1,0-1,1 1,0-1,-1 0,1 1,0-1,0 0,0 0,0 0,0 0,0-1,0 1,0-1,0 1,0-1,0 1,0-1,0 0,0 0,4-1,4 2,-1-2,1 1,0-1,-1 0,1-1,-1 0,11-4,-16 4,1-1,-1 1,0-1,1 0,-1 0,0-1,-1 1,1-1,-1 0,1 0,-1 0,0 0,-1 0,1-1,2-5,-3 5,4-5,-1 1,-1-1,0 0,0 0,-1-1,0 1,-1-1,0 0,-1 0,1-14,-4-71,3-180,1 257,8-190,-8 81,-5-128,-8 95,7 112,2 39,1 1,1-1,-1 0,1 0,3-18,53-189,-56 215,1 1,-1-1,1 1,-1-1,0 1,0-1,0 1,1-1,-2 1,1-1,0 1,0-1,0 1,-1-1,1 1,-1-1,1 1,-1 0,1-1,-1 1,0-1,0 1,0 0,-1-2,0 2,0-1,0 1,0 0,-1 0,1 0,0 0,0 1,-1-1,1 0,0 1,-1 0,1-1,-1 1,-2 0,-2 1,0-1,-1 1,1 0,0 1,0-1,0 2,0-1,1 1,-13 6,14-6,0 0,0-1,0 0,0 1,-1-2,1 1,-1-1,1 0,-1 0,1 0,-12-1,-69-9,13 1,43 8,0-1,0-1,-57-13,66 12,-1 0,0 2,0 1,0 0,0 2,-25 5,-10-1,-103 4,71-8,-86-4,151 0,-20-1,-80-17,93 15,0 1,0 1,-1 1,1 2,-44 6,65-4,0 1,-1 1,1-1,0 2,1-1,-1 1,1 1,-13 10,12-10,67-2,819 5,-655-6,76 5,-241-4,100 10,-153-14,-1 1,1-1,-1 1,1 0,-1 0,0 0,1 0,-1 0,0 0,0 1,4 2,-6-4,0 0,0 0,0 0,0 1,1-1,-1 0,0 0,0 0,0 1,0-1,0 0,0 0,1 1,-1-1,0 0,0 0,0 1,0-1,0 0,0 0,0 1,0-1,0 0,0 0,0 0,0 1,-1-1,1 0,0 0,0 1,0-1,0 0,0 0,0 0,0 1,-1-1,1 0,0 0,-20 6,-266 13,6 0,-144-11,56-5,322 5,43-7,1-1,0 1,0 0,0 0,0 0,0 0,0 0,0 1,0-1,0 1,0-1,1 1,-1 0,1 0,-1-1,1 1,-2 4,3-6,0 0,0 1,0-1,0 0,0 1,0-1,0 0,0 1,0-1,0 0,0 1,1-1,-1 0,0 0,0 1,0-1,1 0,-1 0,0 1,0-1,1 0,-1 0,0 0,0 0,1 1,-1-1,0 0,1 0,-1 0,0 0,0 0,1 0,-1 0,0 0,1 0,-1 0,0 0,1 0,0 0,17 2,-16-2,571 2,-271-5,-173 1,-17 0,132 15,-221-6,-36 1,-40 2,-287 6,48-3,2 13,-31-8,144-10,170-8,0 1,0 0,-1 0,1 1,0 0,0 0,1 1,-1-1,0 2,1-1,0 1,-1 0,1 0,-7 8,12-12,1 0,0 0,0 1,0-1,0 0,0 1,0-1,0 0,0 0,0 1,0-1,0 0,0 0,0 1,0-1,0 0,1 1,-1-1,0 0,0 0,0 1,0-1,0 0,1 0,-1 0,0 1,0-1,0 0,1 0,-1 0,0 1,0-1,0 0,1 0,-1 0,0 0,0 0,1 0,-1 0,0 0,1 1,-1-1,0 0,0 0,1 0,-1 0,0 0,1 0,-1-1,21 4,-19-3,373 7,20 1,-199-9,-185 0,496 11,-495-9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8:01.36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2761 931,'-1'1,"-1"1,0-1,0 1,0-1,0 0,0 0,0 0,0 0,0 0,0 0,0-1,0 1,-1-1,1 0,0 1,-4-1,0 1,-79 12,0-4,-111-2,187-7,-189-2,-105 5,225 8,-16 1,-119-1,209-11,-18 1,1 1,-1 0,-39 11,45-10,-14 4,27-5,16-2,889-8,-595 9,-50 11,-238-13,-14 0,0 1,0 0,0 0,0 0,0 1,0 0,6 1,-10-1,1 0,-1 0,1 0,-1 0,0 0,0 0,1 0,-1 0,0 1,0-1,0 0,0 1,0-1,0 1,-1-1,1 1,0-1,-1 1,0-1,1 1,-1 0,0-1,1 1,-1 0,0 2,-2 252,-3-206,-22 87,12-72,2 1,4 1,-2 98,12-151,-2 0,0 0,-1 0,0 0,-1-1,0 1,-11 24,9-36,-2-13,-1-14,1-14,1-1,3 0,1-1,2 1,2 0,7-40,-2 43,18-55,-10 43,-11 20,0 0,-2-1,-1 1,-2 0,-1-1,-10-54,10 69,0-1,0 0,-2 0,0 0,0 1,-10-21,14 36,0-1,-1 1,1-1,-1 1,1-1,-1 1,1-1,-1 1,1 0,-1-1,0 1,1 0,-1-1,1 1,-1 0,0 0,1 0,-1 0,0 0,1-1,-1 1,0 0,1 0,-1 1,0-1,1 0,-1 0,0 0,1 0,-1 1,1-1,-1 0,0 0,1 1,-1-1,0 1,-29 20,3-2,-12-11,0-1,0-2,-1-2,1-2,-64-5,2 1,-102-8,-4 0,159 11,19-2,0 2,0 1,-1 1,1 2,0 1,-39 11,49-10,-1 0,0-2,-1-1,-37 2,-90-7,53-1,66 3,-37 2,62-2,0 1,1 0,-1 0,1 1,0-1,-1 0,1 1,0 0,0 0,0 0,0 0,0 1,1-1,-1 1,-4 5,3-4,0 0,0 0,-1-1,1 1,-1-1,0 0,0 0,-1-1,1 1,0-1,-1 0,1-1,-1 1,0-1,1 0,-1 0,-11-1,9 1,-1 0,1 0,-1 1,1 0,-1 0,-15 8,21-8,1 1,-1-1,0 1,1 0,-1 0,1 0,0 0,0 0,0 0,0 0,0 1,1-1,-2 5,-14 54,11-37,5-23,0 1,0-1,1 1,-1-1,1 1,-1 0,1-1,0 1,0 0,1-1,-1 1,0-1,1 1,-1 0,1-1,0 1,0-1,0 1,0-1,3 3,-1-1,1 0,1 0,-1-1,0 0,1 0,0 0,8 4,21 13,-29-16,0 0,0 0,0 1,0-1,-1 1,0 0,0 1,0-1,0 1,-1 0,3 7,0 3,-1 0,5 32,-4-16,1 2,-5-22,0 0,1 0,0 0,1 0,8 16,-10-24,1 0,0 0,0 0,1 0,-1-1,1 1,0-1,-1 0,1 0,1 0,-1 0,0-1,1 0,-1 0,1 0,0-1,6 2,29 5,0-3,0-1,60-3,-83-1,41-4,-45 2,0 1,0 0,0 1,22 3,12 5,21 4,0-3,93 2,63 0,-52 1,-59-6,-49-1,97-5,-158-1,0 0,1 0,-1 0,0 0,0-1,0 1,0-1,0 0,0 0,-1 0,1 0,-1 0,1-1,-1 1,0-1,0 0,0 1,0-1,0 0,-1 0,1 0,-1-1,0 1,0 0,0 0,0-1,0 1,-1-5,4-14,-2 0,0-1,-2-24,0 38,0-3,0 1,1 0,0-1,0 1,2 0,-1 0,1 0,9-20,-8 19,-1 0,0-1,-1 1,0 0,-1-1,0 0,-2-17,1 15,0 0,1 0,0 0,7-27,-5 31,0 4,-1 0,0 0,-1 0,0 0,0 0,0-13,-1 17,0 1,-1 0,0-1,1 1,-1 0,0 0,0-1,-1 1,1 0,0 0,-1 0,1 0,-1 1,1-1,-1 0,0 1,0-1,0 1,0-1,0 1,0 0,0 0,0 0,-1 0,-1 0,-18-7,-1 1,0 1,0 1,0 1,-30-1,-122 6,77 1,-157 8,226-8,-410 0,223-4,146 0,40 0,1 1,0 1,-57 10,80-8,-1 1,1-1,0 2,0-1,0 1,0 0,0 0,1 0,0 1,0 0,0 0,-5 8,8-11,1 0,-1 1,1-1,-1 1,1-1,0 1,0 0,0-1,0 1,1 0,-1 0,1 0,-1 5,2-6,-1 0,1-1,-1 1,1 0,0 0,-1 0,1-1,0 1,0 0,0-1,0 1,1-1,-1 0,0 1,1-1,-1 0,1 1,-1-1,1 0,-1 0,1 0,0-1,1 2,16 5,-1 0,1-1,1 0,24 2,-42-7,1 0,0 0,-1 1,1-1,-1 1,0-1,1 1,-1 0,0 0,0 0,0 0,0 0,0 0,-1 0,1 1,-1-1,1 1,-1-1,0 1,0 0,0-1,0 1,0 0,-1 0,1 0,-1 4,2 14,0 0,-3 34,0-32,1-14,0-5,-1 0,1 0,0-1,1 1,-1 0,1-1,-1 1,1 0,2 5,-1-7,-1-1,1 1,-1-1,1 0,-1 1,1-1,0 0,0 0,-1 0,1 0,0-1,0 1,0 0,0-1,0 0,0 1,0-1,0 0,0 0,4 0,109 16,-74-9,59 4,-70-9,-1 2,1 1,30 9,-1 0,-27-9,0-2,0-1,37-2,-27-1,51 6,-61-1,49 7,108 0,-21 0,-147-10,-14-1,0 1,0-1,0-1,-1 1,1-1,11-3,-16 3,0 0,-1 1,1-1,0 0,-1-1,1 1,-1 0,1 0,-1-1,0 1,0-1,1 1,-1-1,0 1,0-1,-1 0,1 1,0-1,0 0,-1 0,1 0,-1 0,0 1,1-1,-1 0,0 0,0 0,-1-4,-5-73,3 61,1 0,1-1,1 1,0 0,1-1,5-23,34-106,-40 147,0 0,0 0,0 1,0-1,-1 0,1 1,0-1,0 0,0 1,-1-1,1 0,-1 1,1-1,0 1,-1-1,1 1,-1-1,1 1,-1-1,1 1,-1-1,0 1,1-1,-1 1,1 0,-1 0,0-1,1 1,-1 0,0 0,1 0,-1-1,0 1,0 0,1 0,-1 0,0 0,-1 1,-35-2,30 1,-86 1,-445 10,307-5,179-8,1-1,-75-15,110 14,11 2,0 1,0 0,0 0,0 0,0 0,-1 1,1 0,0 0,0 1,0-1,0 1,0 0,-9 3,-19 5,28-8,0 0,0 0,1 1,-1-1,0 1,1 0,0 0,-6 4,8-4,1-1,-1 1,1 0,0-1,0 1,0 0,0 0,0 0,0 0,0 0,1 0,-1 0,1 0,0 0,-1 0,1 0,0 1,0-1,0 0,1 0,-1 0,0 0,1 0,0 3,0 2,1 0,0 0,0 0,1-1,-1 1,1 0,8 11,-10-17,1 1,-1 0,1 0,-1-1,1 1,0-1,-1 0,1 1,0-1,0 0,0 0,0 0,0 0,1 0,-1-1,0 1,0-1,0 1,1-1,-1 0,0 0,0 0,1 0,-1 0,0-1,0 1,1 0,1-2,18-3,1 1,-1 1,1 1,43 2,38-3,-66-7,-33 8,0 1,-1-1,1 1,0 0,-1 0,1 0,0 1,0 0,0 0,5 1,92 13,143 3,-90-5,-44-2,69-9,-179-1,0-1,0 1,0 0,0 0,0 0,0 1,0-1,0 0,-1 0,1 0,0 1,0-1,0 0,0 1,0-1,0 1,-1-1,1 1,0 0,-1-1,1 1,0 0,-1-1,1 1,0 0,-1 0,1-1,-1 1,0 0,1 1,-1 0,0 0,0 0,0-1,-1 1,1 0,-1 0,1 0,-1 0,0-1,0 1,1 0,-1-1,0 1,-2 1,-45 49,46-49,-5 3,-1 0,0-1,0 0,-1 0,1-1,-1 0,0 0,0-1,0 0,0 0,-1-1,1-1,-19 2,-9-3,0-1,-48-7,37 3,-388-19,347 25,16 0,-114-13,185 12,0-1,0 1,0-1,0 1,0-1,0 0,0 0,0 0,0 0,0 0,0-1,0 1,1 0,-1-1,0 0,1 1,0-1,-1 0,-1-3,1 0,0 1,0-1,0 1,1-1,0 0,0 0,1 0,-1-8,1-5,1 1,1 0,1 0,6-22,0 12,19-43,-20 54,0 0,-2-1,0 1,-1-1,-1 0,0-1,1-26,-5 3,0 25,-1 0,2 0,0 0,1 0,0 1,2-1,0 1,7-19,-7 23,-1 0,0 0,-1 0,2-19,8-32,29-78,-37 120,-1-1,-1 1,0 0,-2-1,-2-23,2 42,-1-1,0 1,0 0,0-1,0 1,0 0,0 0,-1-1,1 1,-1 0,0 1,1-1,-1 0,0 0,0 1,0-1,0 1,-1-1,-1 0,0 0,1 0,0 0,0-1,0 1,0-1,0 0,0 0,-3-5,-28-50,-44-85,71 127,1 0,-5-27,-9-22,18 57,-1-1,1 0,0 0,0-11,-8-30,9 47,-1 1,1-1,-1 1,1-1,-1 1,0 0,0 0,0 0,0 0,0 0,0 0,-1 0,1 1,-1-1,1 1,-5-2,-15-5,-1 1,0 1,0 1,0 1,-37-2,-124 7,79 2,-417-15,495 11,16 0,1 0,-1 1,0 0,1 1,-17 3,27-4,0 0,0 0,-1 0,1 0,0 0,0 1,-1-1,1 0,0 0,0 0,-1 0,1 0,0 0,0 0,-1 1,1-1,0 0,0 0,0 0,-1 0,1 1,0-1,0 0,0 0,0 1,0-1,-1 0,1 0,0 1,0-1,0 0,0 0,0 1,0-1,0 0,0 0,0 1,0-1,0 0,0 0,0 1,0-1,0 1,12 10,27 11,-32-19,25 15,-1 1,-1 1,34 30,-58-42,0-1,0 1,-1 0,0 0,0 0,-1 1,0 0,3 12,-2-9,0 1,1-1,10 18,-8-16,0 1,-2-1,0 2,0-1,5 27,3 8,8 8,50 92,-59-124,17 39,24 82,-37-98,80 237,-92-275,19 64,-22-69,-1 1,0-1,0 0,-1 0,0 1,0-1,0 0,-1 1,0-1,-2 8,0-16,0-11,1-18,6 11,2 1,0-1,1 1,0 1,2-1,0 1,1 1,20-26,-26 38,0 1,1 0,0 0,0 0,0 0,0 1,0 0,1 0,0 0,-1 1,1-1,0 2,0-1,1 0,6 0,12-1,-1 0,37 1,-8 7,-37-3,1 0,-1 0,31-3,-43 1,-1-1,0 1,1-1,-1 0,1 0,-1 0,0 0,0 0,0-1,0 0,0 0,0 1,0-2,0 1,-1 0,1 0,-1-1,1 0,-1 1,0-1,0 0,-1 0,3-4,3-16,-1 1,-1-1,-1 0,-1 0,-1 0,-2-33,2-43,-5-112,2 200,0 1,-1 0,-1-1,0 1,0 0,-1 1,0-1,-1 1,0-1,-11-14,-5-2,-1 1,-25-23,40 42,-3-6,1-1,-1 0,2 0,0-1,-7-16,-12-20,24 44,0 0,1 0,-1 0,1 0,1 0,-2-8,3 11,0 0,0 1,-1-1,1 0,-1 0,0 1,0-1,1 0,-2 1,1-1,0 1,0-1,-1 1,0 0,1 0,-1-1,0 1,0 0,0 0,0 1,0-1,-1 0,1 1,0 0,-1-1,1 1,-1 0,0 0,1 0,-1 0,0 1,-4-1,-70-8,0 4,-124 7,185-1,0 1,1 0,-1 1,-20 7,31-9,1 1,0 0,-1 0,1 0,0 0,0 0,1 1,-1 0,0 0,1 0,0 0,-1 0,1 1,1 0,-1-1,0 1,1 0,0 0,-3 6,5-5,0-1,0 1,1 0,-1-1,1 1,0-1,1 0,-1 1,0-1,1 0,0 0,0 0,1 0,-1 0,1 0,5 6,13 25,8 32,-7-15,29 94,-37-89,3-1,26 60,-33-92,-2 1,9 40,-12-40,2-1,0 0,11 24,-5-17,-11-25,0-1,0 1,0-1,1 0,0 0,6 8,-7-11,0 0,0 0,0 0,1-1,-1 0,0 1,1-1,-1 0,1 0,0 0,-1 0,1-1,0 1,-1-1,1 1,0-1,-1 0,5-1,17 0,-1-2,1 0,-1-2,0 0,0-2,-1 0,40-20,-56 24,1 1,-1 1,0-1,1 1,-1 0,1 0,-1 1,1 0,-1 0,12 2,22-1,-39-1,0 0,0 0,0 0,0-1,-1 1,1 0,0-1,0 1,0-1,0 1,-1-1,1 1,0-1,0 1,-1-1,1 0,0 1,-1-1,1 0,-1 0,1 0,-1 1,0-1,1 0,-1 0,0 0,1 0,-1 0,0 0,0 0,0 0,0 0,0 1,0-1,0 0,0 0,0 0,0 0,-1 0,1 0,0 0,0 0,-1-1,-18-47,15 41,-148-409,96 261,44 129,-2 0,-24-37,11 21,57 88,54 63,25 35,-77-93,-10-20,-3 1,0 1,22 55,-77-136,-9-21,-2 2,-72-78,56 65,48 58,-2 2,0 0,-1 0,-2 2,-21-18,35 35,-1-1,0 1,0 0,0 1,0-1,0 1,0 1,-1-1,1 1,0 1,0-1,0 1,-1 1,-8 2,15-3,-1 0,1 0,0 1,-1-1,1 0,0 1,0-1,-1 1,1-1,1 1,-1 0,0 0,0-1,0 1,1 0,-1 0,1 0,0-1,-1 1,1 0,0 0,0 0,1 3,2 54,-1-45,1 5,1 0,1 0,1-1,1 0,0 0,14 23,16 44,29 104,-58-165,14 41,50 106,-72-171,0 0,0 1,0-1,0 1,0-1,0 0,0 1,0-1,0 1,0-1,1 0,-1 1,0-1,0 0,0 1,1-1,-1 0,0 1,0-1,1 0,-1 0,0 1,1-1,-1 0,0 0,1 1,-1-1,0 0,1 0,-1 0,1 0,-1 0,0 0,1 1,-1-1,1 0,-1 0,0 0,1 0,0-1,2-17,-7-32,-8-17,4-1,-1-109,8 150,-2 0,-1-1,-1 2,-11-37,8 36,2 0,0-1,-2-50,13 108,2-1,2 1,0-2,2 1,1-1,25 41,110 203,-140-260,-1 0,0 1,-1 0,-1-1,0 2,-1-1,3 20,1 97,-6-92,-1-28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8:13.68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39 0,'-1'13,"0"-1,-1 1,-1-1,-7 23,6-23,0 0,1 1,1-1,0 1,-1 13,2 12,-1-27,2 0,-1 0,1 0,1 0,0 1,5 18,-6-30,0 0,0 1,1-1,-1 0,0 1,1-1,-1 0,0 1,1-1,-1 0,1 0,-1 1,0-1,1 0,-1 0,1 0,-1 0,1 0,-1 0,1 1,-1-1,0 0,1 0,-1 0,1 0,-1-1,1 1,-1 0,1 0,-1 0,1 0,0-1,23-8,-21 7,0 1,0-1,0 1,1 0,-1 0,0 0,0 0,1 1,-1-1,0 1,0 0,5 0,-5 2,0 1,0-1,0 1,0 0,-1 0,1 0,-1 0,0 1,0-1,0 1,0-1,0 1,-1 0,0 0,0-1,0 1,0 0,-1 0,1 6,13 38,-10-42,1 1,-1-1,1 0,0-1,12 11,3 4,-19-19,0 1,0-1,0 0,1 0,-1 0,0 1,0-1,1 0,-1-1,0 1,1 0,-1 0,4 0,-4-1,0-1,0 0,0 1,-1-1,1 0,0 0,0 0,-1 1,1-1,0 0,-1 0,1 0,-1 0,0 0,1-1,-1 1,0 0,1 0,-1 0,0 0,0 0,0-2,6-33,-2 0,-2 0,-1-1,-6-59,5 94,-1 1,1 0,0-1,0 1,0 0,0-1,0 1,0 0,0-1,0 1,0 0,0-1,1 1,-1 0,0 0,1-1,0 1,-1 0,1 0,0-2,1 3,0 0,-1 0,1 0,-1 0,1 0,-1 0,1 0,-1 1,1-1,-1 1,1-1,-1 1,1-1,0 2,13 3,20 4,55 8,-25-6,-11 3,-34-9,-1 0,30 4,-43-9,0 0,0 0,0 0,-1 0,1-1,0 0,0 0,-1-1,1 1,-1-1,1-1,9-4,-14 6,-1 1,1-1,-1 1,1-1,-1 1,1-1,0 1,-1 0,1-1,0 1,0 0,-1 0,1 0,0-1,0 1,-1 0,1 0,0 0,0 0,-1 0,1 0,0 0,-1 1,1-1,0 0,0 0,-1 1,1-1,0 0,-1 1,1-1,0 0,-1 1,1-1,-1 1,2 0,-1 2,0 0,0-1,0 1,0 0,0-1,0 1,-1 0,0 0,1 0,-1 3,-7 70,7-75,-16 165,15-126,2-34,-1-26,-1-18,-1 0,-1 1,-12-50,15 87,0 0,0-1,0 1,0 0,0 0,0 0,0-1,0 1,0 0,0 0,0 0,0-1,-1 1,1 0,0 0,0 0,0-1,0 1,0 0,0 0,0 0,-1 0,1-1,0 1,0 0,0 0,0 0,-1 0,1 0,0 0,0-1,0 1,-1 0,1 0,0 0,0 0,0 0,-1 0,1 0,0 0,0 0,-1 0,1 0,0 0,0 0,0 0,-1 0,1 0,0 0,0 1,0-1,-1 0,1 0,0 0,0 0,0 0,0 0,-1 0,1 1,0-1,-13 19,-8 27,-41 148,53-225,-1-24,-7-43,17 98,0 0,0 0,0 0,0 0,0 0,0 0,0 0,0 0,0 0,0 1,-1-1,1 0,0 0,0 0,0 0,0 0,0 0,0 0,0 0,0 0,0 0,0 0,0 0,0 0,0 0,-1 0,1 1,0-1,0 0,0 0,0 0,0 0,0 0,0 0,0 0,0 0,-1 0,1 0,0 0,0 0,0 0,0 0,0-1,0 1,0 0,0 0,0 0,-1 0,-1 19,0 22,1-37,-3-11,-10-28,-25-56,39 104,0 12,-1-22,-4-14,5 10,0-1,-1 0,1 1,-1-1,0 1,1-1,-1 1,0 0,0-1,1 1,-1 0,0-1,-1 1,1 0,0 0,0 0,0 0,-3-1,-4 7,4 16,3-16,1 0,-1 0,0-1,0 1,-1 0,1-1,-1 1,-3 4,5-9,0 0,0 1,-1-1,1 1,0-1,0 1,-1-1,1 0,0 1,-1-1,1 0,0 1,-1-1,1 0,-1 0,1 1,0-1,-1 0,1 0,-1 0,1 0,-1 0,1 1,-1-1,1 0,-1 0,1 0,-1 0,1 0,-1-1,-1 0,1 0,0 0,0 0,0 0,0 0,0 0,0-1,0 1,0 0,1-1,-1 1,0-1,1 1,-1 0,0-3,-2-10,2 10,0 0,0-1,0 1,0 0,-1 0,0 0,0 0,0 0,0 0,-4-3,6 11,-1 0,1 0,-1 0,1 0,0 0,1 1,-1-1,1 0,1 5,2 14,2 0,1-1,0 1,2-1,0-1,1 0,2 0,19 28,-25-39,0 1,-1 0,0 1,0-1,-2 1,1 0,-2 0,1 0,-2 0,1 0,-2 24,4 18,-1-21,-3-23,1-1,0 1,1 0,0 0,0-1,5 12,-4-12,0 1,-1 0,0 0,0 0,-1 0,-1 19,-1-17,2-1,-1 0,2 0,-1 1,6 17,-3-17,1 0,0 0,1 0,10 16,-12-23,0 0,1-1,-1 1,1-1,0 0,0 0,1 0,-1-1,1 0,11 6,-14-8,0 0,0 1,0 0,-1 0,1 0,-1 0,1 0,-1 1,0-1,0 1,0-1,0 1,0 0,0 0,-1 0,1 0,-1 0,0 0,0 0,0 0,0 4,3 6,3-92,-8 67,1 1,1-1,0 1,0-1,1 1,1-1,0 1,0 0,1 0,1 0,-1 1,9-14,-9 18,-1-1,0 0,0 0,-1 0,0 0,-1 0,1-1,-1 1,0-9,-3-75,-1 36,5-37,1 37,-8-79,5 134,0 0,0-1,0 1,0 0,0 0,0 0,0 0,0 0,0 0,0 0,0 0,0 0,-1 0,1-1,0 1,0 0,0 0,0 0,0 0,0 0,0 0,0 0,0 0,0 0,0 0,0 0,0 0,-1 0,1 0,0 0,0 0,0 0,0 0,0 0,0 0,0 0,0 0,-1 0,1 0,0 0,0 0,0 0,0 0,0 0,0 0,0 0,0 0,0 0,0 0,-1 0,1 0,0 0,0 0,0 0,0 0,0 0,0 0,0 0,0 0,0 1,0-1,0 0,0 0,0 0,0 0,0 0,0 0,0 0,0 0,-9 12,-4 14,6 9,1 0,1 0,2 0,2 37,-8 71,10-156,-1 0,-1 0,-3-22,-1-10,4-19,2 37,-2 1,0-1,-2 0,-11-45,14 71,0 0,0 1,0-1,0 1,0-1,0 0,-1 1,1-1,0 1,0-1,-1 1,1-1,0 1,-1-1,1 1,0-1,-1 1,1-1,-1 1,1-1,-1 1,1 0,-1-1,1 1,-1 0,1 0,-1-1,1 1,-1 0,0 0,1 0,-2-1,-13 15,-8 32,15-23,0 0,2 1,1 0,-3 28,7-38,1-1,0 0,0 0,2 0,-1 0,2 0,0 0,0 0,8 18,-5-16,-1 0,-1 1,0-1,-1 1,-1 0,1 17,-4 103,-2-56,3-61,0 26,6 50,-3-78,0-1,1 0,0 0,1 0,1 0,12 21,-10-14,1 2,-2-26,1-17,-3 2,-1 0,-1 0,-1-1,0 1,-1-22,-1 18,1 0,1 1,6-23,0 27,-3 29,-1 30,-4 31,-3 0,-15 77,18-148,-5 22,6-26,-1 0,0 1,0-1,0 0,0 1,-1-1,1 1,0-1,0 0,0 1,0-1,0 0,0 1,-1-1,1 0,0 1,0-1,0 0,-1 1,1-1,0 0,0 0,-1 1,1-1,0 0,-1 0,1 0,0 1,-1-1,1 0,0 0,-1 0,1 0,0 0,-1 0,1 0,-1 0,1 0,0 0,-1 0,1 0,0 0,-1 0,1 0,-1 0,1 0,0 0,-1 0,1 0,0-1,-1 1,-2-4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8:31.33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217 29,'-1'1,"-1"-1,1 0,0 0,-1 0,1 0,0 0,-1 0,1 0,0 0,0-1,-1 1,1 0,0-1,0 1,-1-1,1 0,0 1,0-1,0 0,0 0,0 0,0 1,-2-3,4 2,-1 0,1 0,-1 0,1 0,0 0,-1 1,1-1,0 0,0 1,0-1,-1 0,1 1,0-1,0 1,0-1,0 1,0 0,0-1,0 1,0 0,0 0,0-1,0 1,0 0,0 0,0 0,0 0,0 1,2-1,6 0,-13 0,-29 2,16-2,1 1,0-2,-17-3,31 2,13 1,14 2,22 18,-41-16,-1 0,0-1,0 1,1-1,0 0,-1-1,1 1,0-1,9 1,-11-3,-11 0,-21-6,26 2,21-2,-17 6,0 1,0-1,0 1,0 0,0-1,0 1,0 0,0 0,0 0,0 1,0-1,0 0,0 1,3 1,-9 2,-18 0,-150-11,112 2,50 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8:34.83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502 20,'-63'12,"46"-13,1 1,-1-2,1 0,-1-2,-21-6,26 8,0 0,0 1,0 0,-19 1,18 0,0 0,0-1,-22-3,28 3,0 0,0 1,1 0,-1 1,0-1,0 1,0 0,-11 4,13-3,0 0,0-1,0 1,-1-1,1-1,0 1,0-1,-1 0,1 0,0 0,-1-1,1 0,0 0,0 0,-9-4,22 5,0 1,0 0,0 0,0 0,12 5,8 4,1 0,56 11,-70-18,-11-2,0-1,0 0,0 0,0 0,0 0,0-1,0 0,4-1,0 1,0-1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8:39.44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0,'1'18,"0"0,8 30,-5-31,-1 1,0-1,-1 20,-3-19,1 1,1-1,0 1,2-1,0 0,1 0,11 32,10-130,-20 114,5 19,-9-50,-1 0,0 1,0-1,0 0,0 1,0-1,-1 0,1 0,-1 1,0-1,0 0,-2 4,-2 0,1 1,0-1,1 1,-1 0,2 0,-4 11,5-16,1-1,0 0,-1 1,1-1,0 0,0 1,0-1,0 0,1 1,-1-1,0 0,1 1,0-1,0 0,-1 0,1 0,1 0,-1 0,0 0,0 0,1 0,-1 0,1 0,0-1,-1 1,1 0,2 1,2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1:32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1,'2890'2890,"-2882"-2883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8:42.13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69 594,'0'-8,"-2"0,1-1,-1 1,0 1,0-1,-6-12,4 12,1 0,0 0,1-1,0 1,0-1,0-11,-7-122,6 71,3 42,-8-52,-4-43,11 115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9:38.18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1178 429,'-1'7,"0"-1,-1 1,0-1,0 1,0-1,-1 0,1 0,-2 0,-7 11,6-9,0 1,1-1,0 1,-4 11,2-3,0 0,-1-1,-1 0,-11 17,9-17,1 1,1 0,-10 28,10-15,5-18,0 0,0 0,-2 0,-9 20,12-29,1 0,-1-1,0 1,0-1,-1 1,1-1,0 0,-1 0,1 0,-1 0,0 0,0-1,0 1,0-1,0 0,0 1,0-1,0-1,0 1,0 0,0-1,-1 0,-3 0,-10 1,-1 0,1 0,0 2,-1 0,1 1,-24 10,-82 11,118-23,0 0,0 1,0 0,0-1,1 1,0 1,-1-1,1 1,0-1,1 1,-1 0,1 1,0-1,-6 10,2 2,0 0,0 1,-4 21,-4 10,15-47,0 0,-1 0,1 0,0 1,0-1,0 0,0 0,1 0,-1 0,0 0,0 0,1 1,-1-1,0 0,1 0,-1 0,1 0,-1 0,1 0,0 0,0-1,-1 1,1 0,0 0,0 0,0-1,0 1,0 0,-1-1,1 1,1-1,-1 1,0-1,0 0,2 1,-1 0,-1 0,1 0,0 0,0 0,0 0,0 1,-1-1,1 1,-1-1,1 1,-1-1,1 1,-1 0,0 0,0 0,0-1,2 5,-3 3,1 0,-1 0,-1 0,1 0,-2 0,1 0,-1 0,0-1,-1 1,0-1,-7 13,5-7,0-1,0 1,-3 20,7-27,0-1,0 0,0 0,-1 0,0 0,0 0,-1 0,0-1,0 1,0-1,-5 7,5-10,1 1,-1 0,0-1,0 0,0 0,-1 0,1 0,0 0,-1-1,1 1,-1-1,0 0,1 0,-1 0,0-1,0 1,0-1,-7 0,-9 1,6 0,27-6,-6 3,41-15,-45 16,-1 0,0 0,0 0,1 0,-1 0,0-1,0 1,0-1,-1 1,1-1,0 0,-1 1,1-1,-1 0,1 0,1-4,-3 5,0 0,0-1,-1 1,1 0,0 0,-1 0,1 0,-1 0,1 0,-1-1,0 1,1 0,-1 1,0-1,0 0,0 0,0 0,1 0,-1 1,0-1,0 0,-1 1,1-1,-2 0,2 0,-1 0,1 0,-1 1,1-1,-1 0,0 1,1-1,-1 1,0 0,0-1,0 1,1 0,-1 0,0 0,0 0,-2 1,-44 38,-44 41,23-23,28-35,36-21,0 1,0 0,0 0,1 0,-1 1,1 0,0-1,0 1,0 1,0-1,0 1,1-1,-1 1,1 0,0 0,1 1,-1-1,-2 7,4-8,-1 1,1 0,-1-1,1 1,-1-1,0 1,0-1,-1 0,1 0,-1 0,1 0,-1-1,0 1,-4 2,-1 0,-1 0,0-1,0 0,-10 3,-11 4,29-11,1 0,-1 0,0 1,0-1,0 0,1 0,-1 1,0-1,0 0,1 1,-1-1,0 1,1-1,-1 1,0-1,1 1,-1-1,1 1,-1 0,1-1,-1 1,1 0,-1-1,1 1,0 0,-1 0,1 1,18 7,37-4,199-26,-228 18,-13 2,-1 0,1-1,-1-1,0 0,0-1,0 0,14-7,98-70,-118 77,0 1,-1-1,0-1,0 1,0-1,8-10,-11 13,0-1,0 0,0 0,0 1,-1-1,1 0,-1 0,0 0,0 0,0-1,0 1,-1 0,1 0,-1-1,0 1,0-4,0 6,-1 0,1 1,-1-1,1 0,-1 1,1-1,-1 0,0 1,1-1,-1 1,0-1,0 1,0-1,1 1,-1-1,0 1,0 0,0-1,0 1,0 0,1 0,-1 0,0 0,0 0,0 0,0 0,0 0,0 0,0 0,0 0,1 1,-3 0,-33 8,33-9,-212 71,205-68,-16 3,23-9,14-7,193-144,-192 144,-1 0,0-1,-1-1,0 0,0 0,-2-1,1 0,-2-1,0 1,9-24,3-4,-15 32,-1-1,0 1,-1-1,1 0,-2 0,0 0,0 0,-1 0,0-13,1-30,0 48,1 1,0-1,0 0,0 1,0-1,1 1,-1-1,1 1,0 0,1 0,-1 1,1-1,0 1,7-6,62-40,-56 41,1 1,0 0,0 1,26-5,-25 6,-1 1,1-2,-1-1,20-10,-30 13,0-1,0 1,-1-2,0 1,0-1,-1 0,1 0,-1-1,0 0,-1 0,0 0,0-1,-1 0,5-10,5-9,1 1,22-29,-21 33,-1-1,-1-1,13-29,-17 29,-2 0,-1 0,-1-1,-1 0,-1 0,-1 0,-1-29,0 22,-1 26,0 0,0 1,-1-1,0 0,-1 1,0-10,0 12,0 1,0 0,0 0,0-1,-1 1,1 0,0 0,-1 0,1 1,-1-1,0 0,0 0,0 1,1 0,-1-1,-1 1,1 0,0 0,0 0,-3-1,3 2,0-1,-1 1,1 0,0 1,0-1,-1 0,1 1,0-1,0 1,0 0,0-1,0 1,0 0,0 0,0 1,0-1,0 0,1 1,-1-1,0 1,1-1,-3 4,-3 6,25-25,36-37,-18 19,53-62,-69 54,-19 35,1 0,0 1,0-1,0 1,0-1,1 1,0 0,0 0,6-7,-9 11,1 0,-1-1,1 1,-1 0,0 0,1 0,-1-1,0 1,1 0,-1 0,1 0,-1 0,0 0,1 0,-1-1,1 1,-1 0,1 0,-1 1,1-1,-1 0,0 0,1 0,-1 0,1 0,-1 0,0 0,1 1,-1-1,1 0,-1 0,0 1,1-1,-1 0,1 1,10 18,1 21,29 108,-41-148,0 0,0 1,0-1,0 0,0 0,0 0,0 0,0 1,0-1,0 0,0 0,0 0,-1 0,1 1,0-1,0 0,0 0,1 0,-1 1,0-1,0 0,0 0,0 0,0 0,0 1,0-1,0 0,0 0,0 0,0 0,0 1,1-1,-1 0,0 0,0 0,0 0,0 0,0 0,1 0,-1 1,0-1,0 0,0 0,0 0,1 0,-1 0,0 0,0 0,0 0,1 0,-1 0,0 0,0 0,0 0,0 0,1 0,-1 0,0 0,0 0,1 0,4-16,0-21,6-39,-15 151,5 84,2-41,-14 30,9-31,4 89,8-110,2 70,-10-22,-4 128,-2-229,2-28,0 0,1 1,1-1,1 0,3 21,7 64,-7-51,-2 116,-3-90,0-72,1 0,-1 0,0 0,0-1,0 1,0 0,0-1,-1 1,1-1,-1 1,0-1,1 0,-1 0,0 1,0-1,-1-1,1 1,0 0,-1-1,1 1,-1-1,1 1,-1-1,-3 1,-12 5,-1 0,-28 6,28-9,-5 1,0-2,0-1,0-1,-1-1,-24-3,-21 0,52 4,-1 1,1 1,-32 9,36-8,-1 0,0-1,0 0,0-2,0 0,-19-1,31 0,1-1,-1 0,0 0,1 0,-1 0,0-1,1 1,0-1,-1 0,1 1,0-1,0 0,0 0,0 0,0-1,0 1,1 0,-1-1,1 1,-1-1,1 0,-1-2,-4-12,0 1,-5-27,4 16,-6-52,12 65,-1 0,0 0,-1 0,-1 0,-6-17,8 27,0 0,-1 0,0 0,1 0,-1 1,0-1,-1 1,1-1,-1 1,1 0,-1 0,0 1,0-1,0 1,0 0,-1 0,1 0,0 1,-1-1,-5 0,-9-2,0 1,0 0,-1 2,1 0,0 1,0 1,0 1,-1 1,1 0,1 2,-1 0,1 1,0 0,-22 12,24-12,0-2,0 0,0 0,-1-2,0 0,1-1,-1 0,1-2,-25-3,31 3,0-1,0-1,0 0,-12-5,14 5,-1 0,1 0,-1 1,1 0,-1 0,-15 0,-13 5,31 0,26 0,58 2,-1-3,1-4,-1-4,0-2,-1-4,107-31,-163 39,-16 3,0 1,1-1,-1 1,0-1,0 0,0-1,0 1,0-1,0 0,0 0,0 0,-1 0,5-4,-9 6,1-1,-1 0,1 0,-1 1,0-1,1 1,-1-1,0 0,1 1,-1-1,0 1,0 0,1-1,-1 1,0 0,0-1,0 1,1 0,-1 0,0 0,0-1,0 1,0 0,0 0,1 0,-1 1,-2-1,-30-1,32 1,-30 2,-26 0,53-2,1 0,0 0,-1 0,1-1,0 0,-1 0,1 1,0-2,0 1,0 0,0-1,-4-1,5-1,-1 1,1 0,0-1,0 1,0-1,0 1,1-1,-1 0,1 0,0 0,0 0,0 0,1 0,-1 0,1 0,0-7,8-65,-5 62,1 0,1 0,1 1,0 0,8-15,-5 13,-1-1,9-26,50-183,-56 172,-9 40,0 1,1-1,0 1,10-23,-7 22,-3 6,0 0,0 1,0-1,1 1,0 0,0 0,0 0,1 1,0-1,0 1,0 0,1 1,0-1,0 1,7-4,8-4,0-1,-1-1,-1-1,0 0,0-2,-2 0,0-1,23-33,111-233,-101 184,-24 51,-2 0,23-71,-43 111,-1 10,1 21,-1 33,-15 113,0 13,0-27,12-118,11 250,-11-182,-1-76,0 1,5 30,7-7,-8-38,0 1,0-1,0 21,-4 519,30-922,-16 253,2-126,-13 116,-4-108,-6 189,8 44,0-1,-1 0,1 0,0 0,-1 1,1-1,-1 0,1 0,-1 1,0-1,1 0,-1 1,1-1,-1 0,0 1,0-1,1 1,-1-1,0 1,0 0,0-1,0 1,1 0,-1 0,0-1,0 1,0 0,0 0,0 0,0 0,1 0,-1 0,0 0,0 1,0-1,0 0,0 0,0 1,1-1,-1 0,0 1,0-1,0 1,-2 1,0-1,1 0,-1 0,0 0,1-1,-1 1,0-1,0 1,0-1,0 0,1 0,-1 0,0 0,0-1,0 1,0-1,1 0,-1 0,0 0,-4-2,-3-3,0 0,0-1,-16-16,20 17,-1 0,1 1,-1 0,0 0,0 0,0 1,0 0,-12-3,19 7,-1 0,1 0,-1 0,1 0,-1 0,1 1,-1-1,1 0,-1 0,1 1,-1-1,1 0,-1 1,1-1,-1 0,1 1,0-1,-1 1,1-1,0 1,-1-1,1 1,0-1,0 1,-1-1,1 1,0-1,0 1,0-1,0 1,0 0,0-1,0 1,0-1,0 1,0-1,0 1,0 0,1 31,-1-27,1 299,0 11,10-191,1 33,-12 278,-1-450,1 4,0 0,0 0,1-1,0 1,1 0,4-13,-6 23,1-1,0 0,-1 1,1-1,0 1,0-1,0 1,0 0,1-1,-1 1,0 0,0 0,1 0,-1 0,1 0,-1 0,1 0,2-1,-1 1,0 1,0 0,0 0,0 0,0 0,0 0,0 0,-1 1,1-1,0 1,0 0,0 0,0 0,-1 0,3 2,43 9,-9-4,-87 16,37-22,1-1,-1 0,0-1,1 0,-1 0,0-1,-10-3,-13 0,-93-7,125 10,-1 0,0 0,1 0,-1 0,1 0,0 0,-1-1,1 1,0-1,0 1,0-1,0 0,0 0,0 0,0 0,1 0,-1 0,1-1,0 1,-1 0,1-1,0 1,0-1,1 0,-1 1,1-1,-1-3,-3-12,2 0,-2-33,4 41,1-28,2 1,2-1,1 1,2 0,16-44,-4 8,-15 50,-2-1,-1 1,0-44,-1-2,-1-179,-11 88,11 158,0 0,0 1,0-1,0 0,0 0,0 1,0-1,0 0,-1 1,1-1,-1 0,1 1,-1-1,0 0,0 1,1-1,-1 1,-1-2,1 3,0 0,0 0,1 0,-1-1,0 1,0 1,0-1,1 0,-1 0,0 0,0 0,1 0,-1 1,0-1,0 0,1 1,-1-1,0 0,1 1,-1-1,0 1,1-1,-1 1,1-1,-1 1,0 1,-9 9,0 1,-14 24,19-28,5-8,-16 23,1 0,1 1,1 0,1 1,1 1,-13 49,-31 142,49-191,1 0,-2 45,4-41,-9 48,5-2,7-66,0 0,-1 0,0 0,-4 12,84-195,-44 101,41-119,-50 116,-15 48,-2 0,0 0,-2-1,4-35,-12 46,-5 16,-8 30,-101 365,98-319,4 2,3-1,-1 105,9-123,-17 103,27-194,1 0,21-50,48-95,-22 50,-2-8,-54 137,0-1,0 0,0 0,0 0,0 0,0 0,0 0,0 0,1 0,-1 0,0 0,0 0,0 0,0 1,0-1,0 0,0 0,0 0,0 0,0 0,1 0,-1 0,0 0,0 0,0 0,0 0,0 0,0 0,0 0,0 0,0 0,1 0,-1 0,0 0,0 0,0 0,0 0,0 0,0 0,0 0,0 0,0-1,0 1,1 0,-1 0,0 0,0 0,0 0,0 0,0 0,0 0,0 0,0 0,0 0,0-1,0 1,0 0,0 0,0 0,0 0,0 0,0 0,0 0,0 0,0 0,0-1,0 1,0 0,3 12,-2 19,-4 360,6-535,-6-164,3 306,0 1,-1-1,1 0,0 1,-1-1,1 1,-1-1,0 1,0-1,1 1,-1-1,0 1,0 0,0-1,-1 1,1 0,0 0,0 0,-1 0,1 0,0 0,-3-1,0 0,-1 0,1 1,-1-1,0 1,0 0,1 0,-10 0,4 0,1 1,0 1,-1-1,1 1,0 1,-1 0,-17 6,-5 7,23-12,1 0,-1 1,1 0,0 1,0-1,0 2,0-1,1 1,0 0,0 0,1 1,-9 11,15-18,0 1,0-1,-1 0,1 1,0-1,0 0,0 1,-1-1,1 1,0-1,-1 0,1 0,0 1,0-1,-1 0,1 0,-1 1,1-1,0 0,-1 0,1 0,-1 1,1-1,0 0,-1 0,1 0,-1 0,1 0,0 0,-1 0,1 0,-1 0,1 0,-1 0,1 0,0-1,-2 1,-11-17,-8-37,18 45,2 6,-16-34,5 30,11 7,0 1,1-1,-1 1,0-1,0 1,1 0,-1-1,0 1,1 0,-1 0,1 0,-1-1,1 1,-1 0,1 0,0 0,-1 0,1 0,0 1,-10 37,3 1,1 0,2-1,2 71,1-63,2 14,3 0,3 0,20 85,-19-73,-8-60,0 0,1 0,1 0,0 0,1 0,1 0,6 16,-9-28,0 1,1-1,-1 1,1-1,0 0,-1 1,1-1,0 0,0 0,0 0,0-1,-1 1,1 0,0-1,0 1,1-1,-1 0,3 1,48 1,-33-2,67-1,0-3,110-20,-190 23,130-25,-134 25,0 1,0-1,0 0,-1-1,1 1,0 0,-1-1,1 1,-1-1,1 0,-1 0,0 0,0 0,2-3,21-14,-24 20,0 1,0 0,1 0,-1-1,-1 1,1 0,0 0,0 0,-1 0,1 0,-1 0,1 0,-1 0,0 1,0 2,4 13,-4-18,1 1,-1 0,1 0,-1 0,0 0,1 0,-1 0,0-1,0 1,0 0,0 0,0 0,0 0,0 0,0 0,0 0,0 0,0 0,-1 0,1-1,0 1,-1 0,1 0,0 0,-1 0,1-1,-1 1,0 0,1 0,-1-1,1 1,-1 0,0-1,0 1,1-1,-1 1,0-1,0 1,0-1,0 0,1 1,-1-1,0 0,0 0,0 0,0 1,0-1,0 0,0 0,0 0,-1-1,-62-1,49 0,-765-43,761 45,0 0,0 0,-34 7,44-4,0-1,0 1,1 1,0 0,-1 0,1 0,1 1,-1 0,-12 12,-2-2,13-10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9:57.45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195 1,'-5'1,"0"1,0 0,0 0,1 0,-1 1,0-1,1 1,0 0,-5 5,-10 5,15-10,-1-1,0 1,1 0,0 0,0 1,0-1,0 1,0 0,1 0,0 1,-1-1,-1 5,3-4,1-1,0 0,0 1,0-1,1 1,0-1,-1 1,2-1,-1 1,0-1,1 0,0 1,0-1,0 1,3 4,2 20,-6-27,0 0,0 0,0 1,1-1,-1 0,1 0,-1 0,1 0,0 0,-1 0,1-1,0 1,0 0,1 0,-1 0,0-1,0 1,1-1,-1 1,1-1,0 0,-1 1,1-1,0 0,0 0,0 0,-1 0,1 0,0-1,0 1,4 0,-3 0,1 0,-1 1,1-1,-1 1,0 0,0 0,0 0,0 1,0-1,0 1,0-1,-1 1,0 0,1 0,3 6,20 56,-13-30,-12-34,1 1,0 0,-1-1,1 1,0-1,0 0,0 1,0-1,0 0,0 0,0-1,1 1,-1 0,0-1,0 1,1-1,-1 0,0 0,1 1,-1-2,3 1,-1 0,0 0,1 1,-1 0,0-1,0 1,0 1,8 2,-11-3,0 0,0 0,0 0,0 0,0 0,0 0,-1 0,1 0,0 0,-1 0,1 0,-1 1,1-1,-1 0,1 1,-1-1,0 0,0 1,0-1,0 0,0 1,0-1,0 0,0 1,0-1,0 0,-1 1,1-1,-1 0,0 2,4-7,-1-1,1 0,0 1,1 0,-1 0,1 0,0 0,0 1,0-1,0 1,0 0,1 0,0 1,-1-1,1 1,0 0,0 0,0 1,11-2,-5 1,0-1,-1 0,1 0,-1-1,0 0,0-1,0 0,-1 0,0-1,10-8,77-38,-90 49,1 0,-1 1,1-1,0 1,-1 1,1-1,0 1,14-1,-13 2,0-1,0 0,0-1,0 0,13-4,-21 6,0-1,1 1,-1 0,0 0,1 0,-1 0,0 0,1 0,-1-1,1 1,-1 0,0 0,1 0,-1 0,0 0,1 1,-1-1,1 0,-1 0,0 0,1 0,-1 0,0 0,1 1,-1-1,0 0,1 0,-1 0,0 1,0-1,1 0,-1 1,0-1,0 0,1 1,4 17,-6 31,1-39,-1 7,0-5,2-24,5-43,-3 29,0 1,-3-48,0 71,-1 1,1-1,-1 1,0 0,1-1,-1 1,0 0,0-1,0 1,0 0,0 0,0 0,0 0,0 0,0 0,0 0,-1 0,1 1,0-1,-1 0,1 1,-1-1,1 1,0-1,-1 1,1 0,-1-1,1 1,-1 0,1 0,-1 0,1 1,-4-1,-59 9,51-7,-51 6,0-3,-83-4,-39 2,183-3,-1 1,1 0,-1 0,1 0,-1 0,1 0,-1 1,1-1,0 1,0 0,0 0,0 0,-3 3,-23 13,21-16,1-1,0 0,0-1,-1 1,1-2,0 1,-1-1,1 0,0 0,0-1,0 0,0 0,0-1,0 0,-6-4,59 15,-32 0,-1 0,22 20,-25-20,0 0,0 0,1-2,0 1,19 8,-7-7,-13-5,0 1,-1 0,0 0,13 8,-19-10,0 0,-1 0,1 1,-1-1,1 1,-1 0,0-1,0 1,0 0,0 0,-1 0,1 1,-1-1,0 0,0 1,1 6,-1-5,0 1,1 0,-1-1,1 1,0-1,1 0,-1 1,4 4,-5-9,0 0,-1 0,1 0,0-1,0 1,-1 0,1-1,0 1,0 0,0-1,0 1,0-1,0 0,0 1,0-1,0 0,0 1,0-1,2 0,-1 0,-1-1,1 1,0-1,0 1,0-1,-1 0,1 0,-1 1,1-1,0 0,-1 0,1-1,-1 1,0 0,2-2,5-6,1 2,-1-1,1 1,1 1,-1 0,15-7,-12 5,3 1,-15 7,1 1,-1-1,1 1,-1-1,1 1,-1 0,0-1,1 1,-1 0,0-1,1 1,-1 0,0 0,0-1,0 1,0 0,0 0,0 0,0-1,0 1,0 0,0 0,0-1,0 1,0 0,-1 0,1 1,-1 1,1-1,-1 0,1 0,-1 0,0 0,0-1,0 1,0 0,0 0,0 0,-1-1,1 1,0 0,-1-1,0 0,1 1,-1-1,0 0,1 0,-5 2,-45 16,31-13,20-6,-1 0,1 0,-1 0,1 0,0 0,-1 0,1 1,0-1,-1 0,1 0,0 0,-1-1,1 1,-1 0,1 0,0 0,-1 0,1 0,0 0,-1 0,1-1,0 1,-1 0,1 0,0 0,-1-1,1 1,0 0,0-1,-1 1,1 0,0 0,0-1,0 1,-1-1,-2-18,6-19,17-30,-16 56,1-1,-1 0,-1 0,-1 0,0-1,1-18,-40 70,29-35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0:17.33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1357 1,'-1'3,"1"0,-1 0,-1 0,1 0,0 0,-1-1,1 1,-1 0,0-1,0 1,0-1,0 1,0-1,0 0,-1 0,1 0,-1 0,0 0,1-1,-1 1,0-1,0 0,-4 2,-33 23,39-24,0-1,0 0,0 1,0 0,0-1,0 1,0-1,0 1,1 0,-1 0,1-1,-1 1,1 0,0 0,-1 0,1 0,0-1,0 1,0 0,1 0,-1 0,0 0,1 1,15 39,-13-35,0-1,0 1,-1 0,0 1,0-1,-1 0,0 0,0 10,0-9,0 0,0-1,1 1,-1-1,2 1,-1-1,1 0,6 11,-6-11,1 0,-1 0,-1 1,1-1,-1 1,0-1,1 13,-4-15,1 0,-1 0,0 0,0 0,-1 0,1 0,-4 6,3-6,0 1,0-1,0 1,1-1,0 1,0 6,0 4,1 30,0-44,1-1,-1 1,0-1,1 1,-1-1,1 1,-1-1,1 1,0-1,-1 0,1 1,0-1,0 0,0 0,0 0,0 0,0 0,1 0,-1 0,0 0,0 0,1 0,-1 0,3 0,12 9,-19 1,0-9,1-1,0 1,0-1,-1 0,1 0,-1 0,1 0,-1 0,0-1,1 1,-5 0,6-1,-6 0,-1 0,1 1,0 0,-1 0,1 1,-9 2,13-2,0 0,0 0,1 0,-1 0,1 0,-1 0,1 1,0-1,0 1,0-1,0 1,1 0,-1 0,1 0,-1 0,0 5,-1-3,1-1,-1 0,0 1,0-1,-1 0,1-1,-1 1,0 0,0-1,0 0,0 0,0 0,-1-1,0 1,1-1,-8 2,5-1,-1 1,1 0,-1 0,-11 11,18-15,1 0,-1 1,1-1,-1 0,1 1,-1-1,1 1,-1-1,1 1,0-1,-1 1,1-1,0 1,-1 0,1-1,0 1,0-1,0 1,-1 0,1-1,0 1,0 0,0-1,0 1,0-1,0 1,0 0,0-1,1 1,-1 0,0-1,0 1,0-1,1 1,-1 0,0-1,1 1,-1-1,1 1,26 17,0 1,-26-18,-1-1,1 1,-1-1,0 1,1 0,-1-1,0 1,1 0,-1-1,0 1,0 0,0-1,1 1,-1 0,0-1,0 1,0 0,0 0,0-1,0 1,-1 0,1-1,0 1,0 0,0-1,-1 1,1 0,0-1,-1 1,1 0,0-1,-1 1,1-1,-1 1,1-1,-1 1,0 0,-4 3,-1 0,1-1,-1 0,0 0,-11 4,-7 4,18-8,-1-1,1 0,-1 0,1-1,-10 2,10-3,0 1,0 0,0 1,1-1,-1 1,0 0,-9 5,14-6,0 1,-1-1,1 0,0 1,0-1,0 1,-1 0,2-1,-1 1,0 0,0-1,1 1,-1 0,0 0,1 0,0 0,-1 0,1 0,0-1,0 1,0 0,1 0,-1 0,0 0,1 0,-1 0,1 0,-1-1,2 4,23 71,-24-73,1-1,-1 1,0-1,-1 1,1 0,0-1,-1 1,0 0,1-1,-1 1,0 0,0-1,-1 1,1 0,-1 0,1-1,-1 1,0-1,0 1,-2 4,-1-2,0-1,0 1,-1-1,1-1,-1 1,0-1,-9 6,3-2,5-2,1-1,0 1,0 1,1-1,-1 1,1 0,0 0,1 0,0 0,0 1,0-1,0 1,-1 8,-2 2,5-16,0 0,0 0,1-1,-1 1,0 0,0-1,0 1,0-1,0 0,0 1,0-1,0 0,0 1,0-1,0 0,0 0,0 0,0 0,-1 0,-1 0,-31-3,23 2,7 1,1 0,-1 0,1 0,-1 0,0 0,1 1,-1-1,1 1,-1 0,1 0,0 1,-1-1,1 1,0-1,0 1,0 0,0 0,0 1,0-1,1 0,-1 1,-2 4,2-5,0 0,0 0,0-1,-1 1,1-1,-1 1,1-1,-1 0,1 0,-1-1,0 1,0-1,1 1,-1-1,0-1,1 1,-1 0,0-1,-3-1,2 1,0 1,-1-1,1 1,0 0,0 0,0 1,0-1,-8 3,12-2,-1 0,0 0,1 0,-1 0,1 0,0 1,-1-1,1 0,0 1,0-1,0 1,0 0,0-1,0 1,0 0,0-1,1 1,-1 0,1 0,-1 0,1 3,-3 49,2-20,-2-21,-1 0,0 0,-1 0,-1 0,0-1,0 0,-1 0,-9 10,2-3,-1-1,-32 31,45-46,0 0,0 0,0 0,0 1,0-1,0 0,1 1,0 0,0-1,0 1,0 0,0-1,1 1,-1 0,1 4,0-4,0 0,0-1,0 1,-1 0,0-1,0 1,0-1,0 1,0-1,-1 0,1 1,-1-1,-3 4,3-5,0-1,0 0,0 1,0-1,0 0,-1 0,1 0,0-1,-1 1,1-1,0 1,-1-1,1 0,-4 1,-43-3,28 0,-1 1,-32 3,52-2,0 0,1 1,-1 0,0-1,0 1,1 0,-1 0,0 0,1 0,-1 0,1 0,-1 0,1 0,0 1,-1-1,1 1,0-1,0 1,0-1,0 1,0-1,1 1,-1 0,-1 3,2-4,0 1,-1-1,1 0,-1 0,0 1,1-1,-1 0,0 0,1 0,-1 1,0-1,0 0,0 0,0-1,0 1,-1 0,1 0,0 0,0-1,0 1,-1 0,-1 0,-33 3,32-5,1 1,-1 0,1 0,-1 0,1 1,-1-1,1 1,-1 0,1 0,-1 0,1 1,0-1,-6 4,7-3,-1 1,1 0,-1-1,1 1,0 0,0 0,1 1,-1-1,0 0,1 1,0-1,0 0,0 1,0 0,1-1,-1 1,1-1,0 7,1 5,1-1,1 0,6 22,3 16,3 37,-9-55,0 0,0 54,-5-78,0 0,1 0,0-1,1 1,0 0,0-1,1 0,0 0,1 0,0 0,0-1,8 10,18 34,-26-44,-1 0,0 0,0 0,-1 0,0 0,3 11,-6-18,0 0,0 0,0 0,0 0,0 0,0 0,0 0,0 0,0 0,0 0,-1 0,1-1,0 1,-1 0,1 0,-1 0,1 0,0 0,-1-1,0 1,1 0,-2 1,0-2,1 1,-1 0,0-1,1 1,-1-1,0 1,0-1,0 0,0 1,1-1,-1 0,0 0,0-1,0 1,0 0,-2-1,-10-3,-14-2,27 6,1-1,-1 1,0 0,1 0,-1 1,0-1,1 0,-1 0,0 0,0 0,1 1,-1-1,0 0,1 0,-1 1,1-1,-1 1,0-1,1 0,-1 1,1-1,-1 1,1-1,-1 1,1 0,0-1,-1 1,1 0,0-1,-1 1,1 0,-1 1,0-1,1 0,-1 0,0 1,0-1,0 0,0 0,0 0,-1 0,1 0,0 0,0 0,-1-1,1 1,-1 0,1-1,0 1,-1-1,1 1,-3-1,-40 6,11-7,29-1,13 2,164-12,-169 13,-1-1,1-1,0 1,0 0,0-1,0 0,-1 0,1 0,0 0,-1 0,1-1,5-3,-8 3,1 0,-1 0,0 0,0 0,-1 0,1 0,0 0,-1 0,1 0,-1-1,0 1,0 0,1 0,-2 0,1-1,0 1,0 0,-1 0,1 0,-1 0,1-1,-1 1,-2-3,-15-47,-33-64,35 81,9 19,1-1,1 1,0-1,1-1,1 1,-1-18,3-106,2 70,-1 66,1 0,-1 0,1 1,0-1,1 1,-1-1,1 1,0-1,0 1,0 0,5-7,39-43,-37 45,0 0,-1-1,0 0,13-21,-16 23,-1 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0:20.78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299 1,'-88'-1,"-92"2,179-1,0 0,0 0,-1 0,1 0,0 0,0 0,0 0,0 0,0 1,0-1,0 0,0 1,0-1,0 1,0-1,0 1,0-1,0 1,0 0,0-1,0 1,0 0,1 0,-1 0,0-1,1 1,-1 0,0 0,1 0,-1 0,1 0,0 0,-1 0,1 0,0 1,0-1,-1 0,1 0,0 0,0 0,1 2,0 4,1 1,0-1,1 0,0 0,5 10,6 16,-12-24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0:52.66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3412 0,'-1'6,"0"-1,0 0,-1 0,0 0,0 0,-1 0,1 0,-1 0,0-1,0 0,-8 8,-17 33,22-31,1 1,0 0,1 0,1 0,0 0,1 1,0 20,2-25,-2 0,1 0,-2 0,1 0,-8 18,7-23,0 1,1-1,0 1,0-1,0 1,1 0,0-1,0 1,1 0,0 0,0 0,0 0,1 0,0-1,0 1,1 0,0-1,3 8,-3-11,-1 0,1 0,0 0,0 0,0-1,0 1,0-1,1 0,-1 1,1-1,0 0,-1 0,1-1,0 1,0-1,0 1,0-1,0 0,0 0,1 0,-1 0,6 0,18 5,-24-5,1 1,-1 0,0-1,0 1,0 1,0-1,-1 0,1 1,-1-1,1 1,-1 0,0-1,0 1,0 0,0 1,-1-1,1 0,0 4,3 6,0 1,-1 0,2 17,-6-27,0 1,0-1,0 1,-1-1,0 1,0-1,0 0,0 1,-1-1,1 0,-1 0,-1 0,1 0,0 0,-1-1,0 1,1-1,-6 5,5-4,-1 0,0 1,1-1,0 1,0 0,1 0,-1 0,1 0,0 0,0 1,0 5,1-7,0 0,0 0,-1-1,1 1,-1-1,0 1,0-1,0 0,0 0,0 0,-1 0,1 0,-1 0,0-1,0 1,0-1,-5 4,-21 20,26-24,0 0,0 0,0 0,0-1,0 1,0-1,0 0,-1 0,1 0,0 0,-1 0,1-1,0 1,-1-1,-6-1,-27 7,35-6,1 0,0 1,-1-1,1 1,0 0,-1 0,1-1,0 1,0 0,0 0,0 0,-1 0,1 0,1 0,-1 1,0-1,0 0,0 0,1 1,-2 1,2 1,1-1,-1 0,0 1,1-1,0 0,0 1,0-1,0 0,1 0,-1 0,1 0,0 0,0 0,0 0,0-1,0 1,3 2,15 25,-19-25,1-1,-1 1,1-1,0 1,1-1,-1 0,1 0,-1 0,1 0,1-1,-1 1,0-1,1 0,-1 0,1 0,0 0,0-1,0 1,1-1,-1 0,7 2,-55-34,23 13,18 15,1 0,-1 0,0 1,0-1,0 1,0-1,0 1,0 0,0 0,0 0,0 1,0-1,-1 1,1 0,0 0,0 0,-1 0,1 0,0 1,0-1,0 1,0 0,-1 0,1 0,0 1,1-1,-1 1,-4 2,-19 7,19-8,-2 0,0 0,0 1,1 0,0 0,0 1,-9 6,15-8,-1 0,0 0,1 0,0 0,0 1,0-1,0 0,0 1,1-1,-1 1,1 0,0 0,0-1,1 1,-1 0,1 0,0 0,0 5,0-7,0 1,0 0,0-1,0 1,-1 0,1-1,-1 1,1-1,-1 1,0-1,0 1,0-1,-1 0,1 1,0-1,-1 0,0 0,-2 3,-1-2,0 0,0 0,0 0,0-1,0 0,-1 0,-9 2,8-2,0 0,0 0,1 0,-1 1,0 1,1-1,0 1,-9 6,12-7,1 0,0-1,0 1,0 0,0 0,0 1,0-1,1 0,0 1,-1-1,1 0,0 1,1-1,-1 1,1 0,0-1,0 1,0 5,0-5,1 0,0-1,-1 1,1-1,0 1,1 0,-1-1,1 0,2 4,-4-6,0-1,1 1,-1 0,0-1,1 1,-1-1,1 1,-1-1,1 0,-1 1,1-1,0 1,-1-1,1 0,-1 0,1 1,0-1,-1 0,1 0,0 0,-1 1,2-1,-1-1,0 1,0 0,0-1,0 1,0-1,-1 1,1-1,0 0,0 1,0-1,-1 0,1 0,0 1,0-1,-1 0,1 0,-1 0,1 0,0-1,0-1,1 1,-1-1,0 1,0-1,0 0,0 1,-1-1,1 0,-1 1,1-6,-1 8,0 0,0-1,0 1,0 0,0 0,0 0,0 0,-1 0,1-1,0 1,0 0,0 0,0 0,0 0,0 0,0 0,0 0,0 0,0-1,-1 1,1 0,0 0,0 0,0 0,0 0,0 0,0 0,-1 0,1 0,0 0,0 0,0 0,0 0,0 0,-1 0,1 0,0 0,0 0,0 0,0 0,0 0,-1 0,1 0,0 0,0 0,0 0,0 0,0 0,0 0,-1 1,1-1,0 0,0 0,-14 16,8-9,-1 1,0-2,-1 1,1-1,-1 0,0-1,-1 0,1 0,-1-1,0 0,0-1,0 1,-1-2,1 1,-1-1,-12 0,21-3,-1 0,1 0,-1 0,1 0,-1 0,1 0,0 0,0-1,-1 1,1-1,0 1,0-1,0 1,-1-4,-16-19,-8 13,23 10,0 0,-1 0,1-1,0 1,0-1,0 0,0 0,0 0,0 0,-4-6,2 4,0-1,0 1,-1 0,1 0,-1 0,0 1,0 0,0 0,0 0,-1 1,1 0,-1 0,1 1,-1 0,0 0,1 0,-1 1,0 0,0 0,1 1,-14 2,-7 8,15-5,0-1,-1 0,1-1,-1 0,0-1,0-1,0 0,-21 1,26-3,1 0,-1 1,1 0,-1 1,1 0,0 0,-1 1,1-1,0 2,-11 6,-29 12,41-20,-1 0,1-1,0 0,0-1,-1 1,-7-1,11-1,-1 1,1 0,-1 0,0 0,1 0,-1 1,1-1,-1 1,1 0,0 0,-1 0,1 0,0 1,0-1,0 1,0 0,0 0,0 0,0 0,-3 4,2 0,0-1,0 1,-1-1,0 0,0 0,0-1,-1 0,1 1,-1-2,0 1,0-1,-1 0,-9 4,-6 0,1 2,-1-2,1 0,-1-2,0 0,-1-1,-38 1,59-5,0-1,0 1,-1 0,1 0,0 1,0-1,0 0,0 1,0-1,0 1,0-1,0 1,0 0,0 0,0 0,1 0,-1 0,0 1,1-1,-1 0,1 1,-1 0,1-1,-1 1,1-1,0 1,0 0,-1 3,-7 8,8-13,0 1,1 0,-1 0,0-1,0 1,0 0,0-1,0 1,0-1,0 1,0-1,0 0,0 1,0-1,0 0,0 0,0 1,-1-1,1 0,0 0,0 0,0-1,0 1,0 0,0 0,0-1,0 1,0 0,0-1,0 1,0-1,0 1,-2-2,-38-28,19 13,13 14,0 0,0 0,0 1,-1 0,1 1,0 0,-1 0,1 1,-1 0,-11 2,7-1,1 0,-1-1,1-1,-19-3,30 3,0 1,0-1,-1 0,1 1,-1 0,1-1,0 1,-1 0,1 0,-1 1,1-1,0 0,-1 1,1-1,0 1,-1 0,1 0,0 0,0 0,0 0,0 1,0-1,-3 3,1 1,1 0,0 0,0 0,0 0,1 1,0-1,-3 11,-2 6,7-22,0 0,0 1,0-1,-1 0,1 0,0 1,0-1,0 0,0 0,-1 0,1 1,0-1,0 0,0 0,-1 0,1 0,0 0,0 1,-1-1,1 0,0 0,0 0,-1 0,1 0,0 0,0 0,-1 0,1 0,0 0,0 0,-1 0,1 0,0 0,0 0,-1 0,1 0,0-1,0 1,-1 0,1 0,0 0,0 0,0 0,-1 0,1-1,0 1,0 0,-1-1,-15-14,-2-1,5 12,-1 0,0 1,0 1,-14-1,24 2,0 1,0 0,0 0,0 0,0 1,0-1,0 1,0 0,0 0,1 0,-1 1,0-1,1 1,-1 0,1 0,-1 0,1 1,-5 4,4-4,1 0,-1 0,0 0,0-1,0 1,-1-1,1 0,0 0,-1-1,1 1,-1-1,-6 1,5-1,1 1,0-1,-1 1,1 0,0 0,-7 5,10-5,0-1,1 1,-1-1,0 1,1 0,0 0,-1 0,1 0,0 0,0 0,0 0,0 0,0 1,1-1,-1 0,1 0,-1 1,1-1,0 0,0 3,2 57,-1-50,0 1,-1 0,0 0,0-1,-2 1,0 0,0-1,-1 1,-6 15,9-27,-1 0,1 0,0 0,-1 0,1 0,0 0,0 0,-1 0,1 0,0 0,0 0,0 0,0 0,0 0,1 0,-1 0,0 0,0 0,1 0,-1 0,0 0,1-1,-1 1,1 0,-1 0,1 0,0 0,-1 0,1-1,0 1,0 0,-1-1,1 1,0-1,0 1,1 0,-1-1,-1 1,1-1,0 0,-1 0,1 1,0-1,-1 0,1 0,0 0,-1 0,1 0,0 0,-1 0,1 0,0-1,-1 1,1 0,-1 0,1 0,0-1,-1 1,1 0,-1-1,1 1,-1 0,1-1,-1 1,1-1,-1 1,1-1,-1 1,1-1,-1 1,0-1,1 1,-1-1,0 0,0 1,1-1,-1 0,0 1,0-1,0 1,0-1,0 0,0 1,0-1,0 0,0 1,0-1,0 0,-2-16,-1 1,-1 1,0-1,-1 0,-12-26,-3-8,16 39,-1 0,-1 0,0 1,-1 0,0 0,-10-11,-13-18,29 37,0 0,0 1,0-1,0 1,0-1,0 1,0-1,-1 1,1 0,0 0,-1-1,1 1,-1 0,1 0,-1 1,0-1,1 0,-1 0,0 1,0-1,0 1,1 0,-1-1,0 1,0 0,0 0,0 0,1 0,-3 1,-1 1,0 0,0 1,0 0,0 0,1 0,-1 0,-6 8,6-7,-2 1,1 0,-1-1,-1 0,1 0,-12 4,13-6,0 1,0-1,0 1,0 0,1 1,-1-1,1 1,0 0,0 1,-4 5,-32 26,36-32,-1 1,1-1,-1 1,1-1,1 1,-1 1,1-1,0 1,-4 6,17-22,0 1,1 0,0 1,17-12,-17 14,1 1,0 0,0 1,0 0,0 1,1 0,-1 0,15 0,-60 18,15-13,1 1,-1 1,1 1,-28 10,34-12,1 0,-1-1,1 0,-1-1,1 0,-1-1,0 0,-16-3,-44 1,69 3,1 0,-1 0,1 0,-1 0,1 0,0 1,0-1,-1 1,1-1,0 1,0 0,1 0,-1 0,0 0,1 0,-1 0,1 1,0-1,-2 4,1-2,0 0,-1-1,1 1,-1-1,0 0,0 1,-5 4,-26 9,22-12,17-8,3 0,0 0,0 0,0 1,1 1,-1-1,16 0,-16 2,0-1,0 0,0 0,-1-1,1 0,0 0,-1-1,8-3,-15 6,0 0,0 0,0 0,0 0,-1 0,1 0,0 0,0 0,0 0,0 0,0 0,0 0,-1 0,1 0,0 0,0 0,0 0,0-1,0 1,0 0,0 0,0 0,-1 0,1 0,0 0,0 0,0 0,0 0,0 0,0-1,0 1,0 0,0 0,0 0,0 0,0 0,0 0,0 0,0-1,0 1,0 0,0 0,0 0,0 0,0 0,0 0,0-1,0 1,0 0,0 0,0 0,0 0,0 0,0 0,0 0,0-1,0 1,0 0,0 0,1 0,-1 0,0 0,0 0,0 0,0 0,0 0,0 0,-19-4,-22 4,35 0,0 1,0 0,1 1,-1-1,1 1,-1 0,1 1,-1-1,1 1,0 0,0 1,-6 4,1 3,-1 0,2 0,-12 17,-13 17,30-42,1 1,0 0,0 0,0 1,0-1,1 0,0 1,0 0,0 0,0-1,1 1,-1 8,1-10,1 0,1 0,-1 0,0 0,1 0,-1-1,1 1,0 0,0 0,0 0,1-1,-1 1,0 0,1-1,0 1,0-1,0 0,0 0,0 1,0-1,0-1,4 4,-2-2,1 0,-1 1,0 0,0 0,-1 0,1 0,-1 1,0-1,0 1,0 0,3 9,-5-12,-1 1,1 0,-1-1,1 1,-1 0,0 0,0 0,0 0,0-1,0 1,-1 0,1 0,-1 0,0-1,0 1,0 0,0-1,-1 1,1-1,0 0,-1 1,0-1,0 0,-3 4,3-5,1 0,0 0,-1 1,1-1,0 0,0 1,0-1,0 1,0-1,0 1,1 0,-1-1,0 1,1 0,-1-1,1 1,0 0,-1 0,1-1,0 1,0 0,0 0,1 2,0-1,1 1,-1-1,1 0,0 0,0 0,0 0,1 0,4 4,-5-5,0 0,1 1,-1-1,0 1,0 0,-1-1,1 1,0 0,-1 0,0 0,1 0,0 4,-5 0,0-1,0 1,0-1,-1 0,0 0,0 0,0-1,-1 0,1 1,-8 4,3 0,5-5,0 0,1 0,-1 1,1 0,0-1,0 1,1 1,0-1,0 0,0 0,1 1,0-1,0 1,1-1,-1 1,1-1,2 14,-2-12,1-1,0 0,0 0,1 1,0-1,0 0,0 0,1-1,5 11,12 35,-20-50,0-1,0 0,0 0,0 1,0-1,-1 0,1 0,-1 0,1 0,-1 0,1 1,-1-1,1 0,-1 0,0 0,0 0,1-1,-1 1,0 0,0 0,0 0,0-1,0 1,0 0,0-1,0 1,0-1,-1 1,1-1,0 0,0 1,0-1,-2 0,-50 9,42-8,9 0,0-1,0 1,0-1,0 1,0 0,0 0,0 0,0 0,0 0,1 0,-1 0,0 1,1-1,-1 1,1-1,-1 1,1 0,0-1,0 1,0 0,0 0,0 0,0 0,0 0,0 0,1 0,-1 4,-1 7,0 0,2 1,0 23,1-27,-1 0,0 0,0 0,-3 12,-16 26,15-41,1 1,0 0,0 0,0 0,1 0,0 0,1 0,-1 11,1-10,0 0,-1 1,0-1,0 0,-1 0,0 0,-6 10,5-11,0 1,1 0,0 0,0 0,1 0,1 0,-2 18,3-21,-1-5,1 0,0 1,0-1,0 1,0-1,0 1,0-1,0 1,1-1,-1 0,0 1,1-1,-1 1,1-1,-1 0,1 0,0 1,0-1,-1 0,1 0,0 0,0 0,0 0,0 0,0 0,2 1,28 25,-25-23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1:24.77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280 0,'2'5,"0"-1,1 1,0-1,0 0,0 0,0 0,1 0,-1-1,1 1,8 5,1 2,-6-4,1 1,0-1,0-1,1 1,0-1,10 5,-14-9,0 0,1 0,-1-1,1 0,-1 0,1 0,-1 0,1-1,0 0,-1 0,1-1,0 1,6-3,30-9,23-5,-61 17,1-1,-1 0,1 1,-1 0,1 0,-1 1,1-1,-1 1,1 0,-1 0,6 2,-8-2,0 1,0-1,-1 0,1 1,0-1,-1 1,0-1,1 1,-1 0,0 0,0-1,0 1,0 0,0 0,1 4,-2-4,1 0,0 0,0 0,0 0,0 0,0 0,0 0,1-1,-1 1,0 0,1 0,-1-1,1 1,0-1,0 0,0 0,-1 1,5 1,16 5,-10-4,-1 1,1-1,0-1,25 3,-35-6,0-1,1 0,-1 0,0 0,0 0,0 0,0-1,0 1,0-1,0 1,0-1,-1 0,1 1,-1-1,1 0,-1 0,0 0,0 0,0-1,0 1,0 0,0 0,1-4,7-14,-26 101,16-79,1 0,0 0,0 0,0 0,0 0,0 0,0 0,1 0,-1 0,1 0,-1 0,1 0,0 0,0 0,-1 0,2 0,-1 0,0-1,2 3,33 24,-32-26,-1-1,1 1,-1 0,0 1,1-1,-1 0,0 1,0 0,-1 0,1 0,-1 0,1 0,-1 0,0 1,0-1,0 1,-1-1,1 1,-1 0,1 6,0 2,-2 1,0 1,-1-2,0 1,-5 24,5-33,0 0,0-1,-1 1,1-1,-1 1,0-1,0 0,0 1,0-1,0 0,-1 0,0-1,1 1,-1 0,0-1,0 0,0 0,-1 0,1 0,-1 0,1-1,-1 1,1-1,-5 1,1-1,1 0,-1 1,1 0,0 0,-1 0,1 1,-10 6,14-7,0-1,0 1,1 1,-1-1,1 0,0 0,-1 0,1 1,0-1,0 1,1-1,-1 1,0-1,1 1,0-1,-1 1,1 0,0-1,0 1,1-1,-1 1,2 4,-1-2,1 0,-1 0,1-1,0 1,1-1,-1 1,1-1,0 0,0 0,0 0,1 0,-1-1,1 0,0 1,0-1,8 4,-7-4,-1 0,1 0,-1 1,0-1,0 1,0-1,-1 1,1 1,-1-1,0 0,0 1,-1 0,1-1,-1 1,0 0,2 8,-2 25,-2-33,0 1,0-1,0 0,1 1,-1-1,2 0,2 10,-3-13,0 0,1 0,-1-1,1 1,-1 0,1-1,-1 1,1-1,0 0,0 1,0-1,-1 0,1 0,0 0,1-1,-1 1,0 0,0-1,0 1,0-1,0 0,1 0,-1 0,3 0,-1 1,0-1,0 0,0 0,1 0,-1 0,0-1,0 1,0-1,0 0,0-1,5-1,-7 1,-1 1,1-1,-1 1,1-1,-1 0,0 0,0 0,0 0,0 0,0 0,0 0,-1 0,1 0,-1 0,1 0,-1 0,0 0,0-1,0 1,0 0,0 0,-1-4,-3 29,4-14,4-34,-3 21,-1-3,1 0,0 0,1 1,-1-1,1 1,1-1,-1 1,1 0,7-12,-11 25,1-1,-1 1,0-1,-1 1,-3 9,2-8,-1 1,2-1,-1 0,1 1,0 0,1-1,0 1,0 0,1 8,2 8,9 45,-5-36,-5-33,-1 1,0-1,0 0,0 1,0-1,0 0,-1 1,1-1,0 0,-1 0,1 1,-1-1,1 0,-1 0,0 1,1-1,-1 0,0 0,0 0,0 0,1 0,-3 1,-31 16,20-13,0-2,-1 0,-15 2,23-5,3 0,0 1,0-1,0 1,1-1,-1 1,0 0,0 0,0 1,-5 2,7-2,1-1,0 1,-1 0,1 0,0 0,0 0,0 0,1-1,-1 2,0-1,1 0,-1 0,1 0,0 0,0 0,0 0,0 0,0 0,0 1,1 2,14 100,-14-95,0 1,1-1,0 1,1-1,6 17,7 31,-13-41,-1-7,0-1,-1 1,0 0,-1 1,-2 18,2-26,-1 0,0-1,0 1,0 0,0-1,0 1,0-1,-1 0,1 1,-1-1,0 0,0 0,0 0,0 0,0 0,0-1,0 1,0 0,-1-1,1 0,-1 1,1-1,-1 0,1 0,-1-1,0 1,-3 0,3-1,0 1,-1 0,1 0,0 0,-1 0,1 0,0 1,0-1,0 1,0 0,0 0,1 0,-1 0,0 0,1 1,-4 4,4-2,0 0,-1 0,2 0,-1 1,1-1,0 1,0-1,0 1,1 6,0-10,0-1,0 1,-1-1,1 1,0-1,-1 1,1-1,0 1,-1-1,0 0,1 1,-1-1,0 0,0 0,1 1,-1-1,0 0,0 0,0 0,-1 0,1 0,0 0,0-1,0 1,-3 1,-38 3,39-5,0-1,-1 1,1 0,0 0,-1 0,1 1,0-1,0 1,-1 0,1 0,0 0,0 0,0 0,0 1,0-1,0 1,1 0,-1 0,-4 4,3 1,0-1,0 1,1 0,0 1,1-1,-1 0,1 1,1 0,0-1,0 1,0 0,1-1,0 10,-1 19,0-31,-1-1,1 0,-1 1,1-1,-1 0,0 0,-1 0,1-1,-1 1,1 0,-1-1,0 0,-1 1,1-1,0 0,-1-1,0 1,0-1,1 1,-1-1,-8 2,5 0,0 0,0 1,0-1,1 1,-8 8,6-1,1 0,0 0,1 1,1 0,-6 19,7-19,-9 46,13-52,0 0,-1-1,0 1,0 0,-1-1,0 1,0-1,0 1,-1-1,0 0,0 0,-1 0,1-1,-1 1,0-1,-10 10,6-11,1 0,-1-1,0 0,0 0,0-1,0 0,0 0,-9 0,5 0,1 0,-1 1,-16 6,24-7,0 0,0 0,1 1,-1-1,1 1,0 0,-1 0,1 0,1 0,-1 0,0 1,1 0,0-1,-3 6,-18 60,3-6,16-53,1 0,0 0,0 0,2 0,-1 1,1-1,1 21,0-20,0 1,-1-1,0 0,-1 0,0 0,-5 14,8-31,0 1,-1-1,1 0,-1 0,-1 0,0-7,-1-19,10-37,26-103,-24 126,-5 16,2-55,-3 35,-1-298,-5 184,4-5,-5-174,-4 288,-26-103,12 74,5 8,-10-109,16-7,9 155,1 17,3 49,53 511,-42-397,-6 183,-9-277,2-49,-1 0,0 1,0-1,0 0,0 1,1-1,-1 1,0-1,0 0,0 1,0-1,0 1,0-1,0 0,0 1,0-1,0 1,-1-1,1 0,0 1,0-1,0 0,0 1,-1-1,1 0,0 1,0-1,-1 0,1 1,0-1,0 0,-1 1,1-1,0 0,-1 0,1 0,0 1,-1-1,-10-14,-7-28,8 2,1 0,2 0,2 0,1-1,2 0,3 0,0 0,3 1,12-58,4 14,4 1,4 1,52-109,-71 169,-2 0,7-33,-13 48,-1 0,-1-1,1 1,-1-1,0 1,-1 0,0 0,0 0,-1 0,0 0,0 0,0 1,-8-12,-13-33,23 51,1-1,0 1,-1-1,1 1,0-1,-1 1,1-1,0 1,0-1,0 1,-1-1,1 1,0-1,0 1,0-1,0 1,0-1,0 1,0-1,0 1,0-1,0 0,1 1,-1-1,0 1,0-1,0 1,1-1,-1 1,0 0,0-1,1 1,-1-1,0 1,1-1,-1 1,1 0,-1-1,1 1,0-1,23 6,-5-1,5-1,-17-3,0 1,-1 0,1 0,0 0,0 1,-1 0,1 0,-1 0,0 1,10 6,-15-9,-1 1,0-1,1 0,-1 1,0-1,0 1,1-1,-1 1,0-1,0 1,0-1,1 1,-1-1,0 1,0-1,0 1,0-1,0 1,0-1,0 1,0-1,0 1,-1-1,1 1,0-1,0 1,0-1,0 1,-1-1,1 1,0-1,-1 0,1 1,0-1,-1 1,0 0,-2 6,17-2,268 7,-332-14,-52 3,19 1,-114-2,419 54,-222-54,33 12,-25-5,-21-1,-62 5,45-9,0 3,0 0,-46 15,67-12,15-2,21 1,-23-6,237 30,-173-24,-111-8,-7 2,-54-7,175 2,-20 4,-20-2,0 2,0 2,53 9,-38 21,-44-30,0-1,-1 1,1 0,-1-1,1 1,-1 0,0 0,0 0,0 0,0 0,0 0,0 0,0 0,-1 0,1 0,-1 1,1-1,-1 5,0-6,15-41,-6 17,-8 18,-3 7,-9 16,-4 5,1 1,1 0,1 0,-14 45,25-74,1 1,-1-1,0 1,-1-1,1 1,-1 0,0-1,0 1,0 0,0 0,-1 1,1-1,-1 0,0 1,-7-7,3 7,1 0,-1 0,0 1,0-1,0 2,-1-1,1 1,0 0,-1 0,1 1,0 0,-1 0,-11 3,-15 2,-50 16,71-18,-2 1,-56 19,65-21,1 0,0 0,0 1,0 0,0 0,1 0,-1 1,1-1,0 1,-6 6,10-9,-1 0,1-1,-1 1,1 0,-1 0,1 0,-1-1,1 1,0 0,-1 0,1 0,0 0,0 0,0 0,-1-1,1 1,0 0,0 0,0 0,1 0,-1 0,0 0,0 0,0 0,1-1,-1 1,0 0,1 0,-1 0,1 0,-1-1,2 2,0 0,0 0,1 0,-1-1,1 1,-1-1,1 1,0-1,-1 0,1 0,4 1,3 0,-1 0,1-1,0 1,0-2,16 0,-24-1,1 1,-1-1,0 0,0 1,1-1,-1 0,0-1,0 1,0 0,0-1,0 1,-1-1,1 1,0-1,-1 0,1 0,-1 0,1 0,-1 0,0 0,0 0,0 0,0 0,1-5,-2 6,0-1,1 0,-1 1,0-1,0 1,0-1,0 0,-1 1,1-1,0 1,-1-1,1 1,-1-1,1 0,-1 1,0 0,0-1,1 1,-1-1,0 1,0 0,0 0,-1 0,1 0,0-1,0 1,-1 1,1-1,0 0,-1 0,1 0,-1 1,1-1,-1 1,1-1,-1 1,-2-1,-10-1,-1 0,0 1,0 1,0 0,1 1,-1 1,0 0,0 1,1 0,0 1,-16 7,29-11,0 1,0-1,0 0,1 0,-1 0,0 1,0-1,0 1,1-1,-1 0,0 1,1-1,-1 1,0 0,1-1,-1 1,1-1,-1 1,1 0,-1 0,1-1,-1 1,1 0,0 0,-1-1,1 1,0 0,0 0,-1 1,2-1,0 0,0 0,0 0,-1 0,1 0,0 0,0 0,1 0,-1-1,0 1,0 0,0-1,0 1,1-1,-1 1,2 0,57 13,-52-13,58 6,-62-6,1-1,-1 0,0-1,1 1,-1-1,1 0,-1 0,0 0,0 0,1-1,-1 0,5-3,-9 5,1 0,-1 0,1-1,-1 1,1 0,-1-1,1 1,-1-1,1 1,-1 0,1-1,-1 1,0-1,1 1,-1-1,0 0,1 1,-1-1,0 1,0-1,0 1,1-1,-1 0,0 1,0-1,0 0,0 1,0-1,0 1,0-1,0 0,0 1,-1-1,1 0,0 0,-22-14,-32 1,41 12,0 1,0 1,-23 2,30-1,1-1,0 1,0 0,0 1,0-1,0 1,0 0,0 1,1-1,-1 1,1 0,-5 4,8-7,0 1,0 0,0 0,1 0,-1-1,0 1,1 0,-1 0,1 0,-1 0,1 0,-1 0,1 0,0 0,0 0,-1 1,1-1,0 0,0 0,0 0,0 0,0 0,0 0,1 0,-1 0,0 0,1 0,-1 0,0 1,1-1,-1-1,1 1,-1 0,1 0,0 0,-1 0,1 0,0 0,0-1,0 1,0 0,-1-1,1 1,0-1,0 1,0-1,0 1,0-1,2 1,55 21,-57-22,28 8,0-1,1-1,45 2,-74-8,1 0,0 0,0 0,-1 0,1 0,0 0,0-1,-1 1,1-1,0 1,-1-1,1 0,2-1,-4 2,1 0,-1-1,0 1,1-1,-1 1,0-1,0 1,1 0,-1-1,0 1,0-1,0 1,1-1,-1 1,0-1,0 0,0 1,0-1,0 1,0-1,0 1,0-1,0 1,0-1,-1 1,1-1,0 1,0-1,-2-2,0 0,0 0,0 0,0 1,0-1,0 1,-1-1,1 1,-1 0,0 0,-5-3,-5-2,-1 1,0 0,-26-7,34 11,-1 0,0 1,0 0,0 1,0-1,0 1,0 0,0 1,1 0,-11 2,16-3,0 1,0-1,-1 0,1 1,0-1,0 1,0-1,0 1,0 0,0-1,0 1,0 0,0 0,1 0,-1-1,0 1,-1 2,2-2,0-1,0 1,0-1,0 1,0 0,0-1,0 1,0 0,0-1,0 1,0-1,1 1,-1 0,0-1,0 1,1-1,-1 1,0-1,1 1,-1-1,0 1,1-1,0 2,2 0,0 1,0-1,1 0,-1 1,1-1,-1-1,1 1,0 0,4 0,26 8,1-2,0-2,1-1,37 1,-72-6,0 0,1 0,-1 0,0 0,1 0,-1 0,0 0,0 0,0 0,1-1,-1 1,0 0,0-1,0 1,1-1,-1 0,0 1,0-1,0 0,0 1,0-1,1-2,-2 2,0 0,0 0,0 0,0 0,0 0,0 0,0 1,0-1,-1 0,1 0,0 0,-1 0,1 0,-1 0,1 0,-1 1,1-1,-1 0,0 0,1 1,-2-2,-4-4,1 1,-1 0,-1 0,1 1,-13-8,6 7,0 1,1 0,-2 0,-14-1,24 5,0-1,-1 1,1 0,0 0,-1 1,1-1,-8 3,10-3,1 1,0-1,-1 1,1 0,0-1,-1 1,1 0,0 0,0 0,0 0,0 0,0 0,0 0,0 0,0 0,0 1,1-1,-1 0,0 1,1-1,-1 0,0 3,1-3,0 1,0-1,0 0,0 0,1 0,-1 1,0-1,0 0,1 0,-1 0,1 0,-1 0,1 0,0 0,-1 0,1 0,0 0,0 0,-1 0,1 0,0-1,0 1,0 0,0-1,0 1,0 0,0-1,0 1,1-1,-1 0,0 1,0-1,2 0,46 9,-45-9,12 2,63 4,-74-6,0 0,-1 0,1 0,0-1,0 0,-1 0,1 0,0-1,-1 1,1-1,-1 0,0 0,5-4,-8 6,0-1,-1 0,1 0,0 0,-1 0,1 0,0 0,-1 0,1 0,-1 0,0-1,1 1,-1 0,0 0,0 0,1-1,-1 1,0 0,0 0,0 0,-1-1,1 1,0 0,0 0,-1 0,1 0,0 0,-1-1,1 1,-1 0,0 0,1 0,-1 0,0 0,0 0,1 1,-1-1,0 0,0 0,0 1,0-1,0 0,-2 0,-3-4,0 1,0 0,-1 0,1 1,-14-5,-1 2,0 1,-1 1,-29-2,40 5,0 1,0 0,-1 0,1 1,0 1,0 0,0 1,-14 4,24-7,0 0,1 0,-1 1,0-1,1 0,-1 0,1 0,-1 1,0-1,1 0,-1 1,1-1,-1 0,1 1,-1-1,1 1,-1-1,1 1,-1-1,1 1,0-1,-1 1,1-1,0 1,-1-1,1 1,0 0,0-1,0 1,-1 0,1-1,0 1,0 0,0-1,0 1,0 0,0-1,0 1,1-1,-1 1,0 0,0-1,0 1,1 0,-1-1,0 1,1-1,-1 1,0-1,1 1,-1-1,1 1,-1-1,1 1,-1-1,1 1,-1-1,1 0,-1 1,1-1,0 1,43 21,-42-21,2 1,113 43,-104-41,0 0,0-1,0-1,1 0,-1 0,1-1,14-1,-27 0,0-1,1 1,-1 0,0 0,1 0,-1-1,0 1,0-1,0 1,1-1,-1 1,0-1,0 0,0 1,0-1,0 0,2-1,-3 1,0 0,0 1,1-1,-1 0,0 1,0-1,0 0,0 1,0-1,0 0,0 0,0 1,0-1,0 0,0 1,0-1,-1 0,1 1,0-1,0 0,-1 1,0-2,-1-2,-1 1,1-1,-1 1,0 0,-1 0,1 0,0 0,-6-3,-2-1,-1 2,0-1,0 1,0 1,-1 0,1 1,-14-2,20 4,1 0,0 0,-1 1,1-1,-1 2,1-1,0 0,-1 1,1 0,0 0,-1 1,1-1,0 1,0 0,0 1,1-1,-1 1,0 0,-5 5,9-7,0 0,-1 1,1-1,0 0,0 1,0 0,1-1,-1 1,0-1,0 1,1 0,-1 0,1-1,0 1,0 0,-1 0,1 0,0-1,0 1,1 0,-1 0,0-1,0 1,1 0,-1 0,1-1,0 1,0 0,-1-1,1 1,0-1,0 1,3 2,1 2,0-1,0 1,1-1,0 0,0 0,1-1,6 4,44 19,0-3,2-2,0-2,1-3,83 12,-109-28,-34-1,0 0,1 0,-1 0,0 0,0 0,0-1,0 1,1 0,-1 0,0 0,0 0,0-1,0 1,0 0,1 0,-1 0,0-1,0 1,0 0,0 0,0-1,0 1,0 0,0 0,0 0,0-1,0 1,0 0,0 0,0-1,0 1,0 0,0 0,0 0,0-1,0 1,0 0,0 0,-1-1,1 1,0 0,0 0,0 0,0 0,0-1,-1 1,1 0,0 0,0 0,0 0,-1 0,1-1,0 1,-1 0,-4-4,-1-1,-1 1,1 1,0-1,-1 1,-9-3,-37-10,0 2,0 3,-1 2,-97-3,148 11,0 1,0 0,0 0,-1 1,1-1,0 0,0 1,0 0,0 0,-4 2,6-3,1 0,-1 1,1-1,0 0,-1 1,1-1,0 0,-1 1,1-1,0 1,0-1,0 0,-1 1,1-1,0 1,0-1,0 1,0-1,0 1,0-1,0 1,0-1,0 1,0-1,0 1,0-1,0 1,0-1,0 1,0-1,0 1,1-1,-1 0,0 1,0-1,1 1,-1-1,4 5,1 0,-1 0,1-1,0 0,0 0,1 0,-1 0,9 3,15 9,1-1,0-2,1-1,1-1,63 13,-93-24,-1 0,1 1,-1-1,1 0,-1 0,1 0,-1 0,1-1,-1 1,1 0,-1-1,1 1,-1-1,1 1,-1-1,2-1,-2 2,-1-1,1 0,-1 1,1-1,-1 1,0-1,1 0,-1 1,0-1,0 0,1 0,-1 1,0-1,0 0,0 1,0-1,0 0,0 0,0 1,0-1,0 0,0 0,-1 0,0-3,0 1,-1-1,0 1,1 0,-1-1,-1 1,1 0,0 0,-1 1,1-1,-5-3,-1 0,-1 1,0-1,-1 2,1-1,-1 1,0 1,0 0,0 0,-15-2,19 4,0 0,0 1,0-1,0 1,0 1,0-1,0 1,0 0,0 0,0 0,1 1,-1 0,0 0,1 1,-1-1,1 1,-8 6,11-7,1-1,-1 1,1 0,0 0,0-1,-1 1,1 0,0 0,1 0,-1 0,0 1,1-1,-1 0,1 0,0 0,-1 0,1 1,0-1,0 0,1 0,-1 0,0 1,1-1,-1 0,1 0,0 0,0 0,0 0,0 0,0 0,0 0,0 0,2 1,0 2,0-1,1-1,-1 1,0 0,1-1,0 0,0 0,0 0,0 0,0-1,1 0,-1 1,10 1,5-5,-17-10,-3 8,0 1,-1-1,1 1,-1 0,1 0,-1-1,0 1,0 0,0 1,0-1,-5-3,-8-3,0 0,-1 1,0 1,0 1,-1 0,0 1,0 0,-23 0,26 2,0 2,-1 0,1 0,0 1,0 1,0 1,0 0,0 1,0 0,-19 9,30-12,1 1,-1-1,0 0,1 1,0 0,-1 0,1 0,0 0,0 0,0 0,0 0,0 1,0-1,1 1,-3 4,4-6,-1 1,1 0,0-1,0 1,0 0,0-1,0 1,0 0,0 0,1-1,-1 1,0 0,1-1,0 1,-1-1,1 1,0-1,0 1,2 2,2 2,1 0,1 0,-1 0,1-1,0 0,0 0,0-1,16 7,11 4,47 13,-70-24,1-1,1-1,-1 0,0 0,1-1,-1-1,23-2,-33 2,0 0,-1 0,1 0,0-1,0 1,-1-1,1 1,0-1,-1 0,1 0,0 0,-1 0,1 0,-1 0,0 0,1 0,-1 0,0-1,0 1,0-1,1 1,-2-1,1 1,0-1,1-2,-2 1,1 0,-1 0,0 0,0 0,0 0,-1 0,1 0,-1 0,0 0,0 0,0 0,0 0,-2-4,-3-4,0 1,-1 0,0 0,-1 1,1 0,-16-13,11 13,-1 0,0 2,-1 0,0 0,0 1,0 1,-1 0,1 1,-1 0,0 2,-26-2,33 3,0 0,0 1,0 0,0 1,1 0,-1 0,0 0,1 1,-1 0,1 1,-1 0,1 0,0 0,0 1,1 0,-1 1,1-1,0 1,0 0,0 1,1-1,-1 1,1 0,-6 11,10-16,0 1,0 0,1-1,-1 1,0 0,1 0,-1 0,1-1,-1 1,1 0,0 0,0 0,0 0,0 0,0 0,0 0,1 0,-1 0,1-1,-1 1,1 0,0 0,-1 0,3 2,-1-1,1-1,-1 1,1 0,0-1,0 1,0-1,1 0,-1 0,0 0,1-1,5 3,4 0,0 0,0-1,0-1,0 0,0-1,17 0,-26-1,0-1,0 1,-1-1,1 0,-1-1,1 1,-1 0,1-1,-1 0,0 0,0 0,0 0,0-1,0 1,0-1,0 1,-1-1,0 0,1 0,-1 0,0-1,0 1,-1 0,1-1,-1 1,0-1,2-6,-2 7,-1 0,1 0,-1 0,1 0,-1 0,0 0,0 0,-1 0,1 0,-1 0,1 0,-1 0,0 0,0 0,0 0,0 1,-1-1,1 0,-1 1,0-1,1 1,-1-1,0 1,-1 0,1 0,0 0,-1 0,1 0,-1 1,1-1,-1 1,0-1,0 1,-3-1,3 2,0-1,0 1,0 0,0 1,0-1,-1 0,1 1,0 0,0 0,0 0,1 0,-1 0,-5 3,7-4,0 1,0-1,-1 1,1-1,0 1,0 0,0 0,0-1,0 1,0 0,1 0,-1 0,0 0,0 0,1 0,-1 0,0 0,1 0,-1 0,1 0,-1 0,1 1,0-1,0 0,-1 0,1 0,0 1,0-1,0 0,0 0,0 1,0-1,1 0,-1 0,0 0,1 2,2 0,1-1,-1 1,0-1,1 0,-1-1,1 1,0 0,-1-1,1 0,0 0,0 0,0 0,0-1,0 1,7-1,-2 0,10 2,0-1,-1-1,1-1,0 0,35-9,-47 8,0 0,-1 0,1 0,-1-1,0 0,1-1,-2 0,11-7,-13 8,-1 1,1-1,-1 1,0-1,0 0,0 0,0 0,-1 0,1 0,-1-1,0 1,0 0,0-1,0 1,-1-1,1 1,-1-1,0-4,-1 3,0-1,0 1,-1 0,1 0,-1 0,-1 0,1 0,-1 0,1 0,-1 1,-1-1,1 1,-1 0,1 0,-1 0,0 1,-1-1,-8-4,8 4,0 0,-1 1,0 0,0 0,0 0,0 1,0 0,0 0,0 1,-1 0,1 0,-1 0,1 1,-1 0,-10 1,16-1,-1 0,1 0,0 1,0-1,0 0,-1 1,1-1,0 1,0-1,0 1,0 0,0-1,0 1,0 0,0 0,0 0,0 0,0-1,1 1,-2 2,2-2,0 0,0-1,0 1,0 0,0 0,0 0,0 0,0 0,0 0,0 0,0 0,1 0,-1 0,0-1,1 1,-1 0,0 0,1 0,0-1,0 2,2 2,0-1,0 0,0 0,1 0,-1 0,1 0,0-1,0 1,5 1,-7-3,-1 0,1 0,-1 0,1-1,0 1,-1-1,1 1,-1-1,1 0,0 1,0-1,-1 0,1 0,0 0,-1-1,1 1,0 0,-1 0,1-1,-1 1,1-1,0 0,-1 1,1-1,-1 0,0 0,1 0,-1 0,0 0,1 0,-1 0,0-1,0 1,0 0,0-1,0 1,1-3,1-4,0-1,-1 0,0 0,-1-1,2-17,3-19,-6 45,0 1,0 0,0 0,0 0,0 0,0 0,0 0,0-1,0 1,0 0,0 0,0 0,0 0,0 0,0 0,1 0,-1-1,0 1,0 0,0 0,0 0,0 0,0 0,0 0,0 0,0 0,1 0,-1 0,0 0,0 0,0-1,0 1,0 0,0 0,0 0,1 0,-1 0,0 0,0 0,0 0,0 0,0 0,0 0,0 0,1 0,-1 0,0 1,0-1,0 0,0 0,0 0,0 0,0 0,1 0,-1 0,0 0,0 0,0 0,0 0,0 0,0 1,7 10,3 16,-9-15,8 24,2-30,8-17,-12 4,16-12,-14 23,-3 16,-6-11,0-5,0 0,1-1,-1 1,0 0,1-1,0 1,0-1,0 1,0-1,1 0,-1 1,1-1,0 0,0 0,3 4,-5-7,0 0,1-1,-1 1,1 0,-1 0,1 0,-1 0,0 0,1 0,-1-1,1 1,-1 0,0 0,1-1,-1 1,0 0,1-1,-1 1,0 0,1-1,-1 1,0 0,0-1,1 1,-1 0,0-1,0 1,0-1,0 1,0-1,1 1,-1 0,0-1,0 1,0-1,0 1,0-1,0 1,-1-1,4-22,-3 23,0-11,0 0,0 0,-1 1,0-1,-6-19,8 47,-1-14,0 0,0 0,0 0,1 0,-1 0,1 0,-1 0,1 0,0 0,0 0,1 0,1 4,-2-7,-1 1,1-1,-1 0,0 0,1 0,-1 0,1 0,-1 0,0 0,1 0,-1-1,1 1,-1 0,0 0,1 0,-1 0,0 0,1-1,-1 1,0 0,1 0,-1-1,0 1,1 0,-1 0,0-1,0 1,1 0,-1-1,0 1,0 0,0-1,1 1,-1-1,0 1,0 0,0-1,0 0,10-19,-9 18,23-53,-23 55,-1 1,1-1,-1 1,1 0,-1-1,1 1,-1-1,1 1,-1 0,1-1,-1 1,0 0,1 0,-1-1,0 1,0 0,0 0,0-1,1 1,-1 0,0 0,0 0,0-1,-1 1,1 1,5 31,-5-31,1 11,1 1,0-1,1 0,0 0,1-1,0 1,1-1,1 0,0 0,0 0,11 14,-16-25,0 0,-1 0,1 0,0-1,0 1,-1 0,1 0,0 0,0-1,0 1,0 0,0-1,0 1,0-1,0 1,0-1,0 0,0 1,0-1,1 0,-1 0,0 0,0 0,0 0,0 0,1 0,-1 0,0 0,0 0,0-1,0 1,0 0,0-1,0 1,0-1,0 0,0 1,0-1,0 0,0 1,0-1,0 0,0 0,-1 0,1 0,0 1,-1-1,1 0,-1 0,1-1,-1 1,1 0,-1 0,0 0,1 0,-1-2,3-6,0-1,-1 1,0-1,0 0,0-11,-1 9,-1 0,0 0,-1 0,-1 0,-4-21,5 81,3-33,0-4,-1 0,0 0,0 0,-2 21,-4-28,-1-12,-8-22,12 24,-1 6,2 10,1 15,12 53,27 100,-16-83,-14-71,-4-16,-4-13,-1 4,0 0,0 0,0 1,0-1,0 0,0 0,0 0,-1 0,1 0,0 1,-1-1,1 0,0 0,-1 1,1-1,-1 0,1 0,-1 1,0-1,1 1,-1-1,0 0,1 1,-1-1,0 1,0 0,1-1,-1 1,-1-1,1 1,1 0,-1 1,0-1,1 0,-1 0,0 1,1-1,-1 0,1 1,-1-1,0 0,1 1,-1-1,1 1,-1-1,1 1,0-1,-1 1,1 0,-1-1,1 1,0-1,-1 1,1 0,0-1,0 1,0 0,0-1,-1 1,1 0,0 0,0-1,0 1,0 0,0-1,1 1,-1 1,-5 54,5-53,0-1,0 1,-1-1,1 1,-1-1,0 1,0-1,0 0,0 1,0-1,0 0,-1 0,1 0,-1 0,1 0,-1 0,0 0,0-1,-3 4,4-5,0 0,0-1,1 1,-1 0,0 0,0-1,1 1,-1 0,0-1,1 1,-1-1,1 1,-1-1,0 1,1-1,-1 1,1-1,0 0,-1 1,1-1,-1 0,1 1,0-1,-1 0,1 0,0 1,0-3,-10-26,8 25,-35-143,24 206,5 15,4-44,2-23,2-10,0-117,0 147,-1-11,0-1,1 1,1-1,1 0,0 1,1-1,0 0,10 24,-13-39,0 0,0 0,0 0,1 0,-1 0,0 0,0-1,0 1,0 0,0 0,0 0,0 0,0 0,1 0,-1 0,0 0,0 0,0-1,0 1,0 0,1 0,-1 0,0 0,0 0,0 0,0 0,0 0,1 0,-1 0,0 0,0 0,0 0,0 0,1 0,-1 0,0 0,0 1,0-1,0 0,0 0,0 0,1 0,-1 0,0 0,0 0,0 0,0 0,0 1,0-1,0 0,1 0,-1 0,0 0,0 0,0 1,0-1,0 0,0 0,0 0,0 1,2-20,1 4,3 34,16 76,-5-180,-20 96,2-17,6-34,5 12,1 0,2 0,1 1,1 1,1 1,1 0,22-24,-34 44,-1 1,1 0,0 0,0 0,0 0,1 1,-1 0,1 0,0 1,0 0,-1 0,2 0,-1 0,9 0,-3 0,0 1,0 1,0 0,0 0,0 1,21 5,-16 3,0-1,-24-16,1 4,-1 0,0 1,0-1,0 1,-13-4,-13-5,24 7,-1 1,0 1,0 0,0 0,0 0,-1 2,1-1,0 1,-1 1,1 0,-1 0,1 1,-1 0,1 1,0 0,0 1,0 0,-12 5,-2 0,-46 7,53-13,0 1,0 1,0 1,0 0,-27 14,-58 46,102-65,0 0,-1 0,1 0,0 0,0 0,-1 1,1-1,0 0,0 0,-1 0,1 0,0 0,0 1,0-1,-1 0,1 0,0 0,0 1,0-1,0 0,-1 0,1 1,0-1,0 0,0 0,0 1,0-1,0 0,0 1,0-1,0 0,0 0,0 1,0-1,0 0,0 0,0 1,0-1,0 0,0 1,0-1,0 0,1 0,-1 1,0-1,0 0,0 0,0 0,1 1,-1-1,0 0,0 0,22 7,26-5,-34-2,1-1,-1-1,17-3,-27 4,1 0,0-1,0 0,-1 1,1-1,-1-1,0 1,0-1,0 0,0 0,0 0,6-7,-10 10,0 0,1 0,-1-1,0 1,0 0,0 0,0-1,1 1,-1 0,0-1,0 1,0 0,0-1,0 1,0 0,0-1,0 1,0 0,0-1,0 1,0 0,0-1,0 1,0 0,-1-1,1 1,0 0,0 0,0-1,0 1,-1 0,1-1,0 1,0 0,0 0,-1 0,1-1,0 1,0 0,-1 0,1 0,0-1,-1 1,1 0,0 0,-1 0,1 0,0 0,-1 0,1 0,0 0,-1 0,1 0,0 0,0 0,-1 0,1 0,0 0,-1 0,1 0,0 0,-1 0,1 1,-1-1,-32 2,25-1,-145 1,98-4,0 3,-85 13,99-3,39-10,0 0,1-1,-1 1,0 0,1 0,-1 0,1 0,-1 0,1 0,-1 0,1 0,0 1,0-1,-1 0,1 1,0-1,0 1,1 0,-1-1,-1 3,2-4,0 1,1-1,-1 1,0 0,0-1,0 1,0-1,1 1,-1-1,0 1,0-1,1 1,-1-1,1 1,-1-1,0 1,1-1,-1 0,1 1,-1-1,1 0,-1 1,1-1,-1 0,1 0,-1 1,1-1,-1 0,1 0,-1 0,1 0,0 0,-1 0,1 0,-1 0,1 0,0 0,27 0,-26 0,65-7,-1-3,109-31,-142 28,-57 16,-92 21,85-19,0 1,0 1,-53 20,75-18,20-4,24-1,-34-4,136 0,-88-2,0 2,50 7,-99-8,1 1,-1 0,1 0,-1 0,0 0,1 0,-1 0,1 0,-1 0,1 0,-1 0,1 0,-1 0,1 0,-1 0,1 0,-1 1,0-1,1 0,-1 0,1 0,-1 1,0-1,1 0,-1 1,0-1,1 0,-1 1,0-1,1 0,-1 1,0-1,0 1,1-1,-1 0,0 1,0-1,0 1,-17 9,-35 5,-130 11,32-6,137-14,31-3,37-1,91-3,116 4,-401 17,33-10,-268 28,327-27,47-11,0 0,0 0,0 0,-1 0,1 0,0 0,0 0,0 0,0 0,0 1,-1-1,1 0,0 0,0 0,0 0,0 0,0 0,-1 0,1 0,0 0,0 1,0-1,0 0,0 0,0 0,0 0,-1 0,1 1,0-1,0 0,0 0,0 0,0 0,0 0,0 1,0-1,0 0,0 0,0 0,0 0,0 1,0-1,0 0,0 0,0 0,0 0,0 1,0-1,0 0,1 0,-1 0,0 0,0 0,0 1,0-1,0 0,0 0,0 0,1 0,26 7,137 7,182-8,-446-1,0 4,-127 30,219-37,4-2,1 0,-1 1,0 0,1 0,-1 0,0 0,1 0,0 1,-1-1,1 1,0 0,0 0,0 0,-5 5,8-6,0 0,0 0,0-1,0 1,1 0,-1 0,0-1,1 1,-1 0,0-1,1 1,-1-1,1 1,-1 0,1-1,-1 1,1-1,0 1,-1-1,1 1,0-1,-1 0,1 1,0-1,-1 0,1 0,0 1,0-1,-1 0,1 0,1 0,30 9,-29-8,76 12,0-2,1-5,88-3,-197-4,7-1,0 1,0 2,0 0,0 1,-42 10,63-13,1 1,-1 0,0 1,1-1,-1 0,1 0,-1 0,1 0,-1 0,0 1,1-1,-1 0,1 0,-1 1,1-1,-1 0,1 1,-1-1,1 0,0 1,-1-1,1 1,-1-1,1 1,0-1,0 1,-1-1,1 1,0-1,0 1,-1 1,20 4,36-2,-54-4,26 1,1 0,1 0,-1-2,0-1,35-7,-62 9,1-1,-1 1,0 0,1-1,-1 1,1-1,-1 0,0 1,0-1,1 0,-1 0,0 0,0 0,0 0,0 0,0 0,0 0,0 0,0 0,0 0,-1-1,1 1,0 0,-1-1,1 1,0-3,-2 3,1 0,0 0,-1 0,1 0,0 0,-1 0,1 0,-1 0,1 0,-1 0,0 0,1 0,-1 0,0 0,0 1,0-1,0 0,0 1,1-1,-1 0,0 1,0-1,-1 1,1 0,0-1,0 1,0 0,0-1,0 1,0 0,0 0,0 0,-1 0,0 0,-32 0,1 0,-64 10,16 0,73-10,-21 2,24-1,16 0,55 1,-1-4,0-2,0-3,104-25,-164 30,-9 1,-21 1,-43 5,-44 1,61-4,0 2,-79 16,129-20,0 0,-1 0,1 0,0 0,0 1,-1-1,1 0,0 1,0-1,-1 1,1 0,0-1,0 1,0 0,0-1,0 1,0 0,0 0,0 0,0 0,1 0,-1 0,0 0,0 3,1-3,0 0,1 1,-1-1,1 0,-1 0,1 0,-1 1,1-1,0 0,0 0,-1 0,1 0,0 0,0 0,0 0,0 0,0-1,1 1,0 1,14 7,0 0,27 10,-34-15,3 1,-7-2,0 0,0-1,0 1,0-1,0-1,0 1,0-1,1 0,-1 0,0 0,1-1,8 0,-14 0,0 0,0-1,0 1,0 0,0-1,0 1,0 0,0 0,0-1,0 1,-1 0,1-1,0 1,0 0,0 0,0 0,-1-1,1 1,0 0,0 0,0 0,-1-1,1 1,0 0,0 0,-1 0,1 0,0 0,-1-1,1 1,0 0,0 0,-1 0,1 0,0 0,-1 0,1 0,0 0,0 0,-1 0,1 0,-1 1,-17-6,-5 2,0 1,1 1,-1 2,0 0,1 1,-1 1,1 2,-27 7,49-12,-1 0,1 0,-1 1,0-1,1 0,-1 0,1 0,-1 1,0-1,1 0,-1 1,1-1,-1 0,1 1,-1-1,1 0,-1 1,1-1,0 1,-1-1,1 1,0-1,-1 1,1 0,0-1,-1 2,14 5,29 0,-42-7,77 7,130-6,-288-10,47 7,-12 0,0 1,0 2,-77 13,107-8,19 0,28 1,324 22,-390-31,-7 0,-1 2,-81 9,101 0,23-8,0-1,0 0,0 1,0-1,-1 0,1 0,0 1,0-1,0 0,0 1,0-1,0 0,0 1,0-1,0 0,0 0,0 1,0-1,1 0,-1 1,0-1,0 0,0 0,0 1,0-1,1 0,-1 0,0 1,0-1,0 0,1 0,-1 0,0 1,0-1,1 0,-1 0,0 0,1 1,40 17,-32-15,126 44,-147-41,-29 4,-19 4,58-14,0 1,0 0,0-1,-1 1,1 0,0 0,0 0,1 0,-1 1,0-1,0 0,0 1,1-1,-1 1,1 0,-1-1,1 1,0 0,0 0,-1 0,0 4,2-5,1 1,-1-1,1 1,-1 0,1-1,0 1,-1-1,1 1,0-1,0 0,0 1,0-1,0 0,0 0,1 0,-1 1,0-1,1 0,-1-1,1 1,-1 0,1 0,-1-1,1 1,-1-1,1 1,0-1,2 1,7 2,-8-3,0 0,0 1,0 0,0 0,-1 0,1 0,0 0,-1 0,1 0,-1 1,1 0,2 2,-8-2,0 0,0-1,0 1,0 0,0-1,-1 0,1 0,0 0,-5 1,1 0,7-2,-1 0,1 0,-1 1,1-1,0 0,-1 1,1-1,-1 0,1 1,0-1,-1 1,1-1,0 0,-1 1,1-1,0 1,0-1,-1 1,1-1,0 1,0-1,0 1,0 0,0-1,0 1,0-1,0 1,0-1,0 1,0-1,0 1,0-1,0 1,0-1,1 1,-1-1,0 1,0-1,1 1,-1-1,0 1,1-1,-1 0,0 1,1-1,-1 1,1-1,-1 0,0 1,1-1,-1 0,1 0,0 1,0-1,-1 1,1-1,0 1,-1-1,1 1,0-1,-1 1,1 0,-1-1,1 1,-1 0,1-1,-1 1,1 0,-1 0,0 0,0-1,1 1,-1 0,0 0,0 0,0 0,0 0,0-1,0 1,0 0,0 0,0 0,0 0,-1-1,1 1,0 0,0 0,-1 0,1-1,-1 1,1 0,0 0,-1-1,0 1,1 0,-1-1,1 1,-1-1,0 1,1-1,-1 1,0-1,0 1,1-1,-2 1,-22 7,21-8,0 1,-1 0,1 0,0 0,-1 1,1-1,0 1,0-1,0 1,0 0,-3 4,6-6,0 1,-1 0,1 0,0-1,0 1,1 0,-1 0,0-1,0 1,0 0,0-1,1 1,-1 0,0-1,0 1,1 0,-1-1,1 1,-1 0,1-1,-1 1,1-1,-1 1,1-1,-1 1,1-1,-1 0,1 1,0-1,-1 0,1 1,0-1,-1 0,3 1,29 13,-28-13,0 0,-1 1,0-1,0 0,0 1,0 0,0 0,0 0,0 0,0 0,-1 0,5 5,-7-6,0-1,0 1,1-1,-1 0,0 1,0-1,0 1,0-1,0 0,0 1,0-1,0 1,0-1,0 0,0 1,0-1,0 0,-1 1,1-1,0 1,0-1,0 0,0 1,-1-1,1 0,0 1,0-1,-1 0,1 1,0-1,-1 0,1 0,-1 1,-27 8,17-8,-1 0,1-1,-1 0,-15-2,22 1,-1 1,1-1,0-1,0 1,0-1,0 0,0 0,0 0,0 0,0-1,-5-5,6 3,1 0,0-1,0 1,1-1,-1 0,1 0,1 0,-1 0,1 0,-1-9,-7-25,4 25,-1 0,0 1,-1 0,-1 0,-1 1,1 0,-2 0,-19-19,28 31,1 1,-1-1,1 1,-1-1,0 1,1 0,-1-1,0 1,1 0,-1-1,0 1,0 0,1 0,-1 0,0 0,0 0,1 0,-1 0,0 0,0 0,1 0,-1 0,0 0,0 1,1-1,-1 0,-1 1,-18 18,-6 30,25-48,1 1,-1 0,0 0,1 0,-1 0,1-1,0 1,-1 0,1 0,0 0,0 0,0 0,0 0,1 0,-1 0,1-1,-1 1,1 0,-1 0,1 0,1 1,0 0,0 0,1-1,-1 0,0 1,1-1,0 0,-1 0,1-1,0 1,0 0,5 1,10 3,1-1,0 0,32 2,-23-2,-1 1,26 5,-42-12,-23-9,-42-27,47 29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2:14.65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5006 15,'11'183,"-9"-169,-1 0,-1 0,0 0,-1 0,0 0,-1-1,-1 1,0 0,-1-1,0 0,-1 0,-8 15,-17 41,25-53,-1-2,0 1,-14 22,-24 45,36-64,0 0,-2-1,0 0,-19 24,4-15,17-19,1 0,0 1,1 0,-1 0,2 0,-1 1,1 0,-4 10,-36 45,26-28,-7 13,-1-1,-3-1,-41 50,54-78,2 1,0 1,1 0,1 1,1 0,-16 44,20-49,-1 0,0-1,-1 0,-1-1,-1 0,0 0,-1-1,-1-1,0 0,-22 15,-111 71,109-83,32-15,-1 2,1-1,0 1,1 0,-12 7,10-5,0 1,0 0,1 1,0-1,0 1,1 0,0 1,0-1,0 1,1 0,0 0,1 0,0 1,-4 13,1-7,-1 0,0 0,-2-1,0 0,-17 20,4-3,15-22,1 1,0-1,1 1,0 0,0 1,1-1,1 1,0 0,0 0,1 0,0 0,1 1,0-1,2 16,1 17,12 63,-10-80,-3-26,-1 0,0 0,0-1,0 1,0 0,0 0,0 0,0 0,0 0,0 0,0 0,0-1,0 1,-1 0,1 0,0 0,-1 0,1-1,0 1,-1 0,1 0,-1-1,0 1,1 0,-1-1,1 1,-1 0,0-1,0 1,1-1,-1 1,0-1,0 0,0 1,1-1,-1 0,0 1,0-1,0 0,0 0,0 0,1 0,-1 0,0 0,0 0,0 0,0 0,0 0,0-1,0 1,1 0,-1-1,-1 0,-63-22,40 12,10 7,1 0,-1 1,0 1,0 1,1 0,-1 0,0 2,0 0,0 1,0 0,1 1,-1 1,1 0,0 1,0 0,-20 11,30-13,0 1,0-1,1 1,-1 0,1 0,0 0,0 0,0 0,0 1,1-1,0 1,0 0,0-1,1 1,-1 0,1 0,0 0,0 7,-1 13,1 1,4 39,0-13,-2-38,0 0,2 0,-1-1,7 19,7 40,-4-6,-8-49,0-1,-2 1,2 29,-5-18,-1-11,2-1,0 1,0-1,2 0,0 1,0-1,2 0,0 0,7 15,-9-27,-1-1,1 1,-1-1,0 1,0-1,0 1,0 0,0-1,-1 1,0 0,0 0,0 7,4-28,15-46,-18 60,0 0,0 1,1-1,-1 1,1-1,-1 1,1 0,0 0,-1-1,1 1,0 0,1 1,-1-1,0 0,0 1,1-1,-1 1,1 0,-1-1,5 0,-6 2,1 1,0-1,-1 1,1-1,-1 1,1 0,-1 0,1-1,-1 1,1 0,-1 0,0 1,1-1,-1 0,0 0,0 1,0-1,0 0,0 1,0-1,-1 1,1-1,0 1,-1-1,1 1,-1 0,1-1,-1 1,0 0,0-1,0 3,2 3,-1 0,0 0,0 0,-1 0,0 0,-2 12,-1-10,0 0,-2 1,1-1,-9 13,-8 15,19-33,-1 1,0-1,0 0,0 0,0 0,-1 0,1 0,-1-1,0 1,0-1,0 0,-1-1,1 1,-1-1,0 1,1-2,-1 1,-10 2,-7 1,0-2,-1 0,-24-1,8 0,35-1,0 0,-1 0,1 1,0 0,0 0,0 0,0 0,1 0,-1 1,1 0,-1 0,1 0,-4 4,-41 50,39-45,-19 28,23-32,0 0,0 0,-1 0,0-1,0 0,-1 0,0-1,0 0,-1 0,-14 8,-5 0,-1-1,0-2,-1-1,0-1,-40 7,0-4,43-6,0-1,-1-2,-29 1,-155 7,177-11,-1-1,1 2,-37 5,60-5,1 1,0 1,0 0,0 0,0 1,0 0,1 1,0 0,0 0,0 1,-10 9,4-5,0-1,-1 0,0-1,0 0,-1-2,-23 7,22-7,-14 2,0-2,-1-1,1-2,-1-1,1-2,-42-4,-15 2,-252 12,148 3,178-10,0-1,1 2,-1 0,-14 6,-10 3,-61 23,65-22,-54 14,60-21,0 0,0 2,-47 21,65-24,1 0,0 1,1-1,-1 2,2 0,-1 0,1 0,0 1,1 0,0 1,0-1,-8 17,-21 55,22-48,-21 37,25-49,2-1,0 1,2 1,0-1,-4 33,6-8,1 0,6 71,-1-22,-4-52,-2-1,-2 0,-2-1,-22 70,-32 83,44-102,14-68,0 1,-9 25,9-34,0 1,-2 32,-7 26,9-60,4-10,-1 0,0 0,0 0,-1 0,0 0,0 0,0-1,-4 8,4-15,0 0,0-1,1 1,-1-1,1 1,0-1,0 1,0-1,1 0,-1-3,-3-51,2 1,9-80,-1-13,-16-192,-1 175,8-51,5 116,9-153,0 72,1-2,-13 121,8-180,-2 206,1-9,0-54,-6 40,-9-185,3 158,7-97,1 63,10-25,-1-19,-11 91,0-21,-15-129,7 162,-14-75,5 43,3-2,0-128,12 179,-9-226,8 135,6-142,0 263,0 0,1 1,11-29,5-24,-15 44,1 1,1 0,12-27,0 23,-16 24,0 1,-1-1,1-1,-1 1,0 0,0 0,0-1,0 1,1-6,-2 6,1-1,0 1,-1 0,1-1,0 1,1 0,-1 0,1 1,-1-1,1 0,0 1,0 0,0-1,0 1,0 0,0 1,5-3,68-22,-35 14,-18 4,1 0,0 2,0 1,0 1,1 1,-1 1,34 1,969 3,-532-3,-184-11,12 1,-79 9,211 4,-325 9,58 1,-158-12,288 9,-85-7,-7-1,-219 0,0 0,0 0,0 1,0 0,0 0,0 1,-1 0,1 0,-1 0,0 1,0 0,0 0,-1 1,1 0,-1 0,0 0,4 6,-6-7,0 1,0-1,0 1,-1-1,0 1,0 0,0 0,-1 0,0 0,1 0,-2 0,1 0,-1 1,0-1,0 0,0 0,0 0,-1 1,0-1,0 0,-1 0,1 0,-1 0,-3 5,-48 66,-8 50,54-112,0 1,1 0,-4 18,-13 29,14-33,8-24,0-1,0 0,0 0,0 0,-1 0,0 0,0 0,0-1,-4 6,0-8,5-12,4-13,1 8,1 0,0 0,1 1,0 0,2 0,0 0,0 1,19-23,4 2,63-56,-57 50,-32 33,1 1,0 0,0 0,1 1,0-1,0 1,12-7,-19 13,0 0,1-1,-1 1,0 0,0 0,0 0,0 0,0 0,0 0,0 0,0 0,0 0,0-1,1 1,-1 0,0 0,0 0,0 0,0 0,0 0,0 0,0 0,1 0,-1 0,0 0,0 0,0 0,0 0,0 0,0 0,1 0,-1 0,0 0,0 0,0 0,0 0,0 0,0 0,1 0,-1 0,0 1,0-1,0 0,0 0,0 0,0 0,0 0,0 0,0 0,0 0,1 0,-1 1,0-1,0 0,0 0,0 0,0 0,0 0,0 0,0 1,0-1,0 0,0 0,0 0,0 0,0 0,0 1,-7 12,-16 14,19-25,-1 0,1 0,0-1,0 1,-1-1,1 0,-1 0,1-1,-1 1,0-1,1 0,-1 0,-5-2,-64-15,3 1,-223 3,291 12,-271-10,40 9,-216 5,308 7,-101 3,87-2,5 1,-279-15,-430 6,824-1,-56 13,58-9,-69 5,-54 0,-15 1,92-14,-103 4,175-1,1 0,0 0,0 1,-1 0,1 1,0-1,1 1,-1 1,1-1,-1 1,1 0,0 1,0-1,1 1,-1 1,1-1,0 1,1-1,-1 1,1 1,0-1,1 0,0 1,0 0,0 0,1 0,0 0,0 0,1 1,-2 13,3-19,0-1,0 1,1-1,-1 1,0-1,0 1,1-1,-1 0,1 1,-1-1,1 0,0 1,0-1,-1 0,1 0,0 1,0-1,0 0,0 0,0 0,2 1,1 0,0 1,0-1,0 0,0 0,0-1,0 1,5 0,8 1,0 0,28 0,-45-3,25 0,-1 1,1 2,-1 0,1 1,-1 1,39 15,-43-13,1 0,0-1,1-2,-1 0,1-1,24 0,134-10,-70 0,408-3,998 10,-1242-12,-235 12,24 0,74 9,-76-4,112-5,-68-2,-84 0,-1-1,1 0,-1-2,1 0,-1-1,25-12,20-6,-57 21,0 0,0-1,0-1,-1 1,0-1,0 0,0-1,10-10,-17 16,1-1,-1 1,0-1,1 0,-1 1,0-1,0 1,0-1,1 0,-1 0,0 1,0-1,0 0,0 1,0-1,0 0,0 1,0-1,-1 0,1 1,0-1,0 0,-1 1,1-1,0 1,-1-1,1 0,0 1,-1-1,1 1,-1-1,1 1,-1-1,1 1,-1 0,1-1,-1 1,0-1,1 1,-1 0,1 0,-1-1,0 1,1 0,-1 0,-1 0,-35-13,34 13,-50-12,-1 3,-93-3,-115 13,103 1,-753-13,894 11,-648 0,582 7,1 3,-91 22,107-18,-158 41,150-33,0-4,-1-3,-133 9,158-23,5-2,0 2,0 3,0 1,-60 15,87-16,0-1,0-1,0 0,-28-2,-46 4,85-3,1 0,-1 1,0 0,1 0,0 1,-1 0,1 0,0 1,-8 6,3 0,0 0,0 1,1 0,1 1,0 0,1 1,0 0,1 0,-11 24,19-36,0-1,0 1,-1 0,1-1,0 1,0 0,0-1,0 1,0 0,0-1,1 1,-1 0,0-1,0 1,0 0,1-1,-1 1,0 0,1-1,-1 1,0-1,1 1,-1-1,1 1,-1-1,1 1,-1-1,1 1,-1-1,1 1,0-1,-1 0,1 0,-1 1,1-1,0 0,-1 0,1 0,0 1,-1-1,1 0,0 0,0 0,-1 0,1 0,0 0,-1-1,1 1,0 0,0 0,47-4,-39 3,337-30,-173 19,175 12,-144 2,198 0,412-4,-100-9,-564-1,5 0,8 10,132 5,-26 8,-259-11,3 0,0 0,0 0,0 1,-1 1,1 0,12 5,-22-6,0 0,0 0,0 1,0 0,0 0,-1-1,1 1,-1 1,1-1,-1 0,0 1,0-1,0 1,0 0,0-1,-1 1,1 0,-1 0,0 0,0 0,0 0,0 1,0-1,-1 0,1 0,-1 1,0-1,0 7,3 25,-1-30,-2 0,1 0,0 0,-1 0,0 0,-1 8,0-11,1 0,-1 0,0 0,0 0,1-1,-1 1,0 0,-1-1,1 1,0-1,0 1,-1-1,1 1,-1-1,1 0,-1 0,0 0,1 0,-1 0,0 0,-3 1,-24 9,-1-2,0 0,-1-2,0-1,0-2,-1-1,1-2,-33-2,-307 7,98 0,-668-17,760-1,-46 0,-449 2,217 9,196 13,237-8,0 1,0 1,0 2,1 0,-29 15,20-8,-64 17,85-29,1 1,0 0,0 0,-22 13,29-15,0 1,1 1,-1-1,1 0,0 1,0 0,0 0,0 0,1 1,-1-1,1 1,0 0,-3 8,6-13,0 1,0-1,-1 1,1-1,0 1,0 0,0-1,0 1,0-1,0 1,0-1,0 1,1-1,-1 1,0 0,0-1,0 1,0-1,1 1,-1-1,0 1,1-1,-1 0,0 1,1-1,-1 1,1-1,-1 0,0 1,1 0,22 8,24-3,286 3,-135-5,118 18,331 25,-338-32,-130-11,497 2,-368-9,-130 5,188-4,-207-22,-147 21,-1 0,1 0,-1-2,0 1,0-1,-1-1,11-6,1 0,72-55,-94 66,0 1,0 0,0 0,1 0,-1 0,0 0,0 0,0 0,1-1,-1 1,0 0,0 0,0 0,0 0,1 0,-1 0,0 0,0 0,0 0,1 0,-1 0,0 0,0 0,0 0,1 0,-1 0,0 1,0-1,0 0,1 0,-1 0,0 0,0 0,0 0,0 0,0 1,1-1,-1 0,0 0,0 0,0 0,0 0,0 1,0 11,-8 13,-2-4,0-2,-2 1,0-2,-1 1,-1-2,-1 0,0 0,-1-2,-1 0,-23 16,18-14,0-1,-30 15,42-26,-1-1,1 0,-1 0,1-1,-1 0,0-1,0-1,-17 1,-103 0,-257 12,106-3,101-6,-397-1,302-6,-275-18,437 13,-156-19,221 19,-77 1,37 3,-19-8,-64-1,-114 0,265 12,16-1,-1 1,1 0,-1 0,1 0,-1 1,-7 2,11-3,1 1,0-1,0 1,-1 0,1 0,0 0,0 0,0 0,0 0,0 0,0 0,0 0,0 0,0 0,0 1,1-1,-1 0,0 1,1-1,-1 0,1 1,0-1,-1 1,1-1,0 1,0-1,0 1,0 2,0 3,0 0,0 0,1 0,0 0,0 0,0 0,1 0,0 0,1 0,5 10,-5-13,0 0,0 0,0 0,0 0,1-1,0 0,0 1,0-1,0-1,0 1,1-1,-1 0,1 0,-1 0,1 0,5 1,37 6,0-3,0-1,0-2,92-7,-109 3,63-3,-18-1,1 3,138 16,137 17,-227-24,120 16,112 5,130-17,96-9,-298-4,-236 6,-38-2,1-1,0-1,-1 0,22-2,5-2,1 1,73 5,-109-1,-1-1,0 0,1 0,-1 0,0 1,1-1,-1 1,0-1,1 1,-1 0,0-1,0 1,0 0,0 0,1 0,-1 0,0 0,-1 0,1 0,0 0,0 0,0 0,-1 0,1 1,0-1,-1 0,1 0,-1 1,0-1,1 3,1 50,-3-22,1-24,0 0,-1 0,0 0,0 0,-1 0,0-1,0 1,-1-1,0 1,0-1,-1 0,0 0,0 0,-1-1,0 1,0-1,0 0,-11 8,12-10,0-1,1 0,-2 0,1 0,0 0,-1 0,1-1,-1 0,0 0,0 0,0-1,0 1,0-1,0-1,0 1,0-1,0 1,0-1,0-1,-1 1,1-1,0 0,0 0,0 0,0-1,1 0,-1 0,0 0,-6-4,-8-6,-2 0,0 2,0 1,-1 0,0 2,0 0,-1 2,1 0,-32-1,-28 1,-107 7,64 1,-155-5,-277 4,471 1,-208-4,-131-52,135 21,122 17,-271 8,251 9,143-5,41 1,0 1,-1 0,1 1,0-1,-1 1,1 0,-1 0,1 0,-1 1,1 0,0-1,-1 2,1-1,0 0,0 1,0 0,0 0,0 0,0 0,0 1,1-1,-1 1,1 0,0 0,-6 7,1 1,-1 0,1 0,1 1,0 0,1 0,0 0,1 1,1 0,0 0,-3 18,6-30,1 0,0 0,0 0,0 0,0 0,1-1,-1 1,0 0,0 0,0 0,1 0,-1-1,0 1,1 0,-1 0,1-1,-1 1,1 0,-1 0,1-1,0 1,-1-1,1 1,0-1,-1 1,1-1,0 1,0-1,1 1,32 3,33-16,-27 0,-20 6,0 0,1 1,0 1,40-2,125 5,317 4,-195 32,-207-19,146 3,937-20,-990 12,-162-12,0 2,0 1,-1 1,1 2,-1 1,51 17,-69-18,6 1,0 2,21 12,-35-17,0 0,0 1,0-1,-1 1,0 0,1 0,-1 1,-1-1,1 1,-1 0,0 0,4 6,-7-9,1 0,-1 0,1 0,-1 0,0 0,0 0,0 0,0 0,0 0,0 0,0 0,-1 0,1 0,-1-1,1 1,-1 0,0 0,0 0,0-1,0 1,0 0,0-1,0 1,0-1,-1 1,1-1,-1 1,1-1,-1 0,1 0,-1 0,0 0,-2 1,-3 2,-1 0,0 0,0 0,-1-1,1-1,-10 3,-17-1,-1-1,0-2,1-1,-64-10,-47 0,116 13,-1 1,0 2,1 0,0 2,0 2,1 0,-32 18,23-12,0-1,-1-2,-52 11,-15-13,0-4,-145-9,88-1,-1004 3,1143 2,1 0,0 2,0 0,-36 13,38-10,-1-1,-1-1,1 0,-1-2,-26 0,38-3,0 0,0-1,0 0,0-1,0-1,1 1,-18-8,24 8,1 0,-1 0,1 0,0-1,-1 1,1-1,0 0,1 0,-1 0,1 0,-1 0,1-1,0 1,0-1,0 1,1-1,-1 0,1 1,0-1,0 0,0 0,1 0,-1 0,1-7,-1-2,1-1,0 1,1 0,1-1,0 1,0 0,9-24,-8 31,0 1,0-1,0 1,1 0,0 0,0 0,0 1,0-1,1 1,0 0,0 0,0 0,0 1,0 0,1 0,0 0,-1 1,1 0,7-2,9-1,0 0,0 1,1 2,-1 0,43 3,117 22,-30-3,369-11,-147-8,79 3,-83-1,-345-3,156 10,-158-7,0 1,-1 1,0 0,0 2,38 17,-54-21,0 2,0-1,0 1,0 0,-1 0,0 0,0 1,7 9,33 58,-24-36,24 51,-45-87,1 0,0-1,-1 1,1 0,0 0,0 0,0 0,0-1,0 1,0 0,0-1,0 1,0-1,0 1,0-1,0 1,0-1,0 0,1 0,-1 1,0-1,0 0,0 0,0 0,1 0,-1 0,0-1,0 1,0 0,0-1,1 1,-1 0,0-1,0 1,1-2,45-26,-31 18,-15 9,39-18,-38 18,0 0,0 0,0 0,0 1,0-1,1 1,-1 0,0-1,0 1,0 0,1 0,-1 0,0 1,0-1,0 1,0-1,3 2,-4-2,0 1,-1 0,1 0,0 0,-1 0,1 0,-1 0,1 0,-1 0,0 0,1 0,-1 0,0 0,0 0,1 0,-1 0,0 0,0 0,0 0,0 0,-1 0,1 1,0-1,0 0,-1 0,1 0,0 0,-1 0,1 0,-1 0,0 0,1-1,-1 1,1 0,-1 0,0 0,-1 1,-1 1,0 1,0-1,0 0,0 1,0-2,-1 1,0 0,-5 3,0-3,0-1,0 0,0 0,0-1,-1 0,1 0,0-1,-1-1,-17-2,-8-4,-46-16,52 14,-58-10,8 13,-1 5,-114 11,185-9,0 1,0 1,0 0,0 0,0 0,1 1,0 1,-1-1,2 1,-1 1,0-1,1 1,0 1,-12 13,-35 28,32-34,-1 0,-1-2,0-1,0 0,-1-2,0-1,-1-1,0-1,-41 4,-24-3,-126-5,211-2,-43-4,0-2,0-3,-93-28,23 6,28 15,-1 4,-165 1,-104 22,361-11,-58 0,-79 9,120-7,1 1,-1 1,0 1,1 0,0 0,0 2,1 0,0 1,-21 14,30-17,0 1,0-1,1 1,-1 0,1 0,1 1,-1 0,1 0,0 0,1 0,-1 0,-2 12,5-17,0 1,1 0,-1 0,1 0,-1 0,1 0,0 0,0 0,0 0,1 0,-1-1,1 1,0 0,-1 0,1 0,0 0,1-1,-1 1,0-1,1 1,0-1,-1 1,1-1,0 0,0 0,0 0,1 0,-1 0,0 0,1-1,-1 1,1-1,0 1,-1-1,1 0,3 1,25 5,1-1,0-1,0-2,0-1,0-1,47-6,-4 2,-50 1,0-1,-1-1,0-1,0-1,0-1,41-19,-39 17,1 1,0 2,1 1,0 1,0 1,1 2,35 2,21-2,187-17,182-3,-68 44,82 1,-381-23,-42 0,0-1,0-3,83-14,62-20,-183 36,0 1,0 0,-1 0,1 0,0 1,0 0,-1 1,1-1,10 5,-14-5,0 0,0 1,-1-1,1 1,0 0,-1 0,1-1,-1 2,0-1,0 0,0 0,0 1,0-1,0 1,0-1,-1 1,1 0,-1 0,0 0,0 0,0 0,1 6,5 30,-4-32,-1-1,-1 1,1-1,-1 1,-1 0,1-1,-1 1,0 0,0 0,-1-1,0 1,0 0,-1-1,-2 8,2-13,0-1,0 1,0-1,0 0,0 0,0 1,1-1,-1-1,0 1,0 0,0 0,0-1,0 1,0-1,0 0,0 1,1-1,-1 0,0 0,-2-2,-11-3,-26 0,0 1,-1 2,1 2,-63 6,85-4,-38 6,-1 2,-71 20,-47 9,46-23,-1-6,-243-15,159-13,-135-6,-465 14,782 13,-1 1,1 2,0 2,1 0,-1 3,1 0,1 2,0 1,1 2,0 1,-51 38,73-49,1 2,0-1,0 1,-7 9,12-14,0 0,1 0,-1 0,1 0,0 0,0 0,0 0,0 0,0 0,0 1,0-1,1 0,-1 1,1-1,0 1,0-1,0 0,0 1,0-1,0 1,0-1,2 4,-1-5,0 0,0 1,0-1,1 0,-1 0,0 0,1 0,-1 0,1 0,-1 0,1 0,0-1,-1 1,1 0,0-1,-1 0,1 1,0-1,-1 0,4 0,44 0,-36-1,461 6,-265-14,-19-1,478 22,327-12,-818-12,-143 9,-1-2,1-1,-1-2,0-1,42-18,-63 23,41-14,-53 18,1 0,-1 0,0 0,0 0,0 0,0 0,0 0,1 0,-1 0,0 0,0 0,0 0,0 0,0 0,1 1,-1-1,0 0,0 0,0 0,0 0,0 0,0 0,0 0,1 0,-1 1,0-1,0 0,0 0,0 0,0 0,0 0,0 1,0-1,0 0,0 0,0 0,0 0,0 0,0 1,0-1,0 0,0 0,0 0,0 0,0 0,0 1,0-1,0 0,0 0,0 0,-1 0,-4 15,-9 10,4-12,0 1,-1-2,0 1,-1-2,-1 1,1-2,-2 0,0 0,0-1,0-1,-1 0,0-1,-28 8,-5-2,1-3,-2-2,-70 3,-12-6,-137-14,205 6,-638-11,675 14,-30-1,6-1,0 2,-1 3,2 1,-90 21,77-12,0-2,0-3,-1-3,-108-4,-6 1,-64 9,232-10,-3-1,0 1,0 0,0 1,-16 5,26-7,-1 1,1 0,0 0,-1 0,1 0,0 1,0-1,0 1,0-1,0 1,0 0,0 0,0 0,1 0,-1 0,1 0,0 0,-1 0,1 0,0 1,0-1,1 1,-1-1,0 1,1-1,-1 3,1-3,0 0,0 0,0 0,0 0,0-1,0 1,0 0,1 0,-1 0,1 0,-1-1,1 1,0 0,0 0,0-1,0 1,0-1,0 1,0-1,0 1,1-1,-1 0,0 1,1-1,-1 0,1 0,0 0,-1 0,1-1,0 1,0 0,-1-1,1 1,3 0,8 1,-1 0,1-1,0-1,17-1,-2 1,94 5,144-1,-199-11,86-20,-90 13,106-7,-39 22,-1 6,222 41,-351-48,46 7,164 34,-188-35,-15-6,0 2,-1-1,1 1,0 0,-1 0,1 1,-1 0,0 0,0 0,0 1,11 9,-17-13,0 0,0 1,0-1,0 0,0 0,1 1,-1-1,0 0,0 1,0-1,0 0,0 1,0-1,0 0,-1 0,1 1,0-1,0 0,0 1,0-1,0 0,0 0,0 1,-1-1,1 0,0 0,0 1,0-1,-1 0,1 0,0 1,0-1,-1 0,1 0,0 0,0 0,-1 0,1 1,0-1,-1 0,1 0,0 0,-1 0,1 0,0 0,0 0,-1 0,1 0,0 0,-1 0,1 0,-21 2,19-1,-47-1,0-2,-74-12,-15-1,-347 3,201 8,193-1,62 2,-1 1,1 1,-1 2,0 0,1 3,0 0,-44 13,33-5,-42 7,54-14,1 1,-1 2,1 1,-32 15,41-15,0 1,1 0,1 2,0 0,1 1,0 0,1 1,0 1,1 0,1 1,0 0,-12 23,24-38,0-1,0 0,0 1,-1-1,1 0,0 0,0 1,0-1,0 0,0 1,0-1,0 0,0 1,0-1,0 0,0 1,0-1,0 0,0 0,0 1,0-1,0 0,0 1,0-1,0 0,0 1,1-1,-1 0,0 0,0 1,0-1,0 0,1 0,-1 1,0-1,0 0,1 0,-1 0,0 1,1-1,17 0,26-12,-38 10,103-33,123-58,-207 84,0 3,0 0,1 1,-1 1,43 0,-50 3,-1 0,1 0,-1-2,28-7,-38 8,1-1,-2 0,1-1,0 1,-1-1,1-1,-1 1,0-1,-1 0,10-11,29-38,-23 29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2:23.35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933 359,'-1'-2,"0"0,0 0,0 0,0 0,0 0,-1 0,1 0,-1 0,1 1,-1-1,1 0,-1 1,0 0,0-1,0 1,-3-1,-34-21,38 23,-6-4,0 0,0 1,-1 0,1 1,-1-1,1 2,-1-1,0 1,0 0,0 0,-8 1,10 1,0 1,0-1,0 1,1 0,-1 0,1 0,0 1,-1 0,1 0,0 1,1-1,-1 1,1 0,-1 0,-4 6,6-7,-1-1,0 1,0-1,0 0,0 0,-1 0,1-1,0 0,-1 1,1-1,-1-1,1 1,-1-1,-8 0,-72-4,73 2,-4 0,1-1,1-1,-1 0,-23-11,-6-11,34 19,-1 1,0 0,-21-9,-102-41,52 20,76 33,-1 0,1 0,0-1,1 0,-1 0,1-1,-1 1,1-1,0 0,1 0,-8-11,10 13,1 0,-1 0,1 0,-1 0,1 0,0 0,0 0,0-1,1 1,-1 0,1-1,0 1,0 0,0 0,0-1,0 1,1 0,0-1,-1 1,1 0,0 0,1 0,-1 0,0 0,1 0,0 0,2-3,-3 5,0 0,1-1,-1 1,0 0,1 0,-1 0,0 0,1 0,-1 1,1-1,0 0,-1 1,1-1,0 1,-1-1,1 1,0 0,-1 0,1 0,0 0,0 0,-1 0,1 0,0 0,-1 1,1-1,2 2,50 23,-20-8,143 50,-147-56,2-2,52 8,-67-14,6 2,0 1,-1 1,36 16,26 8,-30-12,-48-18,1 1,-1-1,1 2,-1-1,0 1,11 6,-15-7,1 1,0-1,-1 1,0 0,0-1,0 1,0 0,0 0,0 0,-1 1,0-1,0 0,1 1,-2-1,1 0,0 1,0 4,0-2,0 1,-1-1,0 0,0 1,0-1,0 1,-1-1,0 0,-1 1,1-1,-1 0,0 0,-1 0,1 0,-1 0,0-1,-1 1,1-1,-1 0,0 0,-1 0,1-1,-1 1,0-1,0 0,0-1,-1 1,1-1,-12 5,-18 7,0-2,-66 14,47-13,5 4,40-14,0 0,0-1,-1 0,1 0,-1-1,-18 2,15-4,1 2,-1-1,1 2,-1-1,1 2,0 0,0 0,0 1,1 0,0 1,0 1,0 0,0 0,1 1,1 0,-1 1,1 0,1 0,0 1,0 0,1 0,0 1,1 0,-7 16,10-20,1 1,0-1,0 1,0-1,1 1,1 0,-1-1,1 1,0 0,1 0,0-1,3 15,-1-14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4:45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0,'1224'1224,"-1214"-1214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1:48.5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0,'2725'2725,"-2716"-2716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4:49.8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0,'1391'1391,"-1379"-1379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4:56.7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0,'1618'1618,"-1605"-1605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5:03.6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0,'1569'1570,"-1551"-1553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5:16.3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1,'4316'4316,"-4304"-4304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5:26.3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1,'4597'4596,"-4584"-4583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5:35.3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0,'5907'5908,"-5894"-5896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5:50.6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1,'6341'6341,"-6327"-6328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6:01.4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1,'6381'6382,"-6369"-6370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6:16.8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1,'6483'6483,"-6470"-6470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6:23.5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0,'5976'5976,"-5963"-5962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1:54.4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0,'1'1,"2"2,3 3,1 2,2 0,0 1,-1-1,0 1,1-1,-2 0,1-1,1 2,0 0,0 0,-1-1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6:30.3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0,'5167'5168,"-5715"-5716,532 532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6:38.3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0,'1558'1558,"-1546"-1546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6:40.5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1,'266'266,"-247"-247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6:44.7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0,'357'357,"-347"-347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7:28.614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4.68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315 0,'0'4,"-4"5,-5 6,-5-1,-4 2,-3-2,2 0,0 3,0-2,-6 0,-1 1,-1-1,0 0,1-2,1-4,4 2,7-3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5.3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429 1,'-2'5,"0"0,0 0,-1 0,0 0,0 0,0-1,-1 1,1-1,-1 0,0 0,-1 0,-6 5,-3 3,-13 13,-2-2,-59 37,51-36,-43 36,69-50,0 0,0 1,1 1,1 0,0 0,0 1,-10 20,11-18,0-3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07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179 1,'-2'37,"-3"-1,-1 0,-2 0,-15 47,7-29,-81 274,82-291,9-23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06.7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0,'12'213,"0"-9,-12-190,1 9,-1 0,-2 0,-7 42,4-46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8.04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786 1,'1'7,"-1"-1,0 1,0 0,-1 0,1 0,-2 0,1 0,-1-1,0 1,0 0,-1-1,0 0,0 1,0-1,-1-1,0 1,0 0,-5 5,-122 148,63-72,-4-3,-137 125,166-174,-159 144,184-163,18-16,0 0,0 0,0 0,1 0,-1 0,0 0,0 0,0 0,0 0,0-1,0 1,0 0,0 0,0 0,0 0,0 0,0 0,0 0,0 0,0 0,0-1,0 1,0 0,0 0,0 0,0 0,0 0,0 0,0 0,0 0,0-1,0 1,0 0,0 0,0 0,0 0,0 0,0 0,0 0,0 0,0 0,0-1,0 1,0 0,-1 0,1 0,0 0,0 0,0 0,0 0,0 0,0 0,0 0,0 0,0 0,-1 0,27-42,-24 39,208-312,-150 224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1:59.7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1,'635'634,"-628"-627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29.41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73 0,'0'39,"0"142,-28 226,25-383,-2-2,0 1,-14 33,19-56,0 0,0 0,0 0,0 0,0 0,-1 0,1-1,0 1,0 0,0 0,0 0,0 0,0 0,-1 0,1 0,0 0,0 0,0 0,0 0,-1 0,1 0,0 0,0 0,0 0,0 0,-1 0,1 0,0 0,0 0,0 0,0 0,0 0,-1 0,1 0,0 0,0 0,0 0,0 0,0 0,-1 0,1 1,0-1,0 0,0 0,0 0,0 0,0 0,0 1,0-1,0 0,-1 0,1 0,0 0,0 0,0 1,0-1,0 0,0 0,0 0,0 0,0 1,0-1,0 0,0 0,0 0,1 1,-5-22,2-29,3-292,-1 863,0-491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40.452"/>
    </inkml:context>
    <inkml:brush xml:id="br0">
      <inkml:brushProperty name="width" value="0.3" units="cm"/>
      <inkml:brushProperty name="height" value="0.6" units="cm"/>
      <inkml:brushProperty name="color" value="#837D7D"/>
      <inkml:brushProperty name="tip" value="rectangle"/>
      <inkml:brushProperty name="rasterOp" value="maskPen"/>
      <inkml:brushProperty name="ignorePressure" value="1"/>
    </inkml:brush>
  </inkml:definitions>
  <inkml:trace contextRef="#ctx0" brushRef="#br0">401 632,'-1'0,"-1"1,1-1,-1 1,1 0,-1 0,1-1,0 1,0 0,-1 0,1 0,0 0,0 0,0 1,0-1,0 0,0 0,-1 3,-16 30,14-26,-27 57,4 2,-25 90,18-51,-39 164,63-248,8-35,10-40,140-395,-88 274,68-155,-107 288,1 0,1 2,3 0,1 2,52-56,-19 23,-60 70,1 0,-1-1,1 1,-1 0,0 0,1-1,-1 1,1 0,-1 0,1 0,-1 0,0 0,1 0,-1 0,1 0,-1 0,1 0,-1 0,1 0,-1 0,1 0,-1 0,1 0,-1 0,0 0,1 1,-1-1,1 0,-1 0,0 1,1-1,-1 0,1 1,-1-1,0 0,0 1,1-1,-1 0,0 1,1-1,-1 1,0-1,0 0,0 1,0-1,1 1,-1-1,0 1,0-1,0 1,0-1,0 1,0-1,0 1,0-1,-1 1,6 33,-5-33,1 39,-1-1,-2 1,-10 51,-34 116,30-145,2 0,2 1,4 1,-1 80,10-350,-1-69,0 274,0-1,0 0,0 0,0 1,0-1,-1 0,1 1,0-1,-1 1,0-1,1 0,-1 1,0-1,1 1,-1-1,0 1,0 0,0-1,-1 1,-1-2,2 2,-1 1,1 0,0 0,0-1,-1 1,1 0,0 0,-1 0,1 1,0-1,0 0,-1 0,1 1,0-1,0 0,0 1,-1-1,1 1,0 0,-2 1,-6 5,-1 0,1 1,1 1,-13 14,-45 64,4 4,-68 133,72-116,-65 172,100-216,4 1,2 0,2 1,-6 89,22-130,-1-25,1 0,-1 0,0 1,0-1,0 0,0 0,0 0,1 0,-1 0,0 0,0 0,0 1,1-1,-1 0,0 0,0 0,0 0,1 0,-1 0,0 0,0 0,0 0,1 0,-1 0,0 0,0 0,0 0,1 0,-1 0,0 0,0-1,0 1,1 0,-1 0,0 0,0 0,0 0,0 0,0 0,1-1,-1 1,0 0,0 0,0 0,0 0,0-1,0 1,1 0,23-38,-20 31,89-181,107-309,-112 262,-85 227,1-3,0 0,1 0,13-20,-18 31,0-1,0 1,0 0,1-1,-1 1,0 0,0-1,1 1,-1 0,0 0,1-1,-1 1,0 0,1 0,-1-1,1 1,-1 0,0 0,1 0,-1 0,1 0,-1 0,1 0,-1 0,0 0,1 0,-1 0,1 0,-1 0,0 0,1 0,-1 0,1 0,-1 0,1 0,-1 1,0-1,1 0,-1 0,0 1,1-1,-1 0,0 0,1 1,-1-1,0 0,0 1,1-1,-1 0,0 1,0-1,1 1,10 26,-10-23,19 75,-3 2,-3 0,3 105,-13-137,8 280,-9-317,3-16,6-20,24-100,119-420,-137 469,-18 75,0 1,0-1,0 0,0 0,0 0,0 1,0-1,0 0,1 0,-1 0,0 0,0 1,0-1,0 0,1 0,-1 0,0 0,0 0,0 0,1 1,-1-1,0 0,0 0,0 0,1 0,-1 0,0 0,0 0,0 0,1 0,-1 0,0 0,0 0,1 0,-1 0,0 0,0 0,0 0,1-1,-1 1,0 0,0 0,0 0,1 0,-1 0,0 0,0-1,0 1,0 0,1 0,-1 0,0 0,0-1,0 1,0 0,0 0,0 0,0-1,0 1,1 0,7 26,25 126,15 180,-5-20,-32-264,-8-38,-10-31,0-1,-1 1,-1 1,-1-1,-1 1,-18-25,28 43,0 1,0 0,0 0,0 0,0 0,0 0,0 0,0 0,-1 0,1 0,0 0,0 1,-1-1,1 1,-1-1,1 1,0-1,-1 1,1 0,-1-1,1 1,-1 0,1 0,-3 1,1-1,1 1,-1 0,0 1,0-1,1 0,-1 1,1-1,-1 1,1 0,0 0,-4 4,-4 5,1 1,0 1,-13 23,-37 84,-86 251,138-349,-7 28,11-37,0-1,-1 0,0 0,-9 16,13-27,0-1,0 0,-1 0,1 0,0 1,0-1,-1 0,1 0,0 0,-1 0,1 0,0 0,0 0,-1 0,1 0,0 0,-1 0,1 0,0 0,-1 0,1 0,0 0,0 0,-1 0,1 0,0 0,-1 0,1 0,0 0,0-1,-1 1,1 0,0 0,0 0,-1-1,1 1,0 0,0 0,0-1,0 1,-1 0,1 0,0-1,0 1,0 0,0 0,0-1,0 1,0 0,-1-1,1 1,0 0,0-1,0 1,0 0,0 0,1-1,-9-21,-5-38,-3 0,-3 1,-48-104,59 148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2.2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276 71,'-3'28,"0"0,-2 0,-1 0,-18 50,7-23,-33 104,-20 72,59-188,2 0,-6 86,1-538,7 308,-17-182,11 186,9 66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3.12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741 1,'-1'4,"1"0,-1 0,0 0,-1 0,1-1,-1 1,0 0,0-1,0 1,-4 4,-7 13,-110 197,-190 253,261-397,4 2,-59 121,128-235,1 1,28-36,4-6,5-18,-4-3,-5-3,71-206,-110 272,-9 23,-7 18,-337 545,304-485,28-43,-2-1,-1 0,0 0,-28 29,40-48,0 0,0 0,0 0,0 0,0 0,-1 0,1 0,0-1,-1 1,1 0,-1-1,1 1,0-1,-3 1,-10-6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4.74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4763,'1'-2,"-1"1,0-1,1 1,-1-1,1 1,-1-1,1 1,0 0,-1-1,1 1,0 0,0 0,0 0,0-1,0 1,0 0,1 0,-1 1,2-2,32-18,-20 12,182-89,919-369,-821 347,3599-1397,-2621 1004,-945 360,543-343,-405 178,98-65,20 35,-36 85,-446 224,-101 37,1 0,0 0,0 1,0-1,0 1,0-1,0 1,0-1,0 1,0 0,0 0,0 0,0 0,0 0,0 1,0-1,0 1,3 0,-6 1,1 0,-1 0,1 0,-1 0,0 0,0-1,0 1,0 0,0-1,0 1,-1-1,1 1,0-1,-1 1,1-1,-1 0,0 0,1 0,-3 1,-46 34,-1-2,-89 42,110-60,-949 460,-19-35,-992 415,1645-707,-1533 688,1420-610,-446 301,746-416,148-100,20-13,32-18,238-139,-12 30,97-29,2131-785,-1090 501,-1353 428,-28 5,1 1,0 2,0 1,48-2,-73 5,0 1,0 0,0 0,-1 0,1 0,0 0,0 0,0 0,0 0,0 0,0 0,-1 0,1 1,0-1,0 0,0 1,-1-1,1 0,0 1,0-1,-1 1,1-1,0 1,-1 0,1-1,0 1,-1-1,1 1,-1 0,1 0,-1-1,0 1,1 0,-1 0,0 0,1-1,-1 1,0 0,0 2,0 0,-1 0,-1 0,1 0,0 0,-1 0,1 0,-1 0,0 0,-3 3,-23 26,-2-1,-1-2,-2-1,0-2,-39 23,36-23,-76 51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5.64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1824 1,'-6'1,"0"1,1 0,-1 1,0-1,0 1,1 0,0 0,-1 1,-4 4,-13 7,-63 27,-1-3,-2-4,-182 45,-291 23,444-85,41-5,-372 52,940-150,-374 61,247-58,26-6,-367 86,-27 9,-33 11,10-8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8.9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34 156,'-9'14,"-13"33,21-46,1 0,-1 0,1 0,0 1,0-1,0 0,-1 0,1 0,0 0,0 0,1 1,-1-1,0 0,0 0,0 0,1 0,-1 0,1 1,-1-1,1 0,-1 0,1 0,0 0,-1-1,1 1,0 0,0 0,0 0,-1 0,1-1,0 1,0 0,0-1,0 1,0-1,3 1,1 1,1-1,0 0,-1-1,1 1,0-1,-1 0,1-1,0 1,0-1,10-3,60-23,-69 24,30-12,-1-1,0-2,-2-2,0-1,-1-2,-1-1,33-32,-64 55,0 0,0 0,0 1,0-1,-1 0,1 0,0 0,0-1,-1 1,1 0,-1 0,1 0,-1 0,1-1,-1 1,0 0,1-3,-2 4,1-1,0 1,-1-1,1 1,0 0,-1-1,1 1,-1-1,1 1,0 0,-1-1,1 1,-1 0,1 0,-1-1,1 1,-1 0,0 0,1 0,-1-1,1 1,-1 0,1 0,-1 0,1 0,-2 0,-48 8,5 7,1 3,0 1,-43 27,23-13,34-18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8:59.45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6 386,'-2'77,"-1"-48,2 0,2 1,0-1,8 40,-7-64,0 0,0 0,1 0,-1 0,1 0,0 0,1-1,-1 1,1-1,0 0,0 0,0 0,0-1,1 1,-1-1,1 0,0-1,0 1,10 3,4 0,-1 0,2-1,-1-1,29 3,5-4,-1-2,0-2,0-3,0-2,62-15,3-8,131-52,-144 41,-2-5,-2-4,-3-5,-1-4,104-83,-189 133,-1-1,0 0,-1 0,0-1,0 0,-1-1,7-12,-12 17,0-1,0 0,0 0,-1 0,0-1,-1 1,0 0,0-1,0 1,-1-1,0 1,-1-1,-1-9,-4-19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0.5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5259 1347,'-18'-2,"-1"0,1-1,0-1,0-1,-27-10,-1 0,-550-177,-26-8,-67 18,664 175,0-1,0-1,-32-18,-24-9,-202-76,-152-54,153 83,-3 12,-3 12,-320-22,-38 24,516 46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01.0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1 328,'4'0,"5"0,17 0,36 0,43-4,35-2,34-3,34-8,18-9,22-9,16-5,7-1,-19 3,-28 5,-33 3,-44 7,-44 7,-39 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5:21.6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0,'401'401,"-393"-393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2.61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1469,'6'1,"0"1,0 0,0 0,0 1,0 0,-1 0,9 6,7 3,-14-8,0 0,-1 1,0 0,0 0,0 0,-1 1,1 0,-1 0,-1 0,1 0,4 10,7 14,16 42,-13-26,17 36,-23-47,2-1,1 0,2-1,1-1,34 44,-44-68,0 0,0-1,0 0,1-1,0 0,1 0,-1-1,1 0,0-1,0 0,1-1,16 3,17 1,83 2,-102-8,12 1,5 0,47-3,-80 0,1 0,-1 0,1-1,-1 0,0-1,0-1,0 1,0-1,-1-1,10-5,-16 6,1 1,-1-1,1 0,-1 0,0 0,-1-1,1 1,-1-1,0 1,0-1,0 0,-1 0,1 0,-1 0,-1 0,1 0,-1 0,0-10,0-12,-2 0,-6-34,5 45,2 8,-1 1,0 0,-1 0,1 0,-1 0,-1 0,1 1,-1-1,-1 1,1 0,-1 0,0 0,0 1,-1 0,1 0,-1 0,0 1,-1-1,1 1,-8-3,-14-6,-1 1,-1 2,-46-11,42 12,30 7,-1 1,0 0,1 0,-1 0,0 1,0-1,1 1,-1 0,0 1,0-1,-6 2,10-1,-1 0,0 0,1 0,-1 0,1 1,-1-1,1 0,0 1,-1-1,1 1,0-1,0 1,0-1,0 1,0 0,0 0,1-1,-1 1,1 0,-1 0,1 0,-1 0,1 0,0 0,0 0,0 0,0-1,1 1,-1 0,1 3,0-1,0-1,0 1,0-1,0 0,1 0,0 1,-1-1,1 0,0-1,0 1,1 0,-1 0,1-1,-1 1,1-1,0 0,0 0,0 0,0 0,0-1,0 1,0-1,1 0,-1 1,1-2,-1 1,4 0,15 4,-1-2,1 0,25-1,-36-2,-4 1,0-1,-1 0,1 0,0-1,0 0,-1 0,1 0,-1-1,1 0,-1 0,0-1,1 0,-1 0,-1 0,1-1,5-4,-6 3,0-1,0 0,-1 0,1-1,-1 1,-1-1,0 1,0-1,0 0,0-1,-1 1,-1 0,1-1,0-8,1-1,-1-1,-1 1,-1-1,0 1,-1-1,-1 1,-6-24,6 33,-1 0,0 0,0 1,-1-1,0 1,0 0,-1 0,1 0,-2 1,1 0,-1 0,0 0,0 0,0 1,-1 0,0 1,-13-7,3 3,-1 1,0 1,0 1,-1 0,0 2,1 0,-1 1,0 1,-1 0,-25 4,16 0,0 1,0 1,1 2,0 1,0 1,-28 14,46-18,0 0,0 1,0 0,-12 11,21-17,-1 1,1 0,0 0,0 0,0 0,0 0,0 0,0 0,0 0,0 0,0 1,0-1,1 0,-1 1,0-1,1 0,-1 1,1-1,0 1,-1-1,1 1,0-1,0 1,0-1,0 1,0-1,0 1,1-1,-1 0,0 1,1-1,-1 1,1-1,-1 0,1 1,0-1,-1 0,1 1,0-1,0 0,0 0,2 2,5 3,1-1,-1 1,1-2,0 1,1-1,-1-1,0 0,1 0,0-1,0 0,0 0,11-1,7 1,-1-2,1-1,33-5,-55 5,0 0,0-1,-1 0,1 0,0 0,-1 0,0-1,0 0,0 0,0-1,0 1,0-1,-1 0,0 0,0-1,0 1,0-1,-1 0,0 0,6-10,-3 0,0-1,-1 1,-1-1,0 0,-1 0,2-24,-5 39,0-1,1 0,-1 0,0 0,0 1,0-1,0 0,0 0,0 0,-1 0,1 1,-1-1,1 0,-1 1,0-1,1 0,-1 1,0-1,0 1,0-1,-2-1,2 2,0 1,0 0,0-1,0 1,0 0,0 0,0 0,0 0,0-1,1 2,-1-1,0 0,0 0,0 0,0 0,0 1,0-1,0 0,0 1,0-1,0 0,1 1,-1-1,0 1,0 0,1-1,-2 2,0-1,1 1,-1-1,1 1,-1-1,1 1,0 0,0-1,0 1,0 0,0 0,0 0,0 0,0 0,1 0,-1 0,1 0,0 0,-1 1,1-1,0 0,0 0,1 0,-1 0,0 0,1 0,-1 0,1 0,-1 0,1 0,0 0,0 0,0 0,0 0,0 0,3 2,0 0,0-2,0 1,0 0,0-1,1 1,-1-1,1-1,-1 1,1 0,0-1,0 0,0 0,8 0,67-1,-76-1,5 1,-1-2,-1 1,1-1,0 0,0 0,0-1,-1 0,0-1,0 0,0 0,0 0,0-1,9-8,-13 10,0 0,0 0,-1 0,1 0,0-1,-1 1,0-1,0 0,0 0,0 0,-1 0,0 0,1 0,-2 0,1 0,0 0,-1-1,0 1,1 0,-2 0,1-1,0 1,-1 0,0 0,0 0,0-1,-3-3,2 4,0 1,0-1,0 1,-1 0,1 0,-1 0,0 0,0 0,0 0,0 1,0 0,-1-1,1 1,-1 1,0-1,1 0,-1 1,0 0,0 0,0 0,0 0,0 0,0 1,0 0,0 0,0 0,0 0,0 1,0 0,0 0,0 0,0 0,0 0,0 1,1-1,-1 1,1 0,-1 1,1-1,0 0,0 1,0 0,0 0,0-1,0 2,1-1,0 0,-1 1,1-1,0 1,1-1,-3 7,4-9,-1 1,1-1,0 0,0 1,-1-1,1 0,0 1,0-1,1 0,-1 1,0-1,0 0,1 1,-1-1,0 0,1 0,-1 0,1 1,0-1,-1 0,1 0,0 0,1 2,1-1,-1 0,1-1,0 1,-1 0,1-1,0 0,0 1,0-1,6 1,6 1,0-1,0-1,20 0,-31-1,15-1,1-1,-1 0,0-1,1-1,-2-1,1-1,-1 0,1-1,-2-1,1-1,26-19,-33 21,0-1,-1-1,0 1,0-2,-1 1,0-2,-1 1,0-1,-1 0,0 0,-1-1,0 0,-1 0,0-1,-1 0,0 1,3-27,-7 36,0 0,0-1,-1 1,0 0,1 0,-1-1,0 1,-1 0,1 0,0 0,-1 0,0 0,0 1,0-1,0 0,0 1,0-1,-1 1,1 0,-1 0,1 0,-1 0,0 0,0 1,0-1,0 1,0 0,0-1,-5 0,-11-4,0 1,0 1,-31-3,43 6,-1 1,1 0,-1 0,1 1,0 0,-1 1,-12 3,19-4,-1-1,1 1,0 0,-1-1,1 1,0 0,0 0,0 0,-1 0,1 0,0 0,0 0,0 0,0 0,1 0,-1 0,0 1,-1 1,2-1,0 0,0-1,0 1,0 0,1-1,-1 1,0 0,1-1,-1 1,1 0,-1-1,1 1,0-1,0 1,0-1,0 0,0 1,0-1,0 0,0 0,2 2,3 2,-1-1,2 1,-1-1,0 0,1 0,0-1,0 0,0 0,0-1,0 0,0 0,9 1,16 1,45 2,-66-6,-1 0,0 1,0-2,-1 0,1 0,0 0,0-1,14-6,-22 8,0-1,-1 0,1 0,0 0,-1 0,1 0,-1 0,1-1,-1 1,1 0,-1-1,0 1,0-1,0 0,0 1,0-1,0 0,1-1,-2 0,1 0,-1 1,0-1,0 0,0 1,-1-1,1 0,-1 1,1-1,-1 1,0-1,0 1,0-1,0 1,0-1,-1 1,-1-3,-3-2,-1 0,0 0,0 0,0 1,-1 0,0 1,0 0,-1 0,1 0,-1 1,0 1,0-1,-1 2,1-1,-1 1,1 0,-1 1,1 0,-1 1,0 0,1 1,-17 2,24-3,1 1,-1-1,1 1,-1 0,1 0,-1-1,1 1,-1 0,1 0,0 0,0 1,-1-1,1 0,0 0,0 1,0-1,0 0,1 1,-1-1,0 1,0 0,1-1,-1 1,1-1,0 1,-1 0,1-1,0 4,9-20,-1-15,-18-8,0 26,9 12,1 0,-1 0,1 0,-1 1,1-1,-1 0,1 0,-1 0,1 1,-1-1,1 0,0 1,-1-1,1 0,-1 1,1-1,0 1,-1-1,1 0,0 1,0-1,-1 1,1-1,0 1,0-1,0 1,0-1,-1 1,1-1,0 2,0-1,0 0,-1 0,1 0,0 0,0 0,-1 0,1 0,0 1,0-1,0 0,1 0,-1 0,0 0,0 0,1 0,-1 0,0 0,1 0,-1 0,1 0,-1 0,1 0,0 0,-1 0,1 0,0 0,0 0,0-1,-1 1,1 0,0-1,0 1,0-1,0 1,0-1,0 1,0-1,0 0,1 1,-1-1,0 0,2 0,0 1,0-1,0 1,0-1,0 0,1 0,-1 0,0-1,0 1,0-1,0 0,0 0,0 0,0 0,4-2,-3 0,1-1,-1 0,0 0,0-1,0 1,-1-1,1 0,-1 0,0 0,-1 0,1 0,-1-1,0 1,0-1,-1 0,0 1,2-11,-3 12,0-1,0 0,0 1,0-1,-1 0,1 1,-1-1,-1 1,1-1,0 1,-1 0,0-1,0 1,0 0,-1 0,0 0,1 1,-1-1,0 1,-1-1,1 1,-5-4,-9-3,0 1,0 0,0 1,-1 1,0 1,-1 0,0 2,0 0,0 1,0 1,-36 0,53 2,0 0,-1 0,1 0,0 1,0-1,0 1,0-1,-1 1,1 0,0 0,0 0,0 0,0 0,1 0,-1 1,0-1,0 0,1 1,-1 0,1-1,-1 1,1 0,0 0,0-1,0 1,0 0,-2 4,3-4,0 0,0 0,0 0,0 0,0 0,0 0,0 0,1-1,-1 1,1 0,-1 0,1 0,0 0,0-1,0 1,-1 0,2-1,-1 1,0-1,0 1,0-1,1 1,-1-1,1 0,-1 0,1 0,0 0,-1 0,1 0,0 0,3 1,-2-1,0 1,0-1,0 0,1 0,-1 0,0 0,0-1,1 1,-1-1,1 0,-1 0,0 0,1 0,-1 0,0-1,1 0,-1 0,0 0,0 0,1 0,3-3,-3 1,-1 0,1 0,-1-1,1 1,-1-1,0 0,0 0,-1 0,1-1,-1 1,0-1,0 1,1-6,3-12,-1 1,-1-1,-2 0,0-1,-1-32,0 22,7-52,-4 56,-1 0,-1-37,-5 54,-3 25,-2 26,2 51,6-103,0-71,-14-117,14 200,0-1,0 0,0 1,0-1,-1 1,1-1,0 1,-1-1,1 1,-1-1,0 1,1 0,-1-1,0 1,0 0,0 0,0-1,-2 0,3 2,-1 0,0 0,0 0,0 0,1 0,-1 0,0 0,1 0,-1 1,0-1,0 0,1 1,-1-1,0 0,1 1,-1-1,1 1,-1-1,0 1,1-1,-1 1,1 0,0-1,-1 1,0 1,-33 61,31-56,-32 80,-25 95,24-66,24-91,12-25,0 0,-1 1,1-1,0 0,0 0,0 0,0 0,-1 0,1 0,0 0,0 0,0 0,0 1,-1-1,1 0,0 0,0 0,0 0,-1 0,1 0,0 0,0 0,0 0,0 0,-1 0,1-1,0 1,0 0,0 0,-1 0,1 0,0 0,0 0,0 0,0 0,0 0,-1-1,1 1,0 0,0 0,0 0,0 0,0-1,0 1,0 0,-1 0,1 0,0 0,0-1,0 1,0 0,0 0,0 0,0-1,-5-45,22-108,-10 105,-3 171,1-106,4-18,10-26,49-130,-68 157,0 0,1-1,-1 1,0 0,1 0,-1 0,1 0,0 0,-1 1,1-1,0 0,-1 0,1 0,0 0,0 1,0-1,0 0,0 1,0-1,0 1,0-1,1 0,-1 2,0 0,0 0,0 0,0 0,0 0,0 0,0 1,-1-1,1 0,0 0,-1 1,1-1,-1 0,0 1,1-1,-1 0,0 1,0-1,0 3,9 75,-4 0,-8 148,0-173,-20 913,23 89,-1-1038,-1 0,-8 32,-1 17,17-101,2 0,1 0,2 0,22-48,-3 6,-22 54,1 1,1-1,24-37,-22 47,-6 17,-9 26,-5-9,-1-1,-1-1,-1 1,-21 29,-63 71,87-112,8-8,0-1,0 1,0-1,0 1,0-1,-1 1,1-1,0 1,-1-1,1 1,0-1,0 0,-1 1,1-1,-1 1,1-1,0 0,-1 1,1-1,-1 0,1 0,-1 1,1-1,-1 0,1 0,-1 0,1 0,-1 0,1 0,-1 0,1 0,-1 0,1 0,-1 0,1 0,-1 0,1 0,-1 0,1 0,-1 0,1-1,-1 1,1 0,-1 0,1-1,0 1,-1 0,1-1,-1 1,1 0,0-1,-1 1,1 0,0-1,-1 1,1-1,0 1,0-1,0 1,-1-1,1 1,0-1,0 1,0-1,0 1,0-1,0 1,0-2,-4-43,4 40,0-21,1-1,1 1,2 0,0 0,2 0,0 1,20-46,-26 70,1-1,-1 0,1 1,0-1,0 0,0 1,0-1,0 1,0-1,0 1,0 0,0 0,1-1,-1 1,0 0,1 0,-1 0,3-1,-4 2,1 1,0-1,0 0,-1 0,1 1,0-1,0 0,-1 1,1-1,0 1,-1-1,1 1,-1-1,1 1,-1-1,1 1,-1 0,1-1,-1 1,1 0,-1-1,0 1,1 0,-1 0,0-1,0 2,4 9,-1 0,-1 0,0 1,0 11,-1 52,4 33,-5-107,0 0,0 1,0-1,1 1,-1-1,0 1,1-1,-1 0,1 1,-1-1,1 0,0 1,-1-1,1 0,0 0,1 1,-2-1,1-1,-1 0,1 0,-1 0,1 0,-1 0,1 0,-1 0,1-1,-1 1,1 0,-1 0,1 0,-1 0,1-1,-1 1,1 0,-1 0,0-1,1 1,-1 0,0-1,1 1,-1 0,0-1,1 1,-1 0,0-1,1 0,23-44,-22 40,21-54,-15 36,2 0,12-24,-21 46,-1 0,0 1,1-1,-1 0,1 0,-1 0,1 1,-1-1,1 0,-1 1,1-1,0 0,-1 1,1-1,0 1,-1-1,1 1,0-1,0 1,0 0,-1-1,1 1,0 0,0 0,0-1,0 1,0 0,0 0,-1 0,1 0,0 0,0 0,0 0,0 1,0-1,0 0,-1 0,1 1,0-1,0 1,0-1,-1 0,1 1,0-1,0 1,-1 0,1-1,-1 1,1 0,0-1,-1 1,1 0,-1 0,1-1,-1 1,0 0,1 0,-1 0,0 0,7 12,-1-1,0 1,3 14,-5-15,7 17,-2 1,-1 0,-2 0,-1 1,3 55,-12-294,4 364,0-164,0 1,1-1,0 1,0 0,1-1,-1 1,2 0,3-9,-6 16,0 1,0-1,0 0,0 0,0 0,0 0,0 0,0 1,0-1,0 0,0 0,0 0,0 0,0 0,0 1,1-1,-1 0,0 0,0 0,0 0,0 0,0 0,0 0,1 1,-1-1,0 0,0 0,0 0,0 0,0 0,1 0,-1 0,0 0,0 0,0 0,0 0,1 0,-1 0,0 0,0 0,0 0,0 0,0 0,1 0,-1 0,0 0,0 0,0 0,0-1,0 1,1 0,-1 0,0 0,0 0,0 0,0 0,0 0,0-1,0 1,1 0,-1 0,0 0,2 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0:32.1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2848 3133,'2'3,"0"1,0 0,0-1,-1 1,1 0,-1 0,0 0,0 0,0 1,0 7,1 7,58 474,-44-309,-11-165,0-23,3-32,2-296,-2 22,-6 278,-2 21,0 1,1-1,0 0,1 1,5-16,-7 26,0 0,0 0,0 0,0 0,0 0,0-1,0 1,0 0,0 0,0 0,0 0,0 0,0 0,0-1,0 1,0 0,0 0,0 0,0 0,0 0,0 0,1 0,-1 0,0-1,0 1,0 0,0 0,0 0,0 0,0 0,0 0,1 0,-1 0,0 0,0 0,0 0,0 0,0 0,0 0,1 0,-1 0,0 0,0 0,0 0,0 0,0 0,0 0,1 0,-1 0,0 0,0 0,0 0,0 0,0 0,0 0,0 0,1 0,-1 1,0-1,5 11,0 16,-5-25,1 4,-1 0,0 0,0-1,0 1,-1 0,1-1,-2 1,1 0,0-1,-4 7,-4-65,9-18,17-138,3-105,4 14,-14 94,-9 140,2-1,23-124,-21 163,-1 0,1-57,-3 14,9 0,-6 49,-2 0,1-26,-5-414,0 469,0 0,0 0,-1 0,0-1,0 1,0 0,-1-1,-6 11,-35 52,36-58,-2 6,8-13,0-1,0 1,0 0,-1 0,1-1,-1 0,0 1,0-1,0 0,-1 0,-4 3,7-6,0 0,1 0,-1 0,0 0,1 0,-1-1,0 1,0 0,1 0,-1-1,0 1,1 0,-1-1,0 1,1 0,-1-1,1 1,-1-1,0 1,1-1,-1 1,1-1,0 0,-1 1,1-1,-1 0,1 1,0-1,0 0,-1 1,1-1,0-1,-10-26,9 25,-2-8,-1-1,2 1,0-1,0 0,1 0,0 0,1 0,1 0,0 0,0 1,1-1,1 0,0 1,0-1,1 1,8-16,-4 11,-1 0,-1 0,0-1,-1 0,4-24,-5 20,1-1,16-39,-16 51,-1 0,-1-1,0 1,-1-1,0 0,0 0,-1 0,-1 0,0 0,0 0,-3-17,0 12,-1-1,-1 1,0 0,-1 1,0-1,-17-26,10 16,2 0,1 0,-12-45,21 67,0 0,1 0,-1 0,0 0,1-1,0 1,0 0,0 0,1-1,-1 1,1 0,0 0,0 0,1 0,-1 0,1 0,0 0,3-5,4-4,1 1,0 0,17-16,-2 1,-24 26,0 0,-1 0,1 0,0 0,0 0,0 0,0 0,-1 0,1 0,1 0,-1 1,0-1,0 0,0 1,0-1,0 1,0-1,1 1,-1 0,0 0,0-1,1 1,-1 0,0 0,2 0,-2 1,0 0,0 0,0 0,0 0,-1 0,1 0,0 0,0 0,-1 0,1 0,-1 1,1-1,-1 0,1 0,-1 1,0-1,0 0,1 1,-1 0,1 13,-1-1,0 1,-2 16,-1-16,0 0,-1 1,-10 25,8-28,2 0,-1 0,2 1,0-1,-2 26,8 140,-5 84,-1-249,0 0,-1 0,-1-1,0 1,0-1,-1-1,-1 1,-15 21,12-20,1 0,1 1,0 0,1 1,-8 27,7-3,1 0,3 0,0 72,6-5,-4 159,1-261,0 1,-1 0,1-1,-1 1,0-1,0 1,-1-1,0 0,0 0,0 0,0 0,-1-1,0 0,0 1,-5 3,-9 7,-1-1,-33 19,34-22,0 0,-27 23,-38 60,76-85,0 1,1 0,0 1,1 0,0 0,0 0,1 0,1 0,-3 19,2-14,0 0,-1-1,-1 1,-10 20,-9 11,14-26,0 0,-24 32,31-48,0 0,0 0,-1-1,0 1,1-1,-2 0,1-1,0 1,-1-1,1 0,-1-1,0 1,0-1,-11 2,-8 2,11-2,0-2,0 1,-20 0,31-3,0 0,0 0,0-1,0 1,-1-1,1 1,0-1,0 0,0 0,0 0,0-1,1 1,-1-1,0 1,1-1,-1 0,1 0,-1 0,1 0,-3-5,5 7,0-1,0 1,0-1,0 1,0-1,0 1,1-1,-1 1,0-1,0 1,1 0,-1-1,0 1,1-1,-1 1,0 0,1-1,-1 1,1 0,-1-1,0 1,1 0,-1 0,1-1,-1 1,1 0,-1 0,1 0,-1 0,1 0,-1 0,1 0,-1 0,1 0,-1 0,1 0,-1 0,1 0,-1 0,1 0,26-2,33 3,-34 0,0-1,34-5,-52 4,0-1,0 1,-1-2,1 1,-1-1,1 0,-1-1,0 0,0 0,-1 0,13-11,48-56,-41 42,36-31,126-114,-188 174,0-1,1 1,-1-1,1 1,-1-1,1 1,-1-1,1 1,-1-1,1 1,0 0,-1-1,1 1,-1 0,1-1,0 1,-1 0,1 0,0 0,0 0,-1 0,1-1,0 1,-1 0,1 1,0-1,-1 0,1 0,0 0,0 0,-1 0,1 1,-1-1,1 0,1 1,-1 1,1 0,-1 0,0 0,0 0,1 0,-1 0,-1 0,1 0,0 1,-1-1,1 3,6 59,-9-38,-1 0,-1 0,-2 0,-16 49,-6 25,22-61,2 1,2 0,5 74,1-25,-6 23,5 102,-3-213,0 1,1-1,-1 0,1 1,-1-1,1 0,-1 1,1-1,0 0,0 0,-1 0,1 0,0 0,0 0,0 0,0 0,0 0,1 0,-1-1,0 1,0 0,0-1,1 1,-1-1,0 1,1-1,-1 0,0 1,1-1,-1 0,1 0,-1 0,0 0,1 0,-1 0,0-1,1 1,-1 0,0-1,2 0,10-2,-1 0,0-1,15-7,-19 8,17-10,17-4,-41 17,0 1,0-1,-1 0,1 1,0-1,-1 0,1 1,0-1,-1 1,1-1,-1 1,1-1,-1 1,1 0,-1-1,1 1,-1 0,0-1,1 1,-1 0,0-1,1 1,-1 0,0 0,0-1,0 1,0 0,0 0,0 0,0-1,0 1,0 0,0 0,0-1,-1 3,-2 37,2-33,-5 276,6-282,0 1,0-1,0 1,0 0,0-1,-1 1,1-1,0 1,-1-1,1 1,-1-1,0 1,1-1,-1 1,0-1,0 0,-2 3,2-4,1 0,-1 0,0 0,1 0,-1 0,0 0,0 0,1 0,-1 0,0 0,1 0,-1 0,0-1,1 1,-1 0,1 0,-1-1,0 1,1-1,-1 1,1 0,-1-1,1 1,-1-1,1 1,-1-1,1 0,-5-5,1 1,0-1,0 0,1 0,-1-1,-3-10,-36-132,33 117,1 0,2-1,1 0,-2-51,-14-56,20 128,0-1,-1 1,0-1,-1 1,0 0,-1 0,0 1,-1-1,0 1,-13-16,12 23,0 0,-1 1,1 0,-1 0,0 0,0 1,0 0,0 1,0 0,-15-1,-13-2,12 0,0 1,0 1,-28 1,42 1,0 1,0 0,1 1,-1 0,0 0,1 1,-1 0,1 1,0 0,-12 8,15-8,0 1,1 0,-1 0,1 1,1 0,-1 0,1 0,0 0,0 1,1 0,0-1,0 1,0 1,1-1,0 0,1 0,-1 1,1-1,1 1,0-1,1 13,12 45,-5-35,-2 1,-1-1,-2 1,0 39,-4-64,-1 0,1 0,-1-1,-1 0,1 1,-1-1,0 0,0 0,0 0,-1 0,-6 6,-14 21,24-31,0 0,-1 0,1 0,0 0,-1 0,1-1,0 1,-1 0,1 0,-1-1,1 1,-1 0,0-1,1 1,-1 0,0-1,1 1,-1-1,0 1,0-1,1 0,-1 1,0-1,0 0,0 1,0-1,1 0,-1 0,0 0,0 0,0 0,0 0,0 0,0 0,0 0,1 0,-1 0,0 0,0-1,0 1,0 0,1-1,-1 1,0-1,0 1,1-1,-1 1,0-1,1 1,-1-1,0 0,1 1,-1-1,1 0,-1 0,1 1,-1-1,1-1,-1 1,0 0,0 0,1-1,-1 1,0 0,0 0,0 0,-1 0,1 1,0-1,0 0,0 0,-1 1,1-1,0 1,0-1,-1 1,1-1,-1 1,1 0,0 0,-1 0,1-1,-1 2,1-1,-1 0,1 0,0 0,-1 0,1 1,0-1,-3 2,3-1,-1 0,0 1,0-1,1 1,-1-1,1 1,0-1,-1 1,1 0,0 0,0 0,0 0,0 0,0 0,1 0,-1 0,1 0,-1 0,1 0,0 0,0 1,0-1,0 0,0 0,0 0,0 0,1 1,0 1,2 9,1 0,1 0,8 18,-4-10,-6-12,0 1,0-1,-1 1,0-1,-1 1,0 0,0 0,-1 0,-1-1,1 1,-2 0,1 0,-1-1,-6 15,-2 2,-2-1,-1-1,-29 41,31-50,9-11,1 0,-1-1,1 1,0 0,-1 0,2 0,-1 0,0 0,1 0,0 0,0 0,0 0,0 0,1 0,-1 0,1 0,0 0,0 0,1 0,-1-1,1 1,0 0,0-1,0 0,0 1,1-1,-1 0,1 0,0 0,0 0,0-1,0 1,0-1,1 0,-1 0,1 0,0 0,-1 0,1-1,0 0,0 0,0 0,0 0,0-1,0 1,0-1,0 0,5-1,-6 1,0-1,-1-1,1 1,0 0,0-1,-1 1,1-1,-1 0,1 0,-1 0,0 0,1 0,-1 0,0-1,-1 1,1-1,0 0,2-4,22-61,-16 39,0-2,-1 0,-2-1,-1 1,4-64,-10 84,5-26,16-61,24-61,28-152,-69 293,1 2,-1 0,2 1,11-24,-11 87,-8 370,21 438,-6-755,-5-51,1 66,10-185,25-103,103-341,-136 482,-11 31,0-1,0 1,0 0,0 0,0 0,0-1,0 1,0 0,0 0,0-1,0 1,0 0,0 0,0 0,0-1,0 1,0 0,1 0,-1 0,0 0,0-1,0 1,0 0,0 0,1 0,-1 0,0-1,0 1,0 0,0 0,1 0,-1 0,0 0,0 0,1 0,-1 0,0 0,0 0,0 0,1 0,-1 0,0 0,0 0,0 0,1 0,-1 0,0 0,0 0,1 0,-1 0,4 14,-1 24,-3 181,-2-87,6 0,22 144,-14-205,40 130,-35-165,-17-36,0 0,0 0,1 1,-1-1,0 0,1 0,-1 1,0-1,1 0,-1 0,0 0,1 1,-1-1,0 0,1 0,-1 0,0 0,1 0,-1 0,1 0,-1 0,0 0,1 0,-1 0,0 0,1 0,-1 0,1 0,-1-1,0 1,1 0,-1 0,0 0,1 0,-1-1,0 1,1 0,-1 0,0-1,0 1,1 0,-1-1,0 1,0 0,0-1,1 1,-1 0,0-1,0 1,0 0,0-1,0 1,0 0,0-1,0 1,0-1,0 1,0 0,0-1,7-27,8-182,-8 73,83-620,-81 707,-7 46,-1 5,-1 27,-34 305,3-38,0 549,18-664,1-71,5-17,-8 183,16 605,2-863,4-23,9-34,-13 32,67-197,47-224,-99 352,24-125,-36 133,-6-136,-3 82,2 48,1 17,2 112,72 707,-60-633,-6 0,-9 151,-1-98,1-168,0 1,-1-1,0 0,-1 0,-1 0,-9 24,-42 72,36-74,11-20,-1 0,0-1,-1 0,-1 0,-24 23,29-32,0 0,-1 0,1 0,-1-1,0 0,-1 0,1-1,-1 0,1 0,-1 0,0-1,0-1,0 1,-12-1,-531 0,238-4,-712 3,996 2,-58 10,16-1,5-1,33-5,-54 3,48-6,-60 12,52-7,-9 3,32-5,0-1,-36 1,38-4,1 2,-1 0,-41 13,41-10,-1 0,1-2,-39 3,48-6,6-2,-1 1,1 0,0 0,-1 1,1 0,-1 0,1 1,0 0,0 0,0 1,0-1,0 2,1-1,-12 8,-10 7,21-18,15-16,51-57,-41 53,-2 0,0-1,25-44,-30 43,1 1,2 0,-1 1,2 1,21-21,94-77,-112 102,11-8,40-41,-31 18,34-53,-66 89,0 0,-1 0,0-1,-1 0,0 1,-1-1,0-1,2-21,-4 26,0 1,-1-1,0 1,0-1,-1 1,0-1,0 1,-1-1,1 1,-1 0,-1-1,1 1,-1 0,0 1,0-1,-8-9,-13-14,21 24,-1 0,1 0,-1 0,0 0,-1 0,1 1,-1 0,0 0,0 0,0 1,-1-1,1 1,-1 1,0-1,0 1,0 0,0 0,0 1,-8-2,10 3,-5-1,0 0,0 0,0 1,0 0,0 1,0 0,0 0,0 1,0 0,-13 6,17-3,18-5,20-9,-22 4,0-1,0 0,0-1,-1 0,0-1,0 0,-1 0,9-12,-12 13,-1 0,-1-1,1 1,-1-1,0 0,-1-1,0 1,0-1,-1 1,0-1,-1 0,1-12,-2 2,-1 1,0-1,-1 1,-6-20,4 15,0 1,-1-29,5 27,-1 15,1-1,0 1,0-1,1 1,0-1,4-12,-4 19,0 1,0-1,1 1,-1-1,1 1,-1 0,1 0,0 0,0 0,0 0,0 0,0 1,0-1,1 1,-1-1,0 1,1 0,-1 0,1 0,0 0,-1 0,1 1,0-1,-1 1,1-1,0 1,3 0,64 0,-46 1,-1-1,28-4,-42 3,-1-1,1 0,-1 0,0-1,1-1,-1 1,-1-1,1 0,11-9,-10 7,0-1,-1 0,0 0,0 0,-1-1,0-1,-1 1,1-1,-2 0,1 0,-1 0,0-1,-1 0,4-16,2-7,-5 20,-1 0,-1 0,0 0,1-19,-4 27,0 1,0 0,-1-1,1 1,-1-1,0 1,-1 0,1 0,-1-1,1 1,-1 0,-1 1,1-1,0 0,-1 0,0 1,-5-5,-10-9,-2 2,0 1,0 0,-1 1,-37-15,54 26,0-1,1 1,-1-1,1 0,0 0,0-1,0 1,0 0,0-1,1 0,-1 1,-2-8,3 7,0 0,0 0,-1 0,1 0,-1 1,0-1,0 1,0 0,-1 0,1 0,-1 0,1 0,-5-2,4 3,1 0,-1 0,1-1,0 1,0-1,0 0,1 0,-1 0,1-1,-1 1,1 0,0-1,0 0,1 1,-1-1,1 0,0 0,0 0,0 0,0 0,1-7,-2-13,1 1,5-41,-1 18,-2 13,0-1,-1-1,-2 0,-1 1,-8-38,8 59,0-1,1 0,0 1,1-1,1-26,1 34,0 0,0 0,0 0,1 0,0 1,0-1,0 1,1-1,-1 1,2 0,-1 0,0 0,1 0,0 1,8-8,-3 5,0 0,0 1,0 0,1 0,0 1,0 1,0 0,14-4,2 2,0 1,34-1,20-4,-42 4,55 0,-61 8,0 2,0 1,-1 1,1 2,40 16,28 7,-96-29,1-1,0 0,0 0,0 0,-1-1,1 1,0-1,0 0,0-1,0 1,0-1,0 0,-1 0,1 0,0-1,-1 0,1 0,6-4,-7 3,-1 0,0-1,1 0,-1 0,0 0,-1 0,1 0,-1 0,0-1,0 1,0-1,0 1,-1-1,0 0,0 0,0 0,-1 0,1-7,-1 3,2-9,0 1,-2-1,0 0,-1 0,-1 0,-7-29,8 45,1 1,0-1,-1 1,1 0,-1 0,0-1,1 1,-1 0,0 0,0-1,0 1,1 0,-1 0,0 0,-1 0,1 1,0-1,0 0,0 0,0 1,-1-1,1 0,0 1,-1-1,1 1,0 0,-1-1,1 1,-1 0,1 0,0 0,-1 0,1 0,-1 0,1 0,0 1,-1-1,1 0,0 1,-1-1,1 1,0 0,-1-1,1 1,0 0,0 0,0 0,0 0,-2 2,-7 6,0 0,1 1,0 0,-9 14,10-13,4-5,-26 39,72-78,-35 25,0 0,1 0,-1 0,1 1,1 0,-1 1,1 0,1 0,-1 1,1 0,-1 0,1 1,1 1,-1 0,0 0,1 1,0 0,-1 1,1 0,0 1,0 0,0 1,-1 0,1 0,0 1,-1 1,17 5,25 16,-1 2,64 43,-107-65,0 0,1 0,-1-1,0 0,1 0,0-1,0 0,-1-1,1 0,12 0,14-1,43-5,-78 5,5-1,0 0,0 0,0 0,-1 0,1-1,0 0,-1 0,1 0,-1 0,0-1,1 0,6-6,-1-1,-1 0,0-1,9-13,10-14,-28 37,1 1,-1 0,0-1,0 1,1-1,-1 1,0 0,1-1,-1 1,0 0,1 0,-1-1,0 1,1 0,-1 0,1-1,-1 1,0 0,1 0,-1 0,1 0,-1 0,1 0,-1 0,1 0,-1 0,1 0,-1 0,0 0,1 0,-1 0,1 0,6 14,-4 26,-3-37,2 29,1 0,1 0,2 0,16 51,56 119,-49-135,-3 2,18 72,83 312,-37-150,-75-248,-3-19,-3 1,-1 0,7 73,-17 195,0-466,5-197,4 300,15-63,2-10,-4-9,-7-1,-7-209,-7 344,0-1,-1 1,0 0,0 0,0 0,-1 0,0 0,0 1,0-1,-1 1,0 0,0 0,0 0,-1 0,-4-3,0 0,0 0,-1 1,1 1,-1 0,-1 0,1 1,-14-5,21 9,0 0,0 0,1 1,-1-1,0 1,0 0,0 0,1 0,-1 0,0 0,0 1,0-1,1 1,-1 0,0 0,1 0,-1 0,-4 3,2-1,0 1,1-1,0 1,0 1,0-1,0 0,1 1,-6 9,-1 6,0 0,2 1,-10 35,17-54,-15 59,3 2,-10 120,16 126,5-139,3-685,-1 511,0 1,0-1,-1 0,1 1,-1-1,0 1,0-1,0 1,0 0,-1-1,1 1,-1 0,0 0,0 0,0 0,0 0,0 0,-1 1,-3-4,-3 0,0 0,0 1,-1-1,0 2,-13-5,16 6,0-1,0 0,0 0,1 0,-1-1,1 0,0 0,1-1,-1 0,-5-8,-5-8,-22-41,5 6,5 10,15 24,-1 1,-23-29,32 45,1 1,-1 0,0 1,0 0,0-1,-1 1,0 1,0-1,0 1,0 0,0 1,0-1,-1 1,-8-1,-12-2,-31-4,-110-4,79 12,-78 4,131 2,-66 20,55-13,-60 23,71-22,-54 13,49-18,0-1,0-2,-47-1,79-4,-2-1,-1 1,1 1,0-1,0 2,-18 4,25-5,0 1,1-1,0 1,-1 0,1 0,0 0,0 1,0-1,0 1,0 0,1 0,-1 0,1 0,0 0,0 0,0 1,0-1,0 1,1-1,-2 5,-6 26,1 0,1 0,2 0,-1 42,6-71,0-1,0 0,0 0,0 1,1-1,0 0,0 0,0 0,0 0,0 0,1 0,0 0,0 0,0 0,0-1,1 1,-1-1,1 0,0 0,0 0,0 0,4 3,0-2,0 0,0-1,0 0,1 0,-1-1,1 1,-1-2,1 1,0-1,0 0,9-1,3 1,0-1,0-1,-1-1,1-1,-1-1,1 0,-1-1,-1-1,1-1,28-16,-28 14,269-126,-270 130,0 0,1 2,0 0,35 0,13-2,109-27,-129 28,0 2,51 3,-55 0,-90-1,13-2,1 2,-1 2,0 1,1 1,-1 2,-38 11,48-10,0-2,0 0,0-2,-47 0,-32 5,53-3,0-2,-58-4,-60 4,163-3,0 0,1 1,-1-1,0 1,1 1,-1-1,1 1,0-1,-1 1,1 0,0 1,0-1,-7 6,7-3,1-1,-1 1,1 0,0 0,1 0,-1 0,1 0,0 1,0-1,-1 11,-3 11,2 1,2-1,0 1,2 0,1 0,1 0,1-1,1 1,17 53,-8-23,-3 1,-3 1,1 113,-8-148,-1 1,-1-1,-1 0,-10 40,10-55,-1-1,0 1,0 0,-1-1,0 0,-1 0,0-1,0 1,-1-1,0 0,-1-1,1 0,-17 11,-4 2,0 2,2 0,1 2,-30 35,35-31,0 0,2 2,2 0,0 1,-13 39,22-53,1 1,1 0,1 0,0 0,2 0,-1 23,-6 34,1-21,7-39,0-1,-2 1,1-1,-2 0,0 0,0 0,-2 0,1-1,-2 0,0 0,-10 14,-56 74,72-100,1 0,-1-1,1 1,-1-1,1 1,-1 0,1-1,-1 1,1 0,0-1,-1 1,1 0,0-1,0 1,-1 0,1 0,0 0,0-1,0 1,0 0,0 0,0-1,0 1,0 0,1 0,-1-1,0 1,0 0,0 0,1-1,0 2,0-1,1-1,-1 1,0-1,1 1,-1-1,1 0,-1 0,1 0,-1 0,1 0,-1 0,1 0,-1 0,3-1,53-17,125-65,-71 31,-95 46,-1 1,1 1,0 0,0 0,0 2,21-1,103 4,-66 2,1491-2,-1559-2,1 1,-1 1,1-1,-1 1,0 1,1-1,-1 1,0 0,0 0,0 1,0-1,-1 1,1 1,7 5,-7-3,0 0,-1 0,0 0,0 1,-1 0,1 0,-2 0,1 0,-1 1,5 14,7 23,-6-20,0 0,-2 0,-1 1,5 44,-11-63,0-1,0 1,0-1,-1 1,0-1,0 1,-1-1,0 0,0 0,0 0,-1 0,0 0,0 0,0 0,-1-1,0 0,0 0,0 0,-1 0,0-1,0 1,0-1,0 0,-7 3,1-1,0-1,0 0,-1 0,1-1,-1-1,0 0,0-1,-19 2,-12-3,-48-3,12-1,54 3,12 2,0-2,-1 0,1-1,0 0,0-1,0 0,1-1,-25-8,36 10,0 1,1 0,-1-1,0 1,0-1,0 1,1 0,-1-1,0 0,0 1,1-1,-1 0,0 1,1-1,-1 0,1 1,-1-1,1 0,-1 0,1 0,0 0,-1 1,1-1,0 0,0 0,0 0,-1 0,1 0,0 0,0 0,0 0,0 0,1 1,-1-3,1 1,1 0,0-1,-1 1,1 0,0 0,0 0,0 0,0 0,0 0,1 1,3-3,6-3,1 1,1 0,20-7,70-11,-44 11,74-27,-114 33,-1-1,-1-1,0-1,0-1,-1 0,0-1,27-26,-37 30,-1 0,0 0,-1 0,0-1,0 0,-1 0,0 0,0 0,-1-1,2-10,0-3,-1-1,-1 1,0-27,-3 23,-2-109,1 132,0 0,0 1,0-1,0 0,-1 0,1 1,-1-1,0 1,0-1,0 1,-1 0,1 0,-1 0,0 0,0 0,0 1,0-1,0 1,0 0,-1 0,1 0,-6-2,5 2,0 1,-1-1,1 1,-1 0,0 0,1 0,-1 0,0 1,0 0,1 0,-1 0,0 1,0 0,1-1,-1 2,1-1,-1 0,-5 4,-24 13,1 2,1 1,1 1,1 2,1 2,-29 31,58-56,-1-1,1 1,0-1,-1 1,1 0,0-1,-1 1,1-1,-1 1,1-1,-1 0,1 1,-1-1,1 1,-1-1,1 0,-1 1,0-1,1 0,-1 0,0 1,1-1,-1 0,1 0,-1 0,0 0,1 0,-1 0,0 0,1 0,-1 0,-1 0,1-2,0 1,1 0,-1 0,0-1,0 1,1 0,-1-1,1 1,0 0,-1-1,1 1,0-1,0 1,-1-3,3-69,-1 59,0 0,-1-1,0 1,-1 0,-1 0,0-1,-1 1,0 1,-1-1,-1 0,0 1,0 0,-2 0,0 0,0 1,-1 0,0 1,-17-18,-3 1,1-1,2-1,1-1,1-1,2-1,1-1,2 0,1-2,2 0,1-1,2 0,2-1,1 0,2-1,2 0,1 0,2-42,2 43,-1 16,1-1,1 0,0 0,2 0,1 1,1-1,1 1,8-23,73-140,-77 166,-1 0,9-27,-16 40,0 0,-1 0,1 0,-1 0,0 0,-1 0,0 0,0-1,0 1,0 0,-1 0,-3-10,3 13,-1 1,0-1,0 1,0-1,0 1,-1 0,1 0,-1 0,1 0,-1 0,0 1,0-1,0 1,0-1,-4 0,-54-16,47 14,-215-35,227 39,-48-6,-178-15,217 20,-1 2,1-1,0 1,0 1,0 0,0 1,1 0,-1 0,1 1,0 1,-1-1,2 2,-1-1,1 2,0-1,0 1,1 0,0 1,0 0,-10 13,0 5,1 0,1 1,1 1,-20 53,27-63,0-1,-1 0,-11 16,13-23,0 0,1 0,0 1,1 0,0 0,1 0,0 0,1 1,0-1,-2 20,-6 93,-1 32,11-117,-2 0,-10 51,8-59,3-12,-2-1,0 1,0-1,-13 28,-28 67,40-100,1 0,0 0,1 1,0-1,-1 15,3-12,-2 1,0-2,-8 22,-3 4,11-31,1 1,-2-1,1 0,-2-1,1 1,-1-1,0 0,-1 0,0 0,-1-1,0 0,0 0,-11 8,17-15,-1 0,1 0,0 0,-1 0,1-1,-1 1,1 0,-1-1,0 0,1 1,-1-1,0 0,1 0,-1 0,1 0,-1 0,0 0,1 0,-1 0,0-1,1 1,-1-1,1 1,-2-2,-1 0,1 0,-1-1,1 1,0-1,0 0,0 0,0 0,1 0,-4-6,0-1,0 0,1 0,0 0,1-1,0 0,-3-16,-18-175,24 171,1 0,2 0,1 0,10-48,-8 60,-2 8,0 1,0-1,-2 0,1 0,-1-21,-1 29,0 1,-1 0,1 0,-1-1,0 1,1 0,-1 0,0 0,0 0,-1 0,1 0,0 0,-1 0,1 1,-1-1,1 0,-1 1,0-1,1 1,-1 0,0-1,0 1,0 0,0 0,0 0,-1 1,1-1,0 0,0 1,-1-1,1 1,0 0,0 0,-4 0,-15-2,9 1,-1 0,0 1,1 0,-1 1,-13 2,22-2,0 0,0 0,0 1,0 0,1 0,-1 0,0 0,1 0,-1 1,1-1,0 1,0 0,0 0,0 0,1 0,-1 1,1-1,0 1,-3 6,2-2,0 0,0 0,1 0,0 0,1 0,-1 0,2 1,-1-1,2 13,14 80,-10-76,-1 1,1 27,-8 10,1-47,1 0,0 1,1-1,1 0,1 0,0 0,9 32,-10-45,1 0,1-1,-1 1,0 0,0-1,1 1,0-1,-1 0,1 0,0 0,0 0,0 0,0-1,1 1,-1-1,0 0,1 0,-1 0,0-1,1 1,-1-1,1 0,-1 0,1 0,-1 0,1 0,-1-1,4-1,3 1,0-1,0 0,0-1,0 0,-1 0,1-1,-1-1,14-8,-11 4,0-2,-1 1,0-2,-1 1,0-1,14-24,39-87,-30 56,-9 14,-3-1,25-98,6-15,-26 91,-13 36,2 1,34-67,125-149,-98 151,-64 85,1 0,1 1,1 1,0 0,1 1,1 1,1 0,24-15,-41 30,-1-1,1 1,0 0,0 0,-1-1,1 1,0 0,0 0,0 0,-1 0,1 0,0 0,0 0,0 0,-1 1,1-1,0 0,0 0,-1 1,1-1,0 0,0 1,-1-1,1 1,0-1,-1 0,1 1,-1 0,1-1,-1 1,1-1,-1 1,1 0,-1-1,1 1,-1 0,0 0,0-1,1 1,-1 0,0 0,0-1,0 1,0 0,0 0,0 0,0-1,0 2,3 43,-5-26,-1-1,-1 1,0-1,-2 0,0 0,-12 26,-62 96,55-101,2 1,-26 60,43-74,0 0,1 0,2 1,1 0,1 0,1-1,4 31,-1 20,-2 361,1-412,4-20,-4-9,1 0,-1-1,0 1,0-1,0 1,0-1,-1 1,0-1,2-6,184-676,-39 120,-135 540,-13 26,0 0,1 0,-1 0,0 0,0 0,1 0,-1 0,0 0,1 0,-1 0,0 0,1 0,-1 1,0-1,0 0,1 0,-1 0,0 0,0 0,1 1,-1-1,0 0,0 0,1 1,-1-1,0 0,0 0,0 1,0-1,0 0,1 0,-1 1,0-1,0 0,0 1,0-1,0 0,0 1,0-1,0 0,0 0,0 1,2 8,-1 0,0 1,0-1,-1 15,-14 103,-4 0,-46 158,-22 136,91-463,14-115,44-175,-60 319,1 1,1 0,9-21,-14 32,1 1,-1-1,0 1,0-1,1 1,-1-1,0 1,1-1,-1 1,0-1,1 1,-1-1,1 1,-1-1,1 1,-1 0,1-1,-1 1,1 0,-1 0,1-1,0 1,-1 0,1 0,-1 0,1-1,0 1,-1 0,1 0,-1 0,1 0,0 0,-1 0,1 1,-1-1,1 0,0 0,-1 0,1 1,-1-1,1 0,-1 0,1 1,-1-1,1 0,-1 1,1-1,-1 1,1-1,-1 1,0-1,1 1,-1-1,0 1,1-1,-1 1,18 37,107 398,-45-142,-57-209,-12-41,22 57,-33-100,0-1,0 1,0-1,1 1,-1-1,0 1,0-1,0 1,1-1,-1 1,0-1,1 1,-1-1,0 0,1 1,-1-1,1 0,-1 1,0-1,1 0,-1 1,1-1,-1 0,1 0,-1 1,1-1,-1 0,1 0,-1 0,1 0,0 0,0 0,12-13,6-31,-19 43,34-104,-4-1,-5-1,-5-1,8-139,-27 243,2 9,3 21,6 39,83 647,-85-657,-10-55,0 0,0 0,0 0,0 0,0 0,0 0,0 0,1 0,-1 0,0 0,0 0,0 0,0 0,0 0,0 0,1 0,-1 0,0 0,0 0,0 0,0 0,0 0,0 0,0 0,1 0,-1 0,0 0,0 0,0 0,0 0,0 0,0 0,0 0,0 1,1-1,-1 0,0 0,0 0,0 0,0 0,0 0,0 0,0 1,0-1,0 0,0 0,0 0,0 0,0 0,0 1,4-21,-1-31,-5-575,0 677,-3 0,-17 85,-39 103,46-186,-54 175,54-186,-2 0,-1-2,-31 49,46-83,-1-1,1 0,-1 0,0-1,-1 1,1-1,-1 0,0 0,0 0,0-1,0 1,-9 3,10-6,0 0,1 0,-1-1,0 1,0-1,1 1,-1-1,0-1,0 1,1 0,-1-1,0 0,0 0,1 0,-1 0,1 0,-1-1,1 0,0 0,-1 0,-3-3,-12-12,1 0,1 0,1-2,1 0,0-1,1-1,-19-38,0 1,21 45,4 15,7 0,-1 0,1 1,0-1,0 1,0-1,1 1,-1 0,1-1,-1 1,1 2,-1 69,0-114,3-1,8-57,2-5,-8 22,-6 79,-3 8,-5 11,-60 167,51-152,6-28,-1-22,-3-21,3-2,2 0,-9-45,-23-76,36 137,-17-42,24 64,0 0,-1 0,1 0,-1 0,0 0,0 1,0-1,0 1,0-1,0 1,-1 0,1 0,-1 0,0 0,1 1,-7-4,7 5,0 0,0 0,0 0,-1 0,1 1,0-1,0 1,0-1,0 1,0 0,0-1,0 1,0 0,0 0,0 1,1-1,-1 0,0 0,1 1,-1-1,1 1,-1 0,1-1,-2 4,-28 49,7 3,3 2,-16 69,11-35,-7-14,25-64,1 1,0 0,1 1,-5 23,8-23,-2 8,3-49,4-795,-7 888,0-22,2 1,2 0,5 47,-1-75,1 0,1-1,0 1,2-1,0-1,18 33,-17-38,1 0,0-1,1 0,0-1,1 0,0-1,1 0,0 0,19 10,-7-6,-1-1,47 17,-58-26,0 0,0-1,1 0,-1-1,1-1,0 0,-1 0,16-2,-21-1,0 0,0 0,-1-1,1 1,-1-1,0-1,1 1,-1-1,-1-1,1 1,-1-1,0 1,0-2,0 1,0 0,-1-1,0 0,6-12,3-6,-2 0,0 0,12-44,-18 43,-4 20,-1 0,1 1,0-1,0 0,0 0,1 1,-1-1,1 1,1 0,-1-1,4-4,-6 9,0 0,1 0,-1 0,1 0,-1 0,1 0,-1 0,0 0,1 0,-1 0,1 0,-1 0,1 0,-1 0,0 0,1 1,-1-1,1 0,-1 0,0 0,1 1,-1-1,0 0,1 0,-1 1,0-1,1 0,-1 1,0-1,0 0,1 1,-1-1,0 0,0 1,0-1,0 1,1-1,-1 1,8 21,-7-21,12 47,-3 0,-1 1,-3 0,1 52,-4-85,1-32,3-35,-3-50,-3 52,12-80,-11 124,-1-1,0 1,1-1,0 1,0-1,5-6,-7 11,1 0,-1 1,1-1,-1 0,1 0,-1 0,1 1,0-1,0 0,-1 1,1-1,0 1,0-1,0 1,-1-1,1 1,0 0,0-1,0 1,0 0,0 0,0 0,0-1,0 1,0 0,0 0,0 0,0 1,0-1,0 0,0 0,-1 0,1 1,0-1,0 0,0 1,0-1,0 1,-1-1,1 1,0 0,0-1,-1 1,2 1,11 13,0 1,-1 0,-1 1,0 1,-1-1,-1 2,8 23,-7-19,191 462,-182-419,-14-43,16 43,-19-61,0-1,0 1,1-1,-1 1,1-1,0 0,0 0,1 0,-1-1,1 1,0-1,0 0,0 0,6 4,-8-7,1 1,-1 0,1 0,-1-1,1 0,0 1,-1-1,1 0,0 0,-1-1,1 1,-1 0,1-1,0 0,-1 1,1-1,-1 0,0 0,1-1,-1 1,0 0,0-1,0 1,1-1,1-2,8-7,-1 0,0-1,10-15,-5 7,17-19,-14 16,0 1,2 0,27-22,-39 36,0 1,-1-2,-1 0,0 0,0 0,0 0,-1-1,-1 0,0-1,0 1,3-14,5-17,11-69,-10-6,-5-1,-10-197,-2 121,1 118,-14-93,10 91,5-133,3 92,1 64,3-1,24-103,0 0,-27 134,0 1,2 0,0 0,2 0,0 0,16-31,-15 49,-3 16,-1 20,-3 468,-25-294,14-141,-4 105,14-114,1-33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1:41.91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226 491,'2'10,"0"0,1-1,0 1,0-1,1 1,0-1,1 0,0 0,1-1,0 0,0 0,0 0,1-1,0 1,1-2,-1 1,12 6,-18-12,-1-1,0 0,1 0,-1 0,0 0,1 0,-1 1,1-1,-1 0,0 0,1 0,-1 0,1 0,-1 0,0 0,1 0,-1 0,1-1,-1 1,0 0,1 0,-1 0,1 0,-1-1,0 1,1 0,-1 0,0 0,1-1,-1 1,0 0,0-1,1 1,-1 0,0-1,0 1,0 0,1-1,-1 1,0 0,0-1,0 1,0-1,0 1,0 0,0-1,0 1,0-1,0 1,0 0,0-1,0 1,0-1,0 1,0 0,0-1,-3-25,-4 6,-2 0,0 1,-2 0,0 1,-16-21,8 13,-19-39,7 10,-64-85,66 98,-8-17,34 55,1 0,0 0,0 0,1-1,-1 1,1 0,0-1,0 1,1-1,-1 1,1-1,0 1,0-5,1 8,-1-1,0 1,1 0,-1 0,1 0,-1-1,1 1,0 0,0 0,-1 0,1 0,0 0,0 0,0 1,0-1,0 0,0 0,0 0,0 1,0-1,0 1,1-1,-1 1,2-1,0 0,0 1,1 0,-1-1,1 1,-1 1,1-1,-1 0,8 3,-2-1,0 1,1 1,-1 0,0 0,13 9,-12-4,0 0,-1 0,0 1,0 1,12 19,25 30,-38-50,0 0,0 1,-1 1,-1-1,0 1,0 0,4 18,17 32,-23-57,0 0,1 0,-1 0,1 0,0-1,0 1,0-1,0-1,1 1,8 3,67 29,-70-31,14 5,-1 1,0 2,-1 0,25 19,-36-23,0 1,-1 0,-1 1,0 0,0 0,-1 1,0 0,13 27,-4 5,-13-31,1 0,0 0,0-1,1 0,12 17,-10-20,-1 1,0 0,-1 0,0 0,-1 1,0 0,0 0,-1 1,-1 0,0 0,-1 0,0 0,-1 0,2 17,6 60,0 8,-10-87,0 1,-1-1,-1 0,0 1,0-1,-1 0,0 0,-1 0,0 0,0-1,-1 0,0 0,-1 0,0 0,-12 12,12-12,0 0,1 0,0 0,1 0,0 1,-3 12,-13 30,17-48,1 0,-1 0,0-1,0 1,0-1,0 1,0-1,-1 0,0 0,1 0,-1-1,0 0,-6 3,-29 22,37-24,-1 0,0 1,1 0,-1-1,1 1,0 0,1 0,-2 5,-13 22,13-32,1 0,0 0,-1 0,1 0,0-1,0 1,0 0,0-1,0 0,1 1,-1-1,0 0,1 0,-1 0,-1-2,-4-4,-1 1,1-1,0 0,1 0,0 0,0-1,1 0,0 0,0 0,1 0,0-1,1 0,0 0,1 0,0 0,-2-20,-1-6,2 0,1 0,3-42,0 60,2 0,-1 0,2 0,1 0,0 1,1 0,1 0,9-18,-11 26,-1-1,0 0,-1 1,0-1,0-1,-1 1,-1 0,1-12,-1-6,-5-50,3 74,0-1,-1 1,1 0,-1 0,0 0,0 0,0 1,0-1,-1 0,0 1,1-1,-1 1,0 0,-1 0,1 0,0 1,-1-1,0 1,-6-4,-8-3,0 1,0 1,-19-5,32 11,1 0,0 0,-1 1,1 0,-1 0,1 0,-1 0,1 1,0 0,-1-1,1 2,0-1,0 0,0 1,-1 0,2 0,-1 0,0 0,0 1,1 0,-1 0,1 0,0 0,0 0,0 0,-5 8,-1 2,0 0,1 1,1 0,0 1,1-1,-7 22,-4 41,14-58,0-1,-2 0,0-1,0 1,-2-1,0 0,-18 30,24-46,1-1,0 0,0 1,-1-1,1 1,0-1,-1 1,1-1,0 0,-1 1,1-1,-1 0,1 1,0-1,-1 0,1 0,-1 1,1-1,-1 0,1 0,-1 0,1 0,-1 1,1-1,-1 0,1 0,-1 0,1 0,-1 0,0-1,1 1,-1 0,1 0,-1 0,1 0,-1 0,1-1,-1 1,-13-22,0-30,13-184,2 211,-2 1403,4-1337,1 0,16 69,1 3,2 47,-19-136,15 47,-13-51,-1 0,0 0,2 35,-3-17,2 0,19 67,2 10,-14-53,-7-38,-1 0,-1 0,0 37,-2 46,-6 141,-6-142,-4 67,15 987,-2-1126,-10 49,6-48,-1 46,4-47,-11 65,11-88,-23 128,21-93,1-1,5 81,1-69,-6 60,-8-47,7-49,0 1,0 28,4 7,1-26,-1 0,-1 0,-2 0,-7 31,3-23,2-1,2 1,2 0,4 53,0 2,-2-62,0-19,-1 1,0-1,0 0,-2 0,0 1,-4 14,5-25,0 0,0 0,-1-1,1 1,-1 0,0-1,0 1,0-1,0 1,0-1,-1 0,1 0,-1 0,1 0,-1-1,0 1,1 0,-1-1,0 0,0 0,0 0,0 0,0 0,-1-1,1 1,0-1,0 0,0 0,0 0,0 0,-4-2,3 2,0-1,-1 1,1-1,0 0,0-1,0 1,0-1,0 0,0 0,1 0,-1 0,0-1,1 1,0-1,0 0,0 0,0 0,0-1,0 1,1-1,0 1,0-1,0 0,0 0,0 0,1 0,-1 0,1 0,-1-8,-2-12,2-1,0 1,1-1,3-25,-1 22,-1-57,6-105,-3 160,2 1,0 0,2 0,15-39,-11 33,-1 0,-2-1,7-58,3-22,-11 70,-3 0,-1 0,-6-77,0 21,4 65,-16-326,-18-105,31 411,-19-108,11 106,-4-99,12 127,-8-49,5 49,-2-48,-4-57,0-9,9 21,5-135,2 228,1 0,11-34,-3 11,-3 17,21-49,-21 60,-1 0,-1-1,-1 0,5-36,11-69,-15 95,-2 0,-1-1,0-44,10-212,4 130,-7 87,-9 46,1 1,2-1,20-56,-15 52,-1 0,11-61,-6 20,-4 15,7-100,-17 136,20-92,-12 69,-6 29,0-1,1-32,-4 45,-2 4,1 0,0 0,0 0,0 0,1 0,-1 0,1 1,-1-1,1 0,0 0,0 0,1 0,1-3,-2 6,-1 0,1 0,0 1,-1-1,1 0,0 0,0 0,-1 1,1-1,-1 0,1 1,0-1,-1 0,1 1,-1-1,1 1,0-1,-1 1,0-1,1 1,-1-1,1 1,-1 0,0-1,1 1,-1 0,0-1,1 1,-1 0,0-1,0 1,0 0,0 1,11 26,-5 0,-2 1,-1 0,-1 32,-1-23,7 40,1-18,-7-36,1-1,2 0,0 0,11 26,-12-34,1 1,-2-1,0 1,-1 0,1 25,-3-25,1 0,1 0,1 0,0 0,9 25,-7-26,16 31,-20-44,0-1,0 1,0-1,1 1,-1-1,0 1,1-1,-1 0,1 1,-1-1,1 0,0 0,-1 0,1 0,0-1,0 1,0 0,0-1,-1 1,1-1,3 1,-3-2,-1 1,1 0,-1-1,1 0,-1 1,1-1,-1 0,0 0,0 1,1-1,-1 0,0 0,0-1,0 1,0 0,0 0,0 0,0-1,-1 1,1 0,0-1,-1 1,1-1,-1 1,1-1,-1 1,0-1,0 1,1-1,-1-2,2-54,-2 50,-3-108,4-133,-1 237,1 1,1-1,0 0,0 0,2 1,-1-1,1 1,1 0,0 0,0 1,1 0,1-1,-1 2,2-1,-1 1,1 0,1 1,0 0,0 0,20-12,-28 19,0 0,0 0,1 0,-1 1,1-1,-1 0,1 1,-1-1,1 1,-1-1,1 1,-1 0,1 0,0 0,-1 0,1 0,-1 0,1 0,-1 0,1 1,0-1,-1 1,3 0,-4 0,1-1,-1 1,1 0,-1 0,1 0,-1 0,0 0,0-1,1 1,-1 0,0 0,0 0,0 0,0 0,0 0,0 0,0 0,0 0,0 0,0 0,-1 0,1 0,0 0,-1-1,1 1,-1 0,1 0,-1 0,1-1,-1 1,1 0,-1 0,0-1,1 1,-1 0,0-1,0 1,0-1,0 1,-17 17,1-1,0 0,-16 25,29-36,-1 1,2 0,-1-1,1 1,0 1,1-1,-1 0,1 1,1-1,-1 1,1 8,-5 46,-22 104,16-113,3 0,-5 104,15 704,2-831,1 0,1-1,1 1,2-1,11 29,3 15,-1-8,8 35,-24-82,0 1,1-1,12 23,-11-28,-1 0,-1 0,0 1,-1 0,-1 0,0 0,2 26,-3-6,-2 0,-2 0,0 0,-3-1,0 1,-15 45,16-65,1-1,0 1,0 0,2 0,0 0,0 0,2 0,-1 0,6 24,5 12,23 65,-13-49,-3-14,-11-35,-1 0,-1 1,3 18,0 5,-6-33,0-1,0 1,-1 0,0 0,0 0,-1 0,0 0,0 0,-1 0,0 0,0 0,-1 0,0-1,-1 1,-4 10,-4 4,-1-1,-1-1,-1 0,-30 32,35-43,-1 0,0-1,0 0,-1-1,0 0,0 0,-1-1,0-1,0 0,-19 5,27-9,0 1,0-1,-1 1,1 0,1 0,-1 0,0 1,0-1,1 1,0 0,-1 0,1 0,0 0,-4 6,3-1,0-1,0 1,0-1,1 1,0 0,1 0,-2 10,-1 14,2 0,1 0,3 37,0-41,-1-25,0 4,0 0,0 0,1 0,0 0,3 9,-4-15,0-1,0 1,0-1,0 1,1-1,-1 0,0 1,0-1,1 0,-1 1,0-1,1 0,-1 1,0-1,1 0,-1 0,0 1,1-1,-1 0,0 0,1 1,-1-1,1 0,-1 0,1 0,-1 0,0 0,1 0,-1 0,1 0,-1 0,1 0,0 0,1-1,0 0,0 0,0 0,-1 0,1-1,0 1,0-1,-1 1,1-1,-1 0,3-2,1-3,2 0,-1 1,1 0,0 0,0 1,1 0,-1 0,1 0,11-4,-17 8,0 0,1 1,-1-1,1 0,-1 1,1-1,-1 1,1 0,-1 0,1 0,-1 0,1 0,-1 0,1 1,-1-1,0 1,1 0,-1 0,1 0,-1 0,0 0,0 0,0 1,0-1,0 1,0-1,0 1,0 0,-1 0,1 0,0 0,-1 0,0 0,1 0,-1 0,0 1,0-1,0 3,18 45,-13-31,1 0,1-1,1 0,0 0,18 25,-24-40,1 0,-1 0,1 0,0-1,0 1,0-1,0 0,0 0,0 0,1-1,-1 1,1-1,-1 0,1 0,8 0,10 0,45-4,-29 1,-28 2,1 0,0 0,-1 1,1 1,-1 0,16 4,-21-4,0 1,0 0,-1 1,1-1,-1 1,1 0,-1 0,-1 0,1 1,0 0,-1 0,6 9,10 15,-10-13,0-1,1 0,14 13,-21-24,0-1,0 1,0-1,1 0,-1 0,1 0,0-1,0 1,0-1,0 0,0-1,1 1,-1-1,9 1,16 0,-19 0,0-1,0-1,-1 1,1-2,0 0,0 0,0-1,13-3,79-35,-62 22,47-13,-42 17,45-22,-15 5,-59 26,1 1,-1 1,1 0,34-1,-28 3,0-1,23-6,-10 3,-1 1,1 1,70 5,-30-1,-69 0,0 1,1-1,-1 1,0 1,-1-1,1 2,0-1,-1 1,0 0,0 0,0 1,7 6,-6-5,0 0,0-1,0 0,1-1,-1 1,1-2,0 1,1-1,17 4,13-7,-28 0,0-1,0 2,0 0,13 3,-22-4,-1 1,1 0,-1 0,1 0,-1 0,0 0,1 0,-1 1,0-1,0 1,0-1,0 1,0 0,0 0,0 0,-1 0,1 0,-1 0,0 0,1 1,-1-1,0 1,0-1,0 3,7 30,-7-25,1-1,0 0,1 0,0 0,8 16,-10-22,1-1,0 1,0-1,0 0,1 1,-1-1,0 0,1 0,0 0,-1-1,1 1,0-1,0 1,0-1,0 0,0 0,0 0,0-1,0 1,0-1,6 1,181-2,-74-2,-111 4,1-2,-1 1,1-1,-1 0,1 0,-1 0,0-1,0 1,0-1,0-1,0 1,0-1,0 0,-1 0,1 0,-1-1,0 1,0-1,0 0,-1 0,6-8,-4 2,-1 1,0-1,-1 0,0 0,-1-1,0 1,0 0,-1-1,0 1,-1-1,0 1,-1-1,0 1,-3-13,3 23,1 0,0-1,0 1,0 0,0 0,0 0,0 0,0 0,0-1,0 1,0 0,0 0,0 0,0 0,0 0,0-1,0 1,0 0,0 0,0 0,0 0,0-1,0 1,0 0,0 0,0 0,0 0,0 0,0-1,1 1,-1 0,0 0,0 0,0 0,0 0,0 0,0 0,1 0,-1-1,0 1,0 0,0 0,0 0,0 0,1 0,-1 0,0 0,0 0,0 0,0 0,0 0,1 0,-1 0,0 0,0 0,0 0,0 0,1 0,-1 0,0 0,0 0,0 1,16 6,7 2,-23-9,1 0,-1 0,1 0,-1 0,0 0,1-1,-1 1,0 0,1 0,-1 0,0-1,1 1,-1 0,0 0,1-1,-1 1,0 0,0-1,1 1,-1 0,0-1,0 1,0-1,0 1,1 0,-1-1,0 1,0-1,0 1,0 0,0-1,0 1,0-1,0 1,0 0,0-1,0 1,0-1,-1 1,1 0,0-1,0 1,0-1,0 1,-1 0,1-1,0 1,0 0,-1-1,1 1,-1 0,-3-9,0 1,-1 0,0 0,0 0,-1 1,0 0,-12-11,11 17,8 12,6 10,7 2,0-1,34 38,-42-53,0-1,0 0,1 0,0-1,1 0,-1 0,1 0,0-1,0 0,0-1,0 1,13 2,-19-6,-1 0,1 0,-1 0,1 0,0 0,-1-1,1 1,-1 0,1-1,-1 1,1-1,-1 0,1 1,-1-1,0 0,1 0,-1 0,0 0,0 0,0 0,0 0,0 0,0 0,0-1,0 1,0 0,0-1,-1 1,1-1,0 1,-1-1,1 1,-1-1,0 1,0-1,1 1,-1-1,0-2,1-11,0-1,-1 1,-1-17,0 18,5-29,-4 43,0 0,0-1,0 1,0 0,0 0,0-1,0 1,1 0,-1 0,0-1,0 1,0 0,1 0,-1 0,0-1,0 1,0 0,1 0,-1 0,0 0,0-1,1 1,-1 0,0 0,0 0,1 0,-1 0,0 0,1 0,-1 0,0 0,1 0,-1 0,0 0,0 0,1 0,-1 0,0 0,1 0,16 20,4 18,-17-28,1-1,0 0,13 16,-16-22,1 0,-1-1,1 0,0 1,0-1,0 0,0 0,0-1,0 1,1-1,-1 1,1-1,-1 0,1-1,5 2,16 0,-17-2,0 1,0 0,0 0,0 1,-1 0,1 0,9 4,-16-5,1-1,0 1,0-1,0 0,0 1,0-1,0 0,0-1,0 1,0 0,-1 0,1-1,0 1,0-1,0 0,0 1,2-3,-3 2,0 1,0-1,0 0,0 1,0-1,0 1,1-1,-1 1,0-1,0 1,0 0,1 0,-1-1,0 1,0 0,0 0,1 0,-1 0,0 1,0-1,1 0,-1 0,0 1,0-1,0 1,0-1,0 1,1-1,-1 1,0 0,0 0,0-1,-1 1,1 0,0 0,0 0,0 0,-1 0,1 0,0 0,-1 0,1 0,0 3,2 7,0 0,-1 1,0 0,-1-1,0 1,-1 0,0 0,-1 0,-2 15,1-15,0-1,1 1,1-1,0 1,0 0,1-1,1 1,0-1,6 19,-7-27,1-1,-1 1,1-1,0 0,0 0,0 0,0 0,0 0,0 0,1-1,-1 1,0-1,1 1,-1-1,1 0,0 0,-1 0,1 0,0 0,0-1,4 1,9 0,0 0,30-3,-8 1,5 6,0 1,47 14,-49-11,-26-4,0 0,-1 1,0 0,0 1,18 12,-22-12,0 0,1-1,0-1,0 0,0 0,1-1,-1 0,1-1,19 2,9-2,61 10,-88-10,0 0,0 1,0 0,0 1,0 0,-1 1,0 1,14 9,-22-12,0 0,0 0,-1 0,1 0,-1 0,0 1,0 0,2 6,-3-7,0-1,0 1,0 0,0-1,1 1,-1-1,1 1,0-1,0 0,0 0,1-1,-1 1,1-1,7 4,20 8,1-2,0-2,1-1,1-1,-1-2,1-1,0-2,0-1,58-4,-82 0,0 0,0-1,0 0,0-1,15-7,23-9,8-3,-51 20,1 0,0 0,0 0,0 1,1 0,-1 0,0 0,1 1,-1 0,1 0,0 1,-1 0,1 0,-1 0,1 1,11 3,21 4,2-2,-1-2,0-1,1-2,43-5,15 1,19 5,128-4,-156-9,-53 5,54-1,-55 9,-18-1,0 0,0-1,1-1,17-3,-32 3,-1 1,0-1,0 0,0 0,0 0,0 0,0 0,-1-1,1 1,0-1,-1 0,1 0,-1 0,1 0,-1 0,0 0,0-1,0 1,0-1,0 1,-1-1,1 0,-1 0,0 0,0 0,0 0,0 0,0 0,0-3,-1 4,0 0,0 0,0 1,0-1,0 0,-1 0,1 0,0 0,-1 1,0-1,1 0,-1 1,0-1,0 0,0 1,0-1,0 1,0-1,0 1,-3-3,-35-20,2 0,60 31,13 10,-28-13,0 1,-1 0,0 0,0 1,0 0,-1 0,0 1,0 0,0 0,-1 0,7 13,-5-6,-1 1,-1-1,0 1,-1 0,5 31,2 17,-6-38,0 1,1 41,-6-60,1 1,-1-1,2 0,-1 0,1 1,0-1,1 0,0-1,0 1,0 0,1-1,0 0,0 0,0 0,10 9,3 1,1 0,1-1,31 18,-46-29,0-1,1 1,-1 0,-1 0,1 0,-1 1,1-1,-1 1,-1 0,1-1,-1 1,1 1,-2-1,1 0,0 0,-1 1,0-1,0 1,-1 9,15 46,-13-56,1-1,1 0,-1 0,1 0,-1-1,1 1,0-1,0 0,0 0,1 0,-1-1,8 3,11 9,-16-10,1 0,-1 0,1-1,0 0,13 3,-14-4,0 0,0 0,-1 0,1 1,-1 0,0 0,0 0,0 1,8 6,-1 4,0 0,-1 1,11 18,-16-22,1 0,0 0,0 0,1-1,1-1,-1 0,22 15,-19-16,0-2,1 1,0-2,1 0,-1 0,1-2,0 1,19 1,-30-5,-1 1,1-1,-1 1,1-1,-1 1,1 0,-1 0,0 0,1 0,-1 1,0-1,2 3,-3-4,0 1,0 0,-1 0,1 0,0 0,-1 0,1 0,-1 0,1 0,-1 0,0 0,1 0,-1 0,0 0,0 0,0 1,1-1,-1 0,-1 2,1 0,-1-1,0 1,0 0,-1-1,1 1,0-1,-1 1,1-1,-1 0,0 0,0 0,0 0,0 0,0 0,0 0,-1-1,1 1,-1-1,-4 3,-11 3,-1 0,1-1,-1-1,-1-1,1-1,-27 2,-122-6,68-2,-2464 3,2368-11,16-1,-184 12,-410-18,267 10,295 11,-410-3,593-2,-51-8,49 5,-50-2,-48 5,-251 5,315 4,-69 15,30-3,48-9,40-6,0-1,0 0,0-1,-1-1,1 0,0-1,-21-3,34 1,0 1,-1-1,1 1,0-1,0 0,0 0,0-1,0 1,1 0,-1-1,1 0,-1 0,1 0,0 0,0 0,0 0,1 0,-1 0,1-1,-1-3,-6-14,2 1,-4-24,8 33,-4-18,1 0,2 0,1 0,1-1,2 1,1-1,1 1,1 0,2 0,1 1,17-46,-11 35,-3-1,0 0,-3-1,3-63,-7 85,1 1,0 0,2-1,9-21,-7 19,-1-1,6-26,0-44,-7 44,15-56,-13 62,-2-1,-2 1,-1-1,-7-79,1 18,5 6,-4-107,-1 186,0 0,-2 1,-8-24,8 26,0 0,0-1,2 1,-3-30,2-5,-14-75,9 80,2 0,0-59,8-1400,-6 1443,-2-1,-2 1,-28-92,-40-71,40 129,31 71,1 1,1-2,1 1,1 0,1-1,5-44,-2 1,0 32,1 0,2 1,16-64,44-101,-59 182,2 1,-6 22,-9 29,-72 214,-118 394,183-578,2 0,3 1,-1 87,16 196,-5-324,4 31,1 0,3 0,17 54,59 155,-72-224,49 162,-53-163,-2 0,-2 0,1 58,-4 25,0-1,-21 203,19-322,0 1,0-1,0 0,0 1,0-1,0 1,-1-1,1 0,0 1,-1-1,1 0,-1 0,0 1,1-1,-1 0,0 0,0 0,0 0,-1 2,1-3,0-1,0 1,0-1,0 1,1-1,-1 1,0-1,1 0,-1 1,0-1,1 0,-1 1,1-1,-1 0,1 0,-1 0,1 1,-1-1,1 0,0 0,-1-1,-21-69,20 64,-44-166,-85-342,43-8,86 507,1 5,-1 0,2-1,0 1,2-19,-2 30,0 1,0-1,0 0,0 0,0 0,0 0,0 0,0 0,0 0,0 0,0 0,0 1,0-1,0 0,0 0,0 0,0 0,0 0,0 0,0 0,0 0,1 0,-1 0,0 0,0 1,0-1,0 0,0 0,0 0,0 0,0 0,0 0,0 0,1 0,-1 0,0 0,0 0,0 0,0 0,0 0,0 0,0 0,0 0,0 0,1 0,-1 0,0 0,0 0,0 0,0 0,0 0,0 0,0 0,0 0,0 0,0-1,1 1,-1 0,0 0,6 17,5 24,238 802,-192-668,273 661,-168-517,-131-266,2-2,3-1,73 80,-102-123,1 1,0-2,0 1,1-1,-1 0,1-1,19 8,-26-12,0 0,0-1,0 1,0-1,0 0,0 1,0-1,0 0,0 0,0 0,1-1,-1 1,0 0,0-1,0 1,0-1,0 0,2-1,-2 1,-1-1,1 0,0 0,0 0,-1 0,1 0,-1 0,0 0,1 0,-1-1,0 1,0 0,-1-1,1 1,0-1,-1 1,0-1,1-4,-1-1,0 0,0 0,-1-1,0 1,-1 0,1 0,-1 0,-1 1,0-1,0 0,0 1,-1 0,0 0,-1 0,1 0,-1 1,-8-9,-12-11,-1 2,-50-38,28 25,4 1,-54-48,88 73,0 0,1-1,0 0,1 0,0-1,-10-23,11 21,2-1,-1 0,2 0,0 0,1 0,1 0,0-1,1 1,1-1,1 1,0-1,5-24,-5 39,0-1,0 0,0 0,1 0,-1 0,1 1,0-1,0 1,0-1,0 1,0 0,0 0,0 0,1 0,-1 0,1 0,0 1,-1-1,1 1,0 0,0 0,0 0,0 0,0 0,0 1,0-1,0 1,0 0,0 0,0 0,0 0,0 1,4 0,14 2,-1 1,0 1,36 13,-37-11,52 12,1-2,121 11,-47-9,-61 1,-62-13,0-1,0-2,29 3,332-6,-185-3,-174 4,1 1,-1 1,0 1,35 13,10 1,4-3,-31-8,58 19,188 70,-215-75,20 9,-141-24,-337 3,-32 1,48-14,-318 6,672-3,0 1,0 1,-16 3,20 1,20-3,27 1,760 2,-200-6,396 20,-2712-48,554 7,1519 23,242-4,-586 2,-4 0,0 0,-1 0,1-1,-1 1,1-1,-1-1,9-2,-19 2,0 0,0 0,-1 1,1-1,0 1,-1 0,-7 0,-125-5,-225-21,189 8,-39-5,166 13,46 11,1 0,0 0,-1 0,1-1,0 1,-1 0,1 0,-1 0,1 0,0 0,0 0,-1-1,1 1,0 0,-1 0,1 0,0-1,0 1,-1 0,1 0,0-1,0 1,-1 0,1 0,0-1,0 1,0 0,0-1,0 1,0 0,-1-1,1 1,0 0,0-1,0 1,0-1,0 1,0 0,0-1,0 1,1-1,14-10,33-7,-43 17,239-63,-205 55,-12 1,-27 8,0 0,0 0,0 0,0 0,0 0,0 0,0 0,-1 0,1 0,0 0,0 0,0 0,0 0,0 0,0 0,0 0,-1 0,1 0,0 0,0 0,0 0,0 0,0 0,0 0,0 0,0-1,0 1,-1 0,1 0,0 0,0 0,0 0,0 0,0 0,0 0,0-1,0 1,0 0,0 0,0 0,0 0,0 0,0 0,0 0,0-1,0 1,0 0,0 0,0 0,0 0,0 0,0 0,0 0,0-1,0 1,0 0,0 0,0 0,0 0,1 0,-1 0,0 0,0 0,-47-3,-157 7,807-3,-579-1,0 2,-1 0,32 7,-54-9,0 0,0 0,1 1,-1-1,0 0,0 1,0-1,1 1,-1 0,0-1,0 1,0 0,0 0,0-1,0 1,0 0,-1 0,1 0,0 0,1 2,-2-2,0 0,0 0,0 0,0 0,0 0,0-1,-1 1,1 0,0 0,0 0,-1 0,1 0,0 0,-1 0,1 0,-1-1,1 1,-1 0,0 0,0 1,-7 5,0-1,1 1,-2-1,-8 5,10-7,-30 18,-43 18,49-26,1 1,-56 38,82-50,0 0,1 0,-1 1,1-1,0 1,0 0,0-1,0 2,0-1,1 0,-3 5,5-7,0-1,0 1,-1 0,1-1,0 1,0-1,1 1,-1 0,0-1,0 1,1-1,-1 1,1-1,-1 1,1-1,0 1,-1-1,1 0,0 1,0-1,0 0,0 1,0-1,1 0,-1 0,0 0,0 0,1 0,-1-1,0 1,1 0,-1-1,1 1,-1 0,1-1,2 1,26 8,1-1,1-1,-1-2,1-1,55-1,-40-1,552 7,-576-9,-27 2,-40 3,-153 10,-231 23,362-27,52-5,21-3,30-2,600-52,-575 38,-52 7,-14 2,-8 1,0 0,-1 1,1 0,0 1,-1 0,-22 3,-1-2,-730 29,684-22,102-2,39-1,922 0,-721-5,-186 1,-69 2,-15 3,-26 4,-379 49,17-4,334-39,54-10,14 0,16-1,0-1,-1-1,1 0,25-3,-7 2,511-2,-534 1,-32-1,-39 2,-1038 21,1028-20,1-2,0 2,0 4,-109 22,158-21,16-7,0 0,0 0,0 1,0-1,-1 0,1 0,0 0,0 0,0 0,0 1,0-1,0 0,0 0,0 0,0 0,0 1,0-1,0 0,0 0,0 0,0 0,0 0,0 1,0-1,0 0,0 0,0 0,1 0,-1 0,0 1,0-1,0 0,0 0,0 0,0 0,0 0,0 0,1 1,-1-1,0 0,0 0,0 0,0 0,0 0,1 0,-1 0,0 0,0 0,0 0,0 0,1 0,-1 0,17 5,0-2,0 0,0-1,0 0,27-2,-9 1,541 5,-560-5,-14 2,-25 5,-34 3,-80 5,81-11,-72 15,203-19,712-22,-756 21,-36 4,-52 5,-421 42,65-8,391-40,45-5,16-1,186-6,-193 12,-33-3,1 0,0 0,0 0,0 0,0 0,0 0,0 0,-1 0,1 0,0 0,0 0,0 0,0 1,0-1,0 0,0 0,0 0,0 0,-1 0,1 0,0 0,0 1,0-1,0 0,0 0,0 0,0 0,0 0,0 1,0-1,0 0,0 0,0 0,0 0,0 0,0 0,0 1,0-1,0 0,0 0,0 0,0 0,1 0,-1 0,0 1,0-1,0 0,0 0,0 0,0 0,0 0,0 0,0 0,1 0,-1 0,0 0,0 1,0-1,0 0,0 0,0 0,1 0,-1 0,0 0,0 0,0 0,0 0,-53 16,-337 46,230-40,134-20,1 2,0 1,0 1,0 1,1 1,-32 15,54-22,-1 0,1 1,-1 0,1-1,0 1,0 0,0 0,0 0,0 0,0 0,0 0,1 1,-3 3,3-5,1 0,0 1,0-1,0 0,0 0,0 0,0 0,0 0,0 0,0 0,0 0,1 0,-1 0,0 0,1 0,-1 0,1 0,-1 0,1 0,-1 0,1-1,0 1,-1 0,2 1,4 2,0 1,0-2,1 1,-1-1,1 1,-1-2,1 1,14 2,26 5,68 4,18 2,-132-16,-1 0,1 0,0 0,0 0,-1 0,1 0,0 0,0 1,0-1,-1 0,1 0,0 1,-1-1,1 0,0 1,-1-1,1 1,0-1,-1 0,1 1,-1 0,1-1,-1 1,1-1,-1 1,1 0,-1-1,1 2,-18 11,-45 7,58-19,-28 7,19-5,0 0,0 0,0 2,1-1,-20 11,32-15,0 1,0-1,-1 0,1 0,0 0,0 1,0-1,0 0,0 0,0 0,0 1,0-1,-1 0,1 0,0 1,0-1,0 0,0 0,0 1,0-1,0 0,0 0,0 1,1-1,-1 0,0 0,0 0,0 1,0-1,0 0,0 0,0 0,0 1,1-1,-1 0,0 0,0 0,0 1,0-1,1 0,-1 0,0 0,0 0,0 0,1 0,-1 0,0 1,0-1,1 0,-1 0,0 0,0 0,1 0,-1 0,0 0,0 0,1 0,-1 0,0 0,0 0,0 0,1-1,-1 1,20 4,48-2,-50-3,0 1,0 1,23 4,-19-2,-1-1,1-1,-1 0,1-2,21-4,16 1,644-60,-566 48,-88 12,46-9,-447 81,11-2,340-66,0 0,0 0,1 0,-1 0,0 0,0 0,1 1,-1-1,0 0,0 0,1 1,-1-1,0 0,0 1,1-1,-1 1,1-1,-1 1,0-1,1 1,-1-1,1 1,-1-1,1 1,-1 0,1-1,0 1,-1 0,1 0,0-1,0 1,-1 0,1 1,0-2,0 1,0 0,0-1,0 1,-1 0,1-1,0 1,0-1,-1 1,1-1,0 1,-1-1,1 1,0-1,-1 1,1-1,-1 1,1-1,-1 1,1-1,-1 0,1 1,-1-1,1 0,-1 0,0 1,1-1,-1 0,1 0,-2 0,-23 7,0-1,-1-1,1-1,-38 0,4 0,-412 32,439-37,54-5,-6 2,-16 4,0 0,0 0,0 0,0 0,0 0,-1 0,1 0,0 0,0 0,0 0,0 0,0 0,0 0,0 0,0 0,0 0,-1 0,1 0,0 0,0 0,0 0,0 0,0 0,0-1,0 1,0 0,0 0,0 0,0 0,0 0,-1 0,1 0,0 0,0 0,0 0,0-1,0 1,0 0,0 0,0 0,0 0,0 0,0 0,0 0,0 0,0-1,0 1,0 0,0 0,0 0,0 0,0 0,-14-3,8 1,1968-8,-1860 15,-88-2,-58-1,-78-1,-182 9,270-6,42-1,57 1,671-1,-562-4,-131 2,-37 0,-9 0,-71 5,-345 4,-68 4,434-9,103-1,1225-8,-1189-1,-142-3,-534-13,565 18,62 1,-15 1,1055-64,-1043 62,-54 1,-23 1,-678-37,656 27,65 11,1 0,-1 0,0-1,0 1,1 0,-1 0,0 0,0 0,1-1,-1 1,0 0,0 0,0 0,0-1,1 1,-1 0,0 0,0-1,0 1,0 0,0 0,0-1,0 1,1 0,-1-1,0 1,0 0,0 0,0-1,0 1,0 0,0-1,-1 1,1 0,0 0,0-1,0 1,0 0,0 0,0-1,0 1,-1 0,1 0,0-1,0 1,0 0,-1 0,1 0,0-1,0 1,0 0,-1 0,1 0,0 0,0-1,-1 1,1 0,20-7,2 2,-1 0,1 1,39-2,-3 0,971-98,-954 96,-65 4,-20 0,-119-15,67 13,-893-92,873 89,63 5,22 0,32-2,-31 5,632-131,-556 107,-77 24,-1 1,0-1,0 0,0 0,0 0,-1 0,1 0,0 0,0-1,-1 1,1 0,0-1,1-2,-3 3,-1 0,1 0,-1 1,1-1,-1 0,1 0,-1 1,1-1,-1 0,0 1,1-1,-1 0,0 1,0-1,1 1,-1-1,0 1,0 0,0-1,0 1,0 0,0-1,0 1,1 0,-1 0,0 0,0 0,0 0,0 0,-2 0,-51-6,-1 1,-80 5,30 0,87-2,18-1,31-7,-26 9,157-38,-57 15,160-58,-262 81,-1 0,1 0,-1 0,1 0,-1-1,0 1,1 0,-1-1,0 0,0 0,3-3,-5 5,0-1,0 1,0-1,0 1,0 0,0-1,0 1,0-1,0 1,0-1,0 1,0 0,0-1,0 1,-1-1,1 1,0-1,0 1,-1 0,1-1,0 1,0 0,-1-1,1 1,0 0,-1-1,1 1,0 0,-1 0,1-1,0 1,-1 0,1 0,-1 0,1-1,-1 1,1 0,-1 0,-9-3,-1 0,0 1,1 1,-17-2,-387 0,181 4,221-2,21-2,39-3,351-20,-1 0,-375 24,-55 7,-731 55,337-34,525-28,134-9,-212 7,-28 1,-37 1,-664 15,670-7,1 1,-1 2,2 2,-58 24,73-26,42-16,-1 0,1-2,23-13,-44 22,0 0,0-1,0 1,0 0,1 0,-1-1,0 1,0 0,0 0,0-1,0 1,0 0,0 0,0-1,0 1,0 0,0-1,0 1,0 0,0 0,0-1,0 1,0 0,0-1,0 1,0 0,0 0,0-1,-1 1,1 0,0 0,0-1,0 1,0 0,-1 0,1 0,0-1,0 1,-1 0,1 0,0 0,0 0,-1 0,1-1,0 1,0 0,-1 0,1 0,0 0,-1 0,1 0,0 0,0 0,-1 0,1 0,0 0,-1 0,1 0,0 0,0 0,-1 0,1 1,-21-4,0 0,0 2,-1 1,-24 2,1 0,-1063 34,1079-35,35 0,54-1,-55 0,1972-1,-1940 2,-73 2,-910 16,562-18,601-2,116 0,751 12,-980-3,-90-3,-24 0,-37 5,0-2,-68 2,68-7,-799 26,389-21,650-9,10-1,471 7,-536 4,-132-9,1 1,-2 0,1 0,0 1,0-1,9 5,-15-6,1 0,-1 0,0 1,0-1,1 0,-1 0,0 1,0-1,1 0,-1 0,0 1,0-1,0 0,0 0,0 1,1-1,-1 0,0 1,0-1,0 0,0 1,0-1,0 0,0 1,0-1,0 0,0 1,0-1,0 0,0 1,-1-1,1 0,0 0,0 1,0-1,0 0,0 1,-1-1,1 0,0 0,0 1,0-1,-1 0,1 0,0 0,0 1,-1-1,1 0,0 0,-1 0,1 0,0 0,-1 1,1-1,0 0,-1 0,1 0,-13 5,1-1,-1 0,0-1,-24 4,-527 30,348-28,75-3,-393 33,514-35,25-1,36 0,412 3,-396-1,-49-1,-14 1,-17 3,-1-1,-1-1,-37 4,45-7,-523 47,207-24,239-14,80-9,24 0,55-1,101-10,-71 2,1317-59,-1324 61,-1376 51,1211-43,349-5,1257-35,-1415 26,-765 5,459 7,-585 13,713-11,136-1,1383 2,-979-7,-425 2,-106-1,-981 1,1272 0,1565-35,-1722 29,-79 6,0 0,0 0,0 0,0 0,0 0,-1 0,1 0,0 0,0 0,0 0,0 0,0 0,0 0,0 0,0 0,0-1,0 1,0 0,0 0,0 0,0 0,0 0,0 0,0 0,0 0,0 0,0 0,0 0,0 0,0-1,0 1,0 0,0 0,0 0,0 0,-20-2,-120-1,51 5,41 0,0-2,-70-9,116 9,1 0,0 0,-1 0,1-1,0 1,-1 0,1-1,0 1,0 0,0-1,-1 0,1 1,0-1,0 0,0 0,0 1,0-1,0 0,0 0,0 0,0 0,1 0,-1 0,0-1,1 1,-1 0,1 0,-1 0,1-1,-1 1,1 0,0 0,0-1,-1 1,1 0,0-3,0 2,0 0,0 1,0-1,0 0,-1 0,1 0,-1 1,1-1,-1 0,0 0,0 1,0-1,0 1,0-1,0 1,0-1,0 1,-1-1,1 1,0 0,-1 0,1 0,-1 0,0 0,1 0,-1 0,-2 0,-34-12,-1 1,0 2,0 2,-1 2,-44-2,33 3,-651-58,673 60,22 4,0-1,-1-1,1 0,0 0,-1 0,1-1,0 0,0 0,0-1,0 0,1 0,-8-5,14 8,-1-1,1 1,0-1,-1 0,1 1,0-1,0 0,0 1,-1-1,1 0,0 1,0-1,0 0,0 0,0 1,0-1,0 0,1 1,-1-1,0 0,0 1,0-1,1 0,-1 1,0-1,1 1,-1-1,1 0,-1 1,0-1,1 1,-1-1,1 1,0-1,-1 1,1 0,-1-1,1 1,0 0,0-1,29-16,-29 17,59-25,99-27,-7 4,-140 44,1 0,0 2,0-1,0 2,0 0,0 0,1 1,18 3,12 4,49 13,-57-11,-14-4,38 10,0-3,105 7,-100-17,-20-3,-1 2,0 3,0 1,85 22,-61-8,0-2,2-4,78 6,215-8,-326-11,13-1,-1 2,88 13,-99-8,1-2,61-2,-61-2,1 2,53 8,60 5,-53-7,-69-5,42 4,-70-6,1 0,-1 0,1 0,-1 0,0 0,1 1,-1-1,0 1,0 0,0 0,0 0,-1 0,1 0,0 1,-1 0,3 2,-4-4,-1 0,1 0,-1 0,1 0,-1 0,1 0,-1 0,1 1,-1-1,0 0,0 0,1 0,-1 0,0 0,0 0,0 1,0-1,-1 0,1 0,0 0,0 0,-1 0,1 0,-1 1,1-1,-1 0,1 0,-1 0,1-1,-1 1,0 0,0 0,1 0,-1 0,0-1,0 1,-2 1,-2 1,0 0,-1-1,1 1,-1-1,0-1,-10 3,-89 11,1-5,-195-6,183-5,-147-2,-244 5,415 6,-119 27,122-19,61-11,0 1,1 1,0 1,0 1,1 2,0 1,-26 16,52-28,-1 0,1 0,0 0,0 0,0 0,0 0,0 0,-1 1,1-1,0 0,0 0,0 0,0 0,0 0,0 0,0 1,0-1,-1 0,1 0,0 0,0 0,0 0,0 1,0-1,0 0,0 0,0 0,0 0,0 1,0-1,0 0,0 0,0 0,0 0,0 1,0-1,0 0,0 0,1 0,-1 0,0 1,0-1,0 0,0 0,0 0,0 0,0 0,0 0,1 0,-1 1,0-1,0 0,0 0,0 0,0 0,1 0,-1 0,0 0,0 0,19 5,29-1,574-13,-405 1,112-3,370-7,-603 17,101 3,-189-1,0 0,0 1,0 0,-1 0,1 1,13 7,-19-9,1 0,0 0,-1 1,1 0,-1-1,0 1,1 0,-1 0,0 0,0 0,0 1,-1-1,1 1,0-1,-1 1,1-1,-1 1,0 0,0 0,1 5,-2-7,0 0,0 1,0-1,-1 0,1 0,0 1,-1-1,1 0,-1 0,1 1,-1-1,0 0,1 0,-1 0,0 0,0 0,0 0,1 0,-1 0,0 0,-1-1,1 1,0 0,0-1,0 1,0 0,0-1,-3 1,-38 8,37-8,-231 12,161-12,-148 21,-157 45,324-59,-46 10,95-16,0 0,0 0,0 1,0 0,1 0,-1 0,1 1,0 0,0 1,-10 9,15-14,1 0,0 0,0 0,0 0,0 1,-1-1,1 0,0 0,0 0,0 1,0-1,0 0,0 0,0 0,0 1,-1-1,1 0,0 0,0 1,0-1,0 0,0 0,0 0,0 1,0-1,0 0,1 0,-1 1,0-1,0 0,0 0,0 0,0 1,0-1,0 0,0 0,1 0,-1 1,0-1,0 0,0 0,14 5,18-1,-31-4,517 4,-281-7,-130 1,112 3,-191 1,1 1,0 2,-1 0,0 2,37 15,-22-1,-31-15,0 1,1-2,19 6,-11-1,-21-10,0 0,0 0,0 1,0-1,0 0,0 0,0 1,0-1,0 0,0 0,0 1,0-1,0 0,0 0,-1 1,1-1,0 0,0 0,0 0,0 1,-1-1,1 0,0 0,0 0,0 1,-1-1,1 0,0 0,0 0,-1 0,1 0,0 0,0 0,-1 0,1 0,0 0,0 0,-1 0,0 0,-46 7,-315-7,-99 5,386 5,-81 21,114-21,-64 7,373-18,115-1,-375 2,3 0,-1 0,0 0,0-1,0 0,0 0,0-1,0 0,-1-1,1 0,-1 0,14-8,-22 11,1 0,-1 0,0 0,0 0,0 0,1-1,-1 1,0 0,0 0,0 0,0 0,1 0,-1-1,0 1,0 0,0 0,0 0,0-1,0 1,0 0,1 0,-1 0,0-1,0 1,0 0,0 0,0 0,0-1,0 1,0 0,0 0,0-1,0 1,0 0,-1 0,1 0,0-1,0 1,0 0,0 0,0 0,0-1,0 1,0 0,-1 0,1 0,0 0,0 0,0-1,-1 1,-15-6,-27 1,41 5,-502-23,33 0,180 5,104 4,-82-1,167 15,-410-13,38 5,81 6,284-10,-20 0,70 12,-241-13,55 2,223 8,22 3,0 0,0-1,0 1,0 0,0 0,0 0,0 0,0 0,0 0,0-1,-1 1,1 0,0 0,0 0,0 0,0 0,0 0,0-1,0 1,0 0,0 0,0 0,0 0,0 0,0 0,1-1,-1 1,0 0,0 0,0 0,0 0,0 0,0 0,0-1,0 1,0 0,0 0,0 0,1 0,-1 0,0 0,0 0,0 0,0 0,0 0,0 0,1 0,-1-1,0 1,0 0,0 0,0 0,0 0,0 0,1 0,-1 0,0 0,0 0,0 0,0 0,1 1,44-10,476-14,-164 12,-254 4,1-5,-2-5,0-4,173-60,-226 60,-48 21,-1 0,1 0,-1 0,1 0,-1-1,1 1,-1 0,1 0,-1-1,1 1,-1 0,1 0,-1-1,0 1,1-1,-1 1,1 0,-1-1,0 1,0-1,1 1,-1-1,0 1,0-1,1 1,-1-1,0 1,0-1,0 1,0-1,0 1,0-1,0 0,-17-7,-35 3,51 5,-275-5,-90-4,-1240-20,1546 29,9 1,34 1,-1-1,0-1,1-1,-1-1,0 0,1-1,-20-6,36 8,-1 1,0-1,1 1,-1-1,1 0,0 0,-1 0,1 0,-1 0,1 0,0 0,0-1,0 1,0 0,0-1,0 1,0-1,0 1,0-1,1 1,-1-1,1 1,-1-1,1-2,4-41,-3 42,0 0,0 0,0 0,0-1,-1 1,1 0,-1-1,0 1,0 0,0-1,0 1,-1 0,1-1,-1 1,0 0,0 0,0-1,0 1,-1 0,1 0,-1 1,0-1,-3-5,-11-2,0 0,0 1,-1 1,0 0,-30-9,7 3,-189-77,4-9,-247-152,429 222,2-2,-49-47,54 45,-1 2,-64-42,96 70,-1 0,0-1,1 1,0-2,0 1,1 0,-1-1,1 0,0 0,1 0,0 0,0-1,-4-9,-1-11,1 1,-5-34,5 19,1 9,2-1,2 0,1 1,5-59,30-130,-22 151,-5 43,0 0,16-36,6-20,-11 23,50-102,1-4,-35 90,-26 60,0 0,-1 0,0-1,-2 0,6-27,12-80,-20 105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00.62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123 222,'1'-7,"1"0,1 0,-1 1,1-1,0 1,6-8,-2 0,2-4,-1 1,2 1,23-30,-30 41,1 1,0 0,0 0,1 1,-1-1,1 1,0 0,0 0,0 1,0-1,0 1,1 0,-1 1,1-1,-1 1,1 0,8 0,-9 1,24 1,-24 5,-15 8,7-12,-1 1,0-1,1 0,-1 0,0 0,0 0,0-1,-1 0,1 1,0-2,0 1,-1 0,1-1,0 0,-1 0,1 0,-1 0,1-1,-5-1,-44 1,53 1,-1 0,0 0,1 0,-1 0,0 1,1-1,-1 0,0 0,1 0,-1 0,0 1,1-1,-1 0,1 1,-1-1,1 0,-1 1,1-1,-1 1,1-1,-1 1,1-1,-1 1,1-1,0 1,-1-1,1 1,0 0,-1-1,1 1,0-1,0 1,0 0,0-1,-1 1,1 1,1-1,0 1,-1 0,1 0,0 0,0 0,0-1,0 1,0-1,0 1,1 0,-1-1,3 2,-1 0,0 0,0 0,0-1,1 1,-1-1,1 0,-1 0,1-1,0 1,-1-1,1 1,0-1,0-1,5 2,-6-3,0-1,0 1,0-1,0 0,-1 0,1 0,-1 0,1 0,-1-1,0 1,0-1,0 1,0-1,0 0,-1 1,1-1,-1 0,0 0,2-4,17-28,-19 34,0 0,0 0,1 0,-1 0,0 0,0 0,0 0,1 0,-1 1,0-1,1 1,-1-1,1 1,-1-1,1 1,-1 0,1-1,-1 1,1 0,-1 0,1 0,1 1,-2-1,-1-1,0 1,1 0,-1 0,1 0,-1 0,1 0,-1 0,1 0,-1 0,1 0,-1 0,1 0,-1 0,0 0,1 1,-1-1,1 0,-1 0,1 0,-1 1,0-1,1 0,-1 0,1 1,-1-1,0 0,1 1,-1-1,0 0,0 1,1-1,-1 1,0-1,0 0,0 1,1-1,-1 1,0-1,0 1,0-1,0 1,0-1,0 1,0-1,0 0,0 1,0-1,0 1,0-1,0 1,0-1,-1 1,1-1,0 1,0-1,0 0,-1 1,1-1,0 1,-1-1,1 0,0 1,-1-1,-1 2,0 0,0 0,-1 0,1-1,-1 1,1-1,-1 1,1-1,-5 2,-5-1,8-2,1 1,0 0,-1-1,1 1,0 0,0 1,-1-1,1 0,-5 5,8-6,0 0,0 0,-1 0,1 0,0 0,0 0,0 0,0 0,0 1,0-1,0 0,0 0,0 0,0 0,0 0,-1 0,1 1,0-1,0 0,0 0,0 0,0 0,0 0,0 1,0-1,0 0,0 0,0 0,0 0,1 0,-1 0,0 1,0-1,0 0,0 0,0 0,0 0,0 0,0 0,0 1,0-1,0 0,1 0,-1 0,0 0,0 0,0 0,0 0,0 0,0 0,1 0,-1 0,13 4,13 0,-7-4,-14-1,-1 1,1 0,0 0,-1 0,1 1,0 0,-1 0,1 0,-1 0,1 0,3 3,-7-3,-1-1,0 0,0 1,1-1,-1 1,0-1,0 0,0 1,0-1,0 1,0-1,1 1,-1-1,0 0,0 1,0-1,-1 1,1-1,0 1,0-1,0 1,0-1,0 0,0 1,-1-1,1 1,0-1,0 0,-1 1,1-1,0 0,0 1,-1-1,1 0,-1 1,1-1,0 0,-1 0,1 1,0-1,-1 0,1 0,-1 0,1 0,-1 1,-20 9,-35 1,49-10,-1-1,0 2,1-1,-1 1,1 1,-11 3,15-4,0 0,1 0,-1 0,1 0,-1 0,1 1,0-1,0 1,0-1,0 1,1 0,-1 0,1 0,-1 0,1 0,0 0,0 0,1 0,-1 0,0 4,1-6,0 0,0 1,0-1,0 0,0 1,1-1,-1 1,0-1,1 0,-1 1,1-1,-1 0,1 0,0 0,0 1,-1-1,1 0,0 0,0 0,0 0,0 0,2 1,-2-1,0-1,0 1,0-1,-1 1,1 0,0-1,-1 1,1 0,0 0,-1-1,1 1,-1 0,1 0,-1 0,1 0,-1 0,0 0,1 0,-1-1,0 1,0 0,0 0,0 0,0 0,0 0,0 0,0 0,0 0,0 0,-1 0,1 0,0 0,-1 0,1 0,0 0,-1 0,1-1,-1 1,0 0,1 0,-1-1,0 1,1 0,-1-1,0 1,0 0,1-1,-3 1,0 3,-30 28,24-26,19-21,-21 25,6-7,0 0,1 0,0 0,0 1,0 0,0 0,1 0,0 0,-1 1,1-1,-4 10,7-14,0 0,0 0,0 0,0 1,0-1,0 0,0 0,0 1,0-1,0 0,0 0,0 0,0 1,0-1,0 0,0 0,0 1,0-1,0 0,1 0,-1 0,0 1,0-1,0 0,0 0,0 0,0 0,1 1,-1-1,0 0,0 0,0 0,1 0,-1 0,0 0,0 1,0-1,1 0,-1 0,0 0,1 0,11-3,11-11,-21 12,5-3,0 0,-1 0,0-1,0 0,-1 0,1-1,-1 1,-1-1,1 0,5-14,-9 21,-1-1,0 0,1 1,-1-1,0 0,0 0,0 1,1-1,-1 0,0 1,0-1,0 0,0 0,0 1,0-1,-1 0,1 1,0-1,0 0,0 0,-1 1,1-1,0 1,-1-1,1 0,0 1,-1-1,1 1,-1-1,1 0,-1 1,1 0,-1-1,0 1,1-1,-1 1,0 0,1-1,-1 1,0 0,1 0,-1-1,0 1,1 0,-1 0,0 0,1 0,-1 0,0 0,0 0,1 0,-1 0,0 0,0 1,1-1,-1 0,0 0,1 1,-2-1,-1 1,-1 1,1-1,-1 0,1 1,-1 0,1-1,0 1,0 1,0-1,-5 5,-9 18,12-18,0 1,0-1,-1-1,0 1,-10 8,13-13,-1 1,0-1,1 0,-1-1,0 1,0-1,0 0,0 0,0 0,0 0,-1-1,1 1,0-1,0 0,-5-1,5 0,1 1,-1-1,0 1,1 0,-1 1,1-1,-1 0,1 1,-7 1,9-1,0 1,0-1,0 0,0 0,0 0,0 1,0-1,1 0,-1 1,0-1,1 0,-1 1,1-1,0 1,-1-1,1 1,0-1,0 1,0-1,0 1,0 0,0-1,0 1,1-1,0 3,0 0,0 0,0-1,0 1,1 0,0-1,0 1,0-1,0 1,0-1,1 0,-1 0,1 0,0 0,0-1,0 1,0-1,0 0,1 1,5 1,-6-2,0 0,-1-1,1 0,0 0,0 0,0 0,0 0,0 0,0-1,0 0,0 1,1-1,-1 0,0-1,0 1,0 0,0-1,0 0,0 0,0 0,0 0,0 0,-1 0,1-1,3-1,-6 2,1 1,-1-1,1 0,-1 1,1-1,-1 0,0 0,1 1,-1-1,0 0,1 0,-1 1,0-1,0 0,0 0,0 0,0 1,0-1,0 0,0 0,0 0,0 1,0-1,-1 0,1 0,0 0,0 1,-1-1,1 0,-1 1,1-1,0 0,-2 0,-21-27,9 13,12 12,0-1,1 1,-1 0,1-1,0 0,0 1,0-1,1 1,-1-1,1 0,0 0,0 1,0-1,0 0,1 0,0 1,-1-1,1 1,1-1,-1 0,0 1,1 0,3-7,7-8,0 0,1 1,18-19,9-13,-10-7,-26 47,-1 1,1-1,0 1,1 0,0 0,0 0,1 1,0 0,0 0,1 0,0 1,0 0,10-7,-15 13,0-1,0 1,0-1,-1 1,1 0,0 0,0 0,0 0,0 0,0 0,0 0,0 0,0 1,-1-1,1 1,0 0,0-1,0 1,-1 0,1 0,0 0,-1 0,1 1,-1-1,0 0,1 1,-1-1,0 0,0 1,0 0,0-1,0 1,0 0,1 3,-1-3,1 0,-1 0,-1 0,1 0,0 0,0 0,-1 0,0 0,1 0,-1 1,0-1,0 0,0 0,0 1,0-1,-1 0,1 0,-1 0,1 0,-1 1,0-1,0 0,0 0,0 0,0-1,0 1,0 0,-1 0,1 0,-3 2,-51 22,48-24,1 0,-1 1,1 0,0 0,0 0,0 1,0 0,1 0,-1 1,1-1,0 1,-4 6,3-3,0 1,1 0,0 0,0 1,1-1,1 1,0 0,0 0,0 1,2-1,-1 0,1 13,-4 0,0-1,-1 1,-1-1,-1-1,-1 1,-20 32,18-34,1 0,0 0,2 1,0 0,2 0,-8 43,11-50,0 0,0 0,-2-1,-5 14,6-19,1 0,-1 0,2 1,-1-1,1 1,0-1,1 1,0 0,0 0,1 0,0 0,2 10,-2-18,0-1,1 1,-1-1,0 1,0-1,0 1,1-1,-1 1,0-1,0 1,1-1,-1 0,0 1,1-1,-1 1,1-1,-1 0,0 1,1-1,-1 0,1 0,-1 1,1-1,-1 0,1 0,-1 0,1 0,-1 1,1-1,-1 0,2 0,17-8,17-23,-34 30,3-5,-1 1,1-1,-1 1,-1-1,1 0,-1-1,0 1,0 0,-1-1,1 0,-2 0,1 1,1-15,8-29,-3 33,-2 7,-13 17,-7 9,1 1,0 1,-12 25,20-33,1 0,0 0,1 0,0 1,1-1,0 1,0-1,1 20,1-18,2 30,-1-41,-1 1,1-1,-1 1,1-1,0 1,0-1,-1 0,1 1,0-1,0 0,0 0,0 0,1 1,-1-1,0 0,0-1,1 1,-1 0,0 0,1 0,-1-1,1 1,1 0,1 0,-1 0,0 0,1 0,-1 1,0-1,0 1,0 0,0 0,0 0,0 1,-1-1,1 1,-1-1,1 1,-1 0,0 0,0 0,2 5,-1-1,0 1,-1-1,0 0,-1 1,0-1,0 1,0 12,-2-49,-5 11,6 18,-1-1,1 1,0 0,-1-1,1 1,0 0,-1 0,1-1,0 1,-1 0,1 0,0 0,-1 0,1-1,-1 1,1 0,0 0,-1 0,1 0,-1 0,1 0,-1 0,1 0,0 0,-1 0,1 0,-1 0,1 1,0-1,-1 0,1 0,-1 0,1 0,0 1,-1-1,1 1,-2 0,1 0,-1 0,1-1,-1 1,0 0,1 0,-1-1,1 1,-1-1,0 0,0 1,1-1,-1 0,0 0,0 0,1 0,-3-1,-5-2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25.435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164 417,'0'67,"0"-40,0-23,0-8,0-186,0 234,0-33,0-31,-1-23,0 23,1 0,4-38,-3 52,0 0,1 0,-1 0,2 0,-1 0,0 0,1 1,0-1,1 1,-1 0,1 0,0 0,7-7,112-89,-111 92,-13 16,-13 18,-109 124,109-128,22-28,26-32,-32 36,0 1,0 0,0-1,1 1,-1 0,1 0,-1 0,1 1,5-4,-8 5,0 0,1 0,-1 0,0 0,1 0,-1 0,0 0,1 0,-1 0,0 0,0 0,1 0,-1 0,0 0,1 0,-1 0,0 0,1 0,-1 1,0-1,0 0,1 0,-1 0,0 0,0 1,1-1,-1 0,0 0,0 1,0-1,1 0,-1 0,0 1,1 21,-4-10,0 0,0 0,-1-1,0 1,-1-1,0 0,-11 17,15-27,1-1,0 1,0-1,0 1,-1-1,1 0,0 1,0-1,-1 1,1-1,0 0,-1 1,1-1,-1 0,1 1,0-1,-1 0,1 0,-1 1,1-1,-1 0,1 0,-1 0,1 0,0 0,-1 1,1-1,-1 0,0 0,-3-13,7-22,8-5,3 1,1 0,2 1,32-53,-92 153,26-40,2 0,0 2,-12 27,11-19,12-24,0 0,0 0,1 0,0 1,0-1,1 1,0 0,-1 10,2 1,0 0,1 0,1 0,1-1,1 1,0-1,2 1,10 28,-15-48,0 1,0-1,0 0,0 1,0-1,0 1,1-1,-1 1,0-1,0 0,0 1,1-1,-1 1,0-1,1 0,-1 1,0-1,1 0,-1 1,0-1,1 0,-1 0,1 0,-1 1,1-1,-1 0,0 0,1 0,-1 0,1 0,-1 0,1 0,-1 0,1 0,-1 0,1 0,-1 0,1 0,-1 0,0 0,1 0,14-20,1-33,-36 134,14-64,1 1,0 0,1 0,1 1,0-1,2 1,0 20,8-38,-7-1,1-1,-1 1,1 0,-1 0,0 0,1-1,-1 1,1 0,-1 0,1 0,-1 0,1 0,-1 0,0 0,1 0,-1 0,1 0,-1 0,1 0,-1 0,1 0,-1 1,0-1,1 0,-1 0,1 0,-1 1,0-1,1 0,-1 1,1-1,-1 0,0 1,0-1,1 0,-1 1,0-1,0 1,1-1,-1 0,0 1,0-1,0 1,0-1,1 1,-1-1,0 1,0-1,0 0,0 1,0-1,0 1,0-1,-1 1,1-1,0 1,24 206,-24-230,-1 10,1-1,0 1,5-27,-5 39,0 1,0 0,0-1,0 1,0 0,0-1,0 1,0 0,0-1,0 1,0 0,0-1,0 1,0 0,1-1,-1 1,0 0,0 0,0-1,0 1,1 0,-1 0,0-1,0 1,1 0,-1 0,0-1,1 1,-1 0,0 0,0 0,1 0,-1 0,0-1,1 1,-1 0,0 0,1 0,-1 0,0 0,1 0,-1 0,11 14,3 25,-8-7,-6-21,-9-22,-39-113,48 125,0-1,0 0,0 0,0 0,0 0,0 0,0 0,0 1,0-1,0 0,-1 0,1 0,0 0,0 0,0 0,0 0,0 0,0 0,0 1,0-1,-1 0,1 0,0 0,0 0,0 0,0 0,0 0,0 0,-1 0,1 0,0 0,0 0,0 0,0 0,0 0,0 0,-1 0,1 0,0 0,0 0,0 0,0 0,0 0,0 0,-1-1,1 1,0 0,0 0,0 0,0 0,0 0,0 0,0 0,0 0,0-1,-1 1,1 0,0 0,0 0,0 0,0 0,-3 21,1 28,4 130,-2-193,-1 0,-1-1,-4-21,6 36,0 0,0 0,0 0,0 1,-1-1,1 0,0 0,0 0,0 0,0 0,0 0,0 0,0 0,0 0,0 0,0 0,0 0,-1 0,1 1,0-1,0 0,0 0,0 0,0 0,0 0,0 0,0 0,-1 0,1 0,0 0,0 0,0 0,0 0,0 0,0 0,0 0,0-1,0 1,-1 0,1 0,0 0,0 0,0 0,0 0,0 0,0 0,0 0,0 0,-5 20,0 28,4 34,1-60,1-58,-1 2,0 1,-2-1,-11-51,13 85,0 0,0 0,0 0,0 0,0 0,0 0,0 0,0 0,0 0,0 1,0-1,0 0,0 0,0 0,0 0,0 0,-1 0,1 0,0 0,0 0,0 0,0 0,0 0,0 0,0 0,0 0,0 0,0 0,-1 0,1 0,0 0,0 0,0 0,0 0,0 0,0 0,0 0,0 0,0 0,-1 0,1 0,-2 20,1 26,8-23,-4-30,-2-40,-6-6,4 20,-2 1,-2 0,-9-32,40 174,12 26,-29-124,-3-21,1-38,-3 21,-3 26,-1 0,1 0,-1 0,1 0,0 0,-1 0,1 0,-1 0,1 0,0 0,-1 1,1-1,-1 0,1 0,-1 1,1-1,-1 0,1 1,-1-1,1 1,-1-1,1 0,-1 1,0-1,1 1,-1-1,0 1,1 0,-1-1,0 1,0-1,0 1,1-1,-1 1,0 1,14 26,-13-26,10 26,-1-1,7 34,0 0,-15-151,-2 83,0 0,0 0,-1 0,0 0,0 0,0 1,-1-1,0 0,-5-9,7 16,-1 0,1 0,0 0,0 0,-1 0,1 0,0 0,-1 1,1-1,0 0,0 0,-1 0,1 0,0 0,0 1,-1-1,1 0,0 0,0 0,0 1,-1-1,1 0,0 0,0 1,0-1,0 0,0 0,-1 1,1-1,0 0,0 0,0 1,0-1,0 0,0 1,0-1,0 0,0 1,0-1,0 0,0 0,0 1,0-1,1 0,-1 1,0-1,-3 20,3-1,-2 1,0-1,-1 0,-10 29,13-48,0 0,0-1,0 1,0 0,0-1,0 1,-1 0,1-1,0 1,0 0,0-1,-1 1,1 0,0-1,-1 1,1 0,0 0,0 0,-1-1,1 1,0 0,-1 0,1 0,0 0,-1-1,1 1,-1 0,1 0,0 0,-1 0,1 0,0 0,-1 0,1 0,-1 0,1 0,0 0,-1 0,1 0,0 1,-1-1,1 0,0 0,-1 0,1 0,0 1,-1-1,1 0,0 0,-1 1,1-1,0 0,0 1,-1-1,1 0,0 1,0-1,0 0,0 1,-1-1,1 0,0 1,-12-41,10 30,2 10,0-1,0 1,0-1,0 1,-1-1,1 1,0-1,0 1,0-1,0 1,-1-1,1 1,0 0,0-1,-1 1,1-1,0 1,-1 0,1-1,0 1,-1 0,1-1,-1 1,1 0,0 0,-1-1,1 1,-1 0,1 0,-1 0,0-1,-5 16,2 24,32-131,-14-3,-10 56,-4 31,-1 11,-5 36,5-28,-1 1,0-1,0 0,-8 20,10-30,-1 0,1 0,0-1,-1 1,1 0,-1 0,1 0,-1-1,1 1,-1 0,0 0,1-1,-1 1,0-1,0 1,1-1,-1 1,0-1,-1 1,-9-8,-5-33,11 26,4 21,0 17,4 61,-2-78,0 1,1-1,0 0,0 0,0 0,1 0,0 0,0-1,6 8,-9-13,0 0,1 0,-1-1,1 1,-1 0,1-1,-1 1,1-1,-1 1,1-1,0 1,-1-1,1 1,0-1,-1 1,1-1,0 0,0 1,0-1,-1 0,1 0,0 0,0 1,0-1,-1 0,1 0,0 0,0 0,0-1,-1 1,1 0,0 0,0 0,0-1,-1 1,1 0,0-1,0 1,-1-1,1 1,0 0,-1-1,1 0,-1 1,1-1,-1 1,1-1,-1 0,1 1,-1-1,1-1,15-10,-15 12,-1 1,1-1,0 0,0 0,-1 0,1 1,0-1,-1 0,1 1,0-1,-1 0,1 1,-1-1,1 1,0-1,-1 1,1-1,-1 1,0 0,1-1,-1 1,1 0,-1-1,0 1,1 0,-1-1,0 1,0 0,0-1,0 1,0 0,1 0,-1-1,0 1,-1 0,1 0,0-1,0 2,2 36,-2-35,-2 31,1-25,1 0,-1 0,1 0,1 0,0-1,0 1,3 11,-4-19,1 0,-1 0,0-1,0 1,1-1,-1 1,1 0,-1-1,0 1,1-1,-1 1,1-1,-1 1,1-1,-1 1,1-1,0 0,-1 1,1-1,0 0,-1 1,1-1,0 0,-1 0,1 0,0 0,-1 1,2-1,21-10,16-29,-36 37,4-7,-5 6,1 0,0 0,-1 0,1 0,0 1,1-1,5-3,-8 6,-1 1,1-1,-1 0,0 1,1-1,-1 0,0 1,1-1,-1 0,0 1,1-1,-1 1,0-1,0 0,1 1,-1-1,0 1,0-1,0 1,0-1,1 1,-1-1,0 1,0-1,0 1,0-1,0 1,-1-1,1 1,0-1,0 1,0-1,0 1,0-1,-1 1,1-1,0 1,0-1,-1 1,-5 27,4-23,1 0,-1 1,0-1,0 0,-1 0,1 0,-1 0,0-1,-6 7,57-101,-36 71,-15 29,-19 31,-19 14,30-43,0 1,1 1,0 0,2 0,-1 1,2 0,-9 24,16-39,0 0,0 0,0 0,0 0,0 0,0 0,1 0,-1 0,0 0,0 0,0 0,0 0,0-1,0 1,0 0,0 0,1 0,-1 0,0 0,0 0,0 0,0 0,0 0,0 0,0 0,1 1,-1-1,0 0,0 0,0 0,0 0,0 0,0 0,0 0,0 0,1 0,-1 0,0 0,0 0,0 0,0 0,0 1,0-1,0 0,0 0,0 0,0 0,0 0,0 0,0 0,0 0,0 1,0-1,0 0,0 0,0 0,0 0,0 0,0 0,0 0,0 1,0-1,14-12,12-18,1-10,-20 28,1 0,-1 1,2 0,0 0,0 1,16-13,-25 23,0 0,0 0,0 0,0 0,0 0,0 0,0 0,0 0,1 0,-1 0,0-1,0 1,0 0,0 0,0 0,0 0,0 0,1 0,-1 0,0 0,0 0,0 0,0 0,0 0,0 0,1 0,-1 0,0 0,0 1,0-1,0 0,0 0,0 0,0 0,1 0,-1 0,0 0,0 0,0 0,0 0,0 0,0 1,0-1,0 0,0 0,0 0,0 0,0 0,1 0,-1 0,0 1,0-1,0 0,0 0,0 0,0 0,0 0,0 0,0 0,0 1,0-1,0 0,-1 0,1 0,-2 16,-8 14,8-22,0-3,0 1,0-1,-1 1,1-1,-1 0,0 0,-6 7,11-31,7-10,-3 14,4-8,-20 36,1 8,8-17,0 0,-1 0,1 0,-1 0,0-1,0 1,-1 0,1-1,-5 5,16-46,1 19,0 1,2 1,26-32,-32 41,-28 81,10-48,-1-1,-1 0,-2-1,0-1,-2 0,-34 33,40-46,18-25,18-22,61-85,-90 129,1 1,-1-1,-1 1,1-1,-1 0,-8 8,13-14,1 0,-1 1,1-1,-1 0,1 1,-1-1,0 0,1 1,-1-1,1 0,-1 0,0 0,1 0,-1 0,0 0,1 0,-1 0,1 0,-1 0,0 0,1 0,-1 0,0 0,1-1,-1 1,1 0,-1 0,1-1,-2 0,1 0,-1-1,1 0,0 0,0 0,0-1,0 1,1 0,-1 0,0 0,1-1,-1 1,1 0,0-4,0-70,1 61,0 0,-1 0,-1 0,0 0,-5-23,6 37,0 1,0-1,0 0,0 0,0 0,-1 0,1 0,0 1,0-1,-1 0,1 0,0 0,-1 1,1-1,-1 0,1 1,-1-1,1 0,-1 1,0-1,1 1,-1-1,0 0,1 1,-1 0,0-1,0 1,1-1,-1 1,0 0,0 0,0-1,1 1,-1 0,0 0,0 0,-1 0,-25 22,2 1,24-22,1-1,-1 1,0-1,0 0,1 1,-1-1,0 0,0 1,0-1,0 0,1 0,-1 0,0 0,0 0,0 0,0 0,0 0,0 0,1 0,-1 0,0 0,0-1,0 1,0 0,1-1,-1 1,0 0,0-1,0 0,-4-4,-1-1,2 0,-1 0,1 0,0 0,0-1,0 1,1-1,0 0,1 0,-1 0,-1-12,-3-16,-3-49,6 47,-5-33,-11-136,23 169,2 29,3 26,6 55,-4 0,2 81,-8-90,6 319,-12-668,3-112,-1 396,0-1,0 1,0 0,0-1,0 1,0 0,0-1,1 1,-1 0,0-1,1 1,-1 0,1 0,-1-1,1 1,0 0,0 0,0-1,0 2,0 0,-1 0,1 0,-1 1,1-1,0 0,-1 0,1 1,-1-1,1 0,0 1,-1-1,1 1,-1-1,1 1,-1-1,0 1,1-1,-1 1,0-1,1 1,-1-1,0 1,1 1,24 52,-24-51,29 88,20 101,-34-126,-1 20,-11-41,-48-296,44 386,-1-35,0 8,1-108,0 0,0 0,0-1,0 1,0 0,0 0,0 0,0 0,0 0,0 0,0 0,0-1,0 1,0 0,0 0,0 0,0 0,0 0,0 0,0 0,0 0,0-1,0 1,0 0,0 0,0 0,0 0,-1 0,1 0,0 0,0 0,0 0,0 0,0 0,0 0,0 0,-1 0,1-1,0 1,0 0,0 0,0 0,0 0,0 0,0 0,-1 0,1 0,0 0,0 1,0-1,0 0,0 0,0 0,0 0,-1 0,1 0,0 0,0 0,0 0,0 0,0 0,0 0,-9-19,-8-27,-20-110,34 297,4-6,-14-245,-46-177,50 266,6 38,4 40,36 283,-37-371,1 0,7-36,1-22,-4-38,-5 1158,1-1015,1 1,1-1,0 0,2 0,0 0,10 23,-7-21,-1 1,-1-1,-1 1,4 28,-7 10,-3-386,2 336,0 0,1 0,-1-1,1 1,5 10,3 9,6 36,-3 0,7 79,-19-132,0 0,0-1,1 1,1-1,5 15,-3-78,-4-30,-3-143,-4 187,4 39,3 26,3 59,-4-49,1-1,2 1,2-1,10 42,-17-158,-33-37,35 120,0 0,0 0,0 0,0 0,0 0,0 0,0 0,-1 0,1 0,0 0,0 0,0 0,0 0,0 0,0 0,0 0,-1 0,1 0,0 0,0 0,0 0,0 0,0 0,0 0,1 27,5 37,-1-22,23 141,-35-276,-32-185,70 425,3 2,-16-47,17 129,-57-333,18 118,3-15,4-17,2 12,2 12,8 21,-10-17,11 11,-13-18,-11-16,7 10,1 0,0 1,0-1,-1 0,1 1,-1-1,1 0,-1 1,1-1,-1 1,1-1,-1 1,1-1,-1 1,1-1,-1 1,0 0,1-1,-1 1,0 0,0-1,1 1,-1 0,0 0,0 0,1 0,-1-1,0 1,0 0,1 1,-1-1,0 0,0 0,1 0,-2 1,-16 22,18-22,0 1,-1-1,1 0,-1 1,0-1,1 0,-1 1,0-1,0 0,0 0,0 0,0 0,0 0,0 0,0 0,0 0,0 0,0 0,-1-1,1 1,0 0,-1-1,1 1,-1-1,1 1,0-1,-1 0,-1 0,1 0,1-1,-1 0,1-1,0 1,-1 0,1 0,0-1,0 1,0 0,0-1,0 1,0-1,0 1,1-1,-1 0,0 1,1-1,-1 0,1 1,0-1,0 0,-1 0,1 1,0-1,0 0,1 0,-1 1,0-1,1 0,-1 0,1 1,-1-1,1 1,0-1,0 0,0 1,-1-1,2 1,0-2,-1 2,0 1,-1-1,1 0,0 1,0-1,0 1,0-1,0 1,0 0,0-1,0 1,0 0,0 0,0-1,1 1,-1 0,0 0,0 0,0 1,0-1,0 0,0 0,0 0,0 1,0-1,0 1,0-1,0 1,0-1,0 1,0-1,0 1,-1 0,1-1,0 1,0 0,-1 0,1 0,0 0,-1 0,1 0,-1-1,1 1,-1 0,0 0,1 1,-1-1,1 2,-1-1,2 0,-1 1,0-1,0 0,1 0,-1 0,1 0,0 0,0 0,-1-1,1 1,3 2,-4-4,-1 0,0 0,1 1,-1-1,0 0,1 0,-1 0,1 0,-1 1,0-1,1 0,-1 0,1 0,-1 0,0 0,1 0,-1 0,1 0,-1 0,0 0,1-1,-1 1,1 0,-1 0,0 0,1 0,-1 0,0-1,1 1,-1 0,0 0,1-1,-1 1,0 0,0-1,1 1,-1 0,0-1,0 1,1 0,-1-1,0 1,0 0,0-1,0 1,0-1,0 1,1 0,-1-1,0 1,0-1,0 1,0 0,-1-1,1 1,0-1,0 1,0-1,-7-24,-18 3,24 22,-1-1,1 0,0 1,0-1,-1 0,1 0,0 0,0 0,0 0,0 0,0 0,0 0,0 0,0-1,0 1,1 0,-1 0,0-1,1 1,-1-1,1 1,0-1,-1 1,1-1,0 1,0-1,0 1,0-1,0 1,0 0,0-1,1 1,0-3,-1 1,1 0,-1 0,0 1,0-1,0 0,0 0,0 0,-1 0,1 0,-1 0,0 1,1-1,-1 0,-1 1,1-1,0 0,-1 1,1-1,-1 1,-2-3,0 1,-1 0,1 1,-1-1,0 1,0 0,0 0,0 1,0 0,-10-3,-7-1,0 2,0 0,-1 1,-27 1,42 2,0 1,1-1,-1 1,0 1,1-1,-1 1,1 1,-1-1,1 1,-8 5,-2 2,0 2,-22 19,-14 10,53-40,0-1,-1 1,1-1,-1 0,1 1,0-1,-1 1,1-1,-1 0,1 1,-1-1,1 0,-1 0,1 1,-1-1,0 0,1 0,-1 0,1 0,-1 0,0 0,1 0,-1 0,1 0,-1 0,1 0,-1 0,0 0,1 0,-1 0,1-1,-1 1,1 0,-1 0,1-1,-1 1,1 0,-1-1,1 1,-1-1,1 1,0 0,-1-1,1 1,-1-1,1 1,0-1,0 1,-1-1,1 0,0 1,0-1,0 1,0-1,-1 1,1-1,0 0,0 1,0-1,0 1,0-1,1 0,3-47,-3 39,6-74,5-26,-12 109,0 0,0 0,0 0,0 0,0 1,0-1,0 0,0 0,0 0,0 0,0 0,0 0,0 0,0 0,0 0,0 0,0 0,0 0,1 0,-1 0,0 0,0 0,0 0,0 0,0 0,0 0,0 0,0 0,0 0,0 0,0 0,0 0,1 0,-1 0,0 0,0 0,0 0,0 0,0 0,0 0,0 0,0 0,0 0,0 0,0 0,0 0,0 0,0 0,0 0,1 0,-1 0,0-1,0 1,0 0,0 0,0 0,0 0,4 12,3 18,3 237,52-422,-12 16,-6-2,31-173,-14 22,-55 253,-2-1,-1 1,-2-1,-6-46,6 85,-1 0,0 0,0-1,-1 1,1 0,0-1,0 1,-1 0,1 0,0 0,-1-1,1 1,-1 0,0 0,1 0,-1 0,0 0,0 0,1 0,-1 0,0 0,0 0,0 0,0 1,0-1,-2 0,2 1,0 0,0 1,-1-1,1 0,0 1,0-1,0 1,0-1,0 1,0 0,0 0,0-1,0 1,0 0,0 0,1 0,-1 0,0 0,1 0,-1 0,0 0,1 0,-1 0,1 0,0 0,-1 1,1 0,-8 20,2 0,0 0,1 1,2 0,-2 25,5 120,1-88,-16 328,9-294,6-93,1-1,1 0,1 1,1-1,9 28,-6-24,-1 1,5 45,-11-67,0 1,0-1,0 1,1-1,-1 1,1-1,0 1,0-1,1 0,-1 0,0 1,1-1,0 0,2 3,-1-4,1 1,-1 0,1-1,0 0,0 0,0 0,0 0,0-1,0 1,9 1,-2-1,1 1,-1 0,0 1,0 0,0 1,0 0,-1 1,1 0,10 9,-20-13,0-1,-1 1,1 0,0-1,-1 1,1 0,-1-1,0 1,1 0,-1 0,0-1,0 1,0 0,0 0,-1 2,1-3,0 1,-1-1,1 1,0-1,0 1,0-1,1 1,-1-1,0 1,0-1,1 1,-1-1,1 0,-1 1,1-1,0 1,1 1,-2-3,1 0,-1 0,1 0,0 0,-1 0,1 0,-1 0,1 0,-1 0,1-1,-1 1,1 0,-1 0,1 0,-1-1,1 1,-1 0,1-1,-1 1,0 0,1-1,-1 1,1-1,-1 1,0 0,0-1,1 1,-1-1,0 1,0-1,1 1,-1-1,0 1,0-2,9-17,-8 18,-1 0,0-1,0 1,1 0,-1 0,0-1,0 1,0 0,-1 0,1 0,0-1,0 1,-1 0,1 0,0 0,-1-1,0 1,1 0,-1 0,1 0,-1 0,0 0,0 0,0 0,0 0,1 1,-1-1,0 0,-1 0,1 1,0-1,0 1,0-1,-2 0,0 0,1 0,0 1,-1-1,1 1,-1 0,1 0,0 0,-1 0,1 0,-1 0,1 1,-1-1,1 1,0-1,-1 1,-3 2,5-2,0-1,-1 1,1 0,-1-1,1 1,0-1,-1 1,1-1,-1 0,1 0,-1 0,1 0,-1 0,0 0,1 0,-1 0,1-1,-1 1,1 0,0-1,-1 1,1-1,-1 0,1 1,0-1,0 0,-1 0,-1-2,2 2,-1 0,0 0,0-1,0 1,0 0,-1 1,1-1,0 0,0 0,-4 0,5 1,1 0,0 0,0 0,-1 0,1 0,0 0,0 0,-1 0,1 0,0 0,0 0,-1 0,1 0,0 0,0 0,-1 0,1 0,0 0,0 0,-1 0,1 0,0 1,0-1,0 0,-1 0,1 0,0 0,0 1,0-1,-1 0,1 0,0 0,0 1,0-1,0 0,0 0,0 0,-1 1,1-1,0 1,7 9,16 8,-22-17,1 0,0 0,0-1,-1 1,1-1,0 1,0-1,0 0,0 0,0 0,0 0,-1 0,1 0,0 0,0-1,0 1,0-1,-1 1,1-1,0 0,0 0,-1 0,2-1,2-2,0 0,-1 0,0-1,0 0,5-8,17-19,-17 26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5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39:27.93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1,'0'4,"0"5,0 5,0 4,0 3,0-2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37.09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31 0,'10'422,"-4"-327,-3-58,-2-32,-1-15,0-241,-16 470,1-59,11-139,-2-39,-1-39,5-134,3 288,26 171,-25-260,1-15,-1-1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40.43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52 0,'-2'0,"0"2,-2 0,-3 4,-5 0,-1 2,1-2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7.41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198 292,'2'-10,"-7"28,-4 3,1 0,1 0,-5 30,6-24,-8-126,5 112,0 11,-31 88,56-149,-6 15,0-1,8-33,-16 45,-7 31,3-3,13-35,1 0,-12 18,1 0,-1 0,0 0,0 0,0-1,1 1,-1 0,0 0,0 0,1 0,-1 0,0 0,0 0,1 0,-1 0,0 0,0 0,1 0,-1 0,0 0,0 0,1 0,-1 0,0 0,0 0,1 1,-1-1,0 0,0 0,0 0,1 0,-1 0,0 1,0-1,0 0,1 0,-1 0,0 1,2 3,0 0,-1 0,1 0,-1 0,0 0,0 1,0 5,3 19,-1 1,-2-1,-1 1,-1-1,-1 0,-2 1,-12 45,17-76,-1 0,0 0,0 0,0 0,1 0,-1 0,0 0,0 0,-1 0,1 0,0 0,0 0,0 0,-1 0,1 0,0 0,-1 0,1 0,-1 0,1 1,-2-2,2 1,-1 1,1 0,-1 0,0-1,1 1,-1 0,1 0,-1 0,0 0,1 0,-1 0,1 0,-1 0,0 0,1 0,-1 1,1-1,-1 0,0 0,1 1,-1-1,1 0,-1 0,1 1,-1-1,1 1,-1-1,1 0,0 1,-1-1,1 1,-1-1,1 1,0-1,-1 1,1-1,0 1,0 0,0-1,-1 1,1-1,0 2,-36 81,36-84,0 1,0 0,0 0,0 0,0 0,-1 0,1 0,0 0,0 0,0-1,0 1,0 0,0 0,0 0,-1 0,1 0,0 0,0 0,0 0,0 0,0 0,0 0,-1 0,1 0,0 0,0 0,0 0,0 0,0 0,-1 0,1 0,0 0,0 0,0 0,0 0,0 0,0 0,-1 0,1 0,0 1,0-1,0 0,0 0,0 0,0 0,0 0,0 0,0 0,-1 0,1 1,0-1,0 0,0 0,0 0,0 0,0 0,0 0,0 1,0-1,0 0,0 0,0 0,0 0,0 0,0 1,0-1,0 0,0 0,0 0,-2-16,2-20,1 22,-1 6,1-1,0 1,0-1,1 1,0-1,3-8,-5 17,0 0,0 0,0 0,0 0,0 0,0 0,0-1,0 1,1 0,-1 0,0 0,0 0,0 0,0 0,0 0,0 0,0 0,0 0,0 0,1 0,-1 0,0 0,0 0,0 0,0 0,0 0,0 0,0 0,0 0,1 0,-1 0,0 0,0 0,0 0,0 0,0 0,0 0,0 0,1 0,-1 0,0 0,0 0,0 0,0 0,0 0,0 0,0 0,0 0,0 1,0-1,0 0,1 0,-1 0,0 0,0 0,0 0,0 0,0 0,0 1,0-1,0 0,0 0,0 0,0 0,0 0,5 14,1-1,-6-12,0-1,0 0,0 0,0 0,0 0,0 0,0 0,0 1,0-1,0 0,0 0,0 0,0 0,0 0,0 0,0 1,0-1,0 0,1 0,-1 0,0 0,0 0,0 0,0 0,0 0,0 0,0 0,1 0,-1 1,0-1,0 0,0 0,0 0,0 0,0 0,0 0,1 0,-1 0,0 0,0 0,0 0,0 0,0 0,0 0,1 0,-1-1,0 1,0 0,0 0,0 0,0 0,0 0,1 0,-1 0,0 0,0 0,0 0,0 0,0-1,6-11,0 0,-1-1,0 0,4-20,10-27,-15 62,0 15,1 17,-5 9,-11 82,4-56,7-92,-2-1,0 1,-1 0,-11-40,15 70,0 0,-1 0,0 1,0-1,0 0,-1 0,-3 11,1 3,-3 26,1-10,0 69,5-92,2 0,0 0,0 0,1 0,1-1,0 1,1-1,10 18,63 121,-78-151,1 0,-1 0,0 0,1 0,-1 0,0 0,1-1,-1 1,1 0,-1 0,1 0,0-1,-1 1,1 0,0-1,-1 1,1-1,0 1,0-1,-1 1,1-1,1 1,3-17,-7-33,-7 8,-2 0,-2 1,-1 0,-30-58,44 99,0-1,0 0,0 0,0 0,0 0,0 0,0 0,0 1,0-1,0 0,0 0,0 0,0 0,0 0,0 0,0 0,0 0,0 1,0-1,0 0,0 0,-1 0,1 0,0 0,0 0,0 0,0 0,0 0,0 0,0 0,0 0,-1 0,1 0,0 0,0 0,0 0,0 0,0 0,0 0,-1 0,1 0,0 0,0 0,0 0,0 0,0 0,0 0,0 0,-1 0,1 0,0 0,0 0,0 0,0 0,0 0,0 0,0 0,0-1,0 1,0 0,-1 0,1 0,0 0,0 0,0 0,0 0,0-1,-4 19,-1 27,5-42,-6 41,3-30,1 0,1 0,0 28,5-82,-1 18,-3 22,0 0,0 0,0 0,0 0,0 0,0 0,1 0,-1 0,0 0,0 0,0 0,0 0,3 48,11 67,-7-73,-2 0,-1 61,-3-102,-1-1,0 0,0 0,0 1,0-1,0 0,1 1,-1-1,0 1,0-1,0 0,0 1,0-1,0 0,0 1,0-1,0 0,0 1,0-1,0 0,-1 1,1-1,0 0,0 1,0-1,0 0,-1 1,1-1,0 0,0 1,0-1,-1 0,1 0,0 1,-1-1,1 0,0 0,0 0,-1 1,1-1,0 0,-1 0,-8-17,-5-31,13 45,-8-30,6 25,1 21,11 189,-9-513,3 353,9 43,1 3,-8-44,9 61,-14-105,0 0,0 0,0 0,0 0,1 0,-1 0,0 0,0 0,0 0,0 0,0 0,0 0,0 0,0 0,0 0,0 0,0 0,0 0,0 0,0 0,0 0,0 0,0 0,0 0,1 0,-1 0,0 0,0 0,0 0,0 0,0-11,2-4,2 29,9 60,-9-56,-8-52,-14-181,21 274,5 253,-12-297,-4-22,-9-30,16 32,-12-27,-2-8,-1 1,-2 1,-1 1,-2 0,-27-34,48 71,0-1,0 1,-1-1,1 1,0-1,0 1,-1-1,1 1,0-1,-1 1,1 0,-1-1,1 1,-1-1,1 1,0 0,-1 0,1-1,-1 1,0 0,1 0,-1-1,1 1,-1 0,1 0,-1 0,1 0,-1 0,0 0,1 0,-1 0,1 0,-1 0,1 0,-1 1,1-1,-1 0,0 0,1 0,-1 1,1-1,0 0,-1 1,1-1,-1 0,1 1,-1-1,1 1,0-1,-1 0,1 1,0-1,-1 1,1-1,0 1,0-1,-1 1,1 0,0-1,0 1,0-1,0 1,0-1,0 1,0-1,0 1,0 0,0 0,-4 45,4-43,5 156,4-175,2-16,-4-46,-6 57,0 0,2 0,8-33,-11 53,0 1,0 0,0 0,0 0,0 0,0-1,0 1,0 0,0 0,0 0,0 0,0 0,0-1,0 1,0 0,1 0,-1 0,0 0,0 0,0 0,0-1,0 1,0 0,0 0,1 0,-1 0,0 0,0 0,0 0,0 0,0 0,0 0,1 0,-1 0,0-1,0 1,0 0,0 0,1 0,-1 0,0 0,0 1,0-1,0 0,0 0,1 0,-1 0,0 0,0 0,0 0,0 0,0 0,1 0,-1 0,0 0,0 0,0 1,0-1,8 13,4 20,11 73,9 120,-33-327,26 218,10 196,-38-369,3-1,10-86,-11 141,1 1,1-1,-1 1,0-1,0 1,0-1,1 1,-1-1,1 1,0 0,-1-1,1 1,0-1,-1 1,1 0,0 0,2-2,-2 3,-1 0,1 0,-1 0,1 0,0 0,-1 0,1 1,-1-1,1 0,0 0,-1 1,1-1,-1 0,1 1,-1-1,1 0,-1 1,1-1,-1 1,1-1,-1 1,0-1,1 1,-1-1,0 1,0-1,1 2,22 51,-15-19,-6-22,1 0,1-1,0 1,0-1,7 13,-11-26,-1 0,1 0,0 0,0 1,0-1,0 0,0 0,0 0,1 0,-1 0,0 1,1-1,0 0,-1 0,1 1,1-3,5-2,-8 27,1-32,0 0,-1 1,0-1,-3-10,0-11,-4-38,-8 137,14-49,2-13,-1 0,1-1,-1 1,0 0,0-1,-4 10,1-20,1 0,-1 0,1-1,1 1,-3-8,5 13,0 0,-1 0,1 0,0-1,0 1,-1 0,1 0,0 0,-1 0,1 0,-1 0,1 0,-1 0,0 0,1 0,-1 0,0 0,0 0,0 0,0 1,0-1,-1-1,-2 25,8 27,26-168,-30 118,0 0,0 0,0 0,0 0,0 0,0-1,0 1,0 0,0 0,0 0,0 0,0 0,0-1,0 1,0 0,0 0,0 0,0 0,0 0,0 0,0-1,1 1,-1 0,0 0,0 0,0 0,0 0,0 0,0 0,0 0,1 0,-1-1,0 1,0 0,0 0,0 0,0 0,1 0,-1 0,0 0,0 0,0 0,0 0,0 0,1 0,-1 0,0 0,0 0,0 0,0 0,0 0,0 1,1-1,-1 0,0 0,5 11,2 16,-6 14,4 20,-5-61,0 0,0 0,0 1,0-1,0 0,0 0,0 0,0 0,0 1,0-1,0 0,0 0,0 0,0 0,0 1,0-1,1 0,-1 0,0 0,0 0,0 0,0 1,0-1,0 0,0 0,1 0,-1 0,0 0,0 0,0 0,0 1,0-1,1 0,-1 0,0 0,0 0,0 0,0 0,1 0,-1 0,0 0,0 0,0 0,0 0,1 0,-1 0,0 0,0 0,0 0,0 0,1 0,-1 0,0-1,0 1,0 0,0 0,1 0,8-13,7-21,-16 33,24-58,-25 116,-2-35,5-28,-1 2,-1 1,1 0,0 0,0 0,0 0,0 0,1 0,-1 0,1 1,0-1,0 0,0 1,2-3,-12 40,2-14,2-6,23-30,55-76,-74 91,0 0,0 0,0 0,0 0,0 0,0 0,0 0,0 0,0-1,0 1,0 0,1 0,-1 0,0 0,0 0,0 0,0 0,0 0,0 0,0 0,1 0,-1 0,0 0,0 0,0 0,0 0,0 0,0 0,1 0,-1 0,0 0,0 0,0 0,0 0,0 0,0 0,0 0,0 0,1 0,-1 0,0 1,0-1,0 0,0 0,0 0,0 0,0 0,0 0,0 0,0 0,0 0,1 1,-1-1,0 0,0 0,0 0,0 0,0 1,2 12,-1 14,-2-19,-1-1,1 1,-1-1,0 0,-1 0,0 0,0 0,-1 0,1-1,-1 1,-8 8,29-64,-7 31,-1 0,0 0,-2 0,0-1,5-23,-20 70,-1 0,-2-1,-27 49,12-24,42-121,2 40,-18 29,0 0,0 0,0 0,0 0,0 0,0 0,0 0,0 1,0-1,0 0,0 0,0 0,0 0,0 0,0 0,0 0,0 0,0 0,0 0,0 1,0-1,0 0,1 0,-1 0,0 0,0 0,0 0,0 0,0 0,0 0,0 0,0 0,0 0,0 0,0 0,0 0,0 0,1 0,-1 0,0 0,0 0,0 0,0 0,0 0,0 0,0 0,0 0,0 0,0 0,1 0,-1 0,0 0,0 0,0 0,0 0,0 0,0 0,0 0,0 0,0 0,0 0,0 0,0 0,0 0,1 0,-1 0,-7 18,-5 5,-1-1,-22 28,0-1,120-171,-79 119,-7 16,-8 17,1-16,5-7,-1 0,0-1,0 1,0-1,-1 0,1 0,-2 0,-5 5,25-57,7-8,-6 19,-1-1,-2-1,7-41,-18 78,-1-1,0 1,0 0,0 0,0 0,0-1,0 1,0 0,0 0,1-1,-1 1,0 0,0 0,0-1,0 1,0 0,0-1,-1 1,1 0,0 0,0-1,0 1,0 0,0 0,0 0,0-1,0 1,-1 0,1 0,0-1,0 1,0 0,0 0,-1 0,1 0,0-1,0 1,-1 0,1 0,0 0,0 0,-1 0,-12 7,-21 27,22-23,5-4,-2-1,1 0,-1-1,0 0,0-1,-1 0,1 0,-18 4,24-7,1 0,0-1,-1 1,1-1,-1 1,1-1,-1 0,1 0,-1 0,1 0,-1 0,1-1,-1 1,1-1,-1 1,1-1,0 0,-1 0,1 0,0 0,0-1,0 1,0-1,0 1,0-1,0 0,0 1,1-1,-1 0,1 0,-1 0,1-1,0 1,-1 0,1 0,1-1,-1 1,0-1,0-3,-4-36,2 1,2-1,5-46,-1-5,-4 70,1 0,1 0,2 0,0 0,1 1,1-1,11-30,-6 28,-2 0,-1-1,-1 0,-1 0,1-32,-5 51,1 0,0 1,0-1,1 0,-1 1,1 0,1 0,4-7,-7 11,-8 24,-4 13,0-18,2 1,-14 35,-10 19,34-151,2-21,-3 128,1-17,0 1,-1-1,-1 0,0 1,-1-1,-3 14,1-84,8-10,3 174,-3-77,-4-28,1 0,-1-1,1 1,-1 0,1 0,-1-1,1 1,-1 0,1 0,-1-1,0 1,1 0,-1-1,0 1,1-1,-1 1,0 0,1-1,-1 1,0-1,0 1,1-1,-1 1,0-1,0 1,0-1,0 0,18-53,-12 26,-4 18,0 34,2-10,2-32,2-31,-7 33,0 3,-1 27,5 46,-2-22,-3-32,-3-13,-21-72,25 88,-1 1,0-1,0 0,-1 1,-3 13,1-12,0-10,0-46,4 37,0 28,-3 28,-16-76,3-2,8 13,-2 0,0 1,-1 0,-20-25,30 41,0-1,0 1,0 0,0 0,-1-1,1 1,0 0,0 0,0-1,-1 1,1 0,0 0,0 0,-1 0,1-1,0 1,-1 0,1 0,0 0,0 0,-1 0,1 0,0 0,-1 0,1 0,0 0,-1 0,1 0,0 0,0 0,-1 0,1 0,0 0,-1 0,1 0,0 0,-1 0,1 1,0-1,0 0,-1 0,1 0,0 0,0 1,0-1,-1 0,1 0,0 1,0-1,0 0,-1 0,1 1,0-1,0 0,0 1,0-1,0 0,0 1,0-1,0 0,0 0,0 1,0 0,-4 31,-1-3,3-35,0-1,1 1,0-1,0 0,0-9,-5-73,4 0,11-100,40-44,-37 181,24-55,-24 74,-4 15,1 0,0 1,2 0,17-22,19-32,-43 62,1 0,0 0,1 1,0 0,0 0,1 1,7-8,-47 69,11-24,37-52,5 5,-19 17,-1-1,1 1,-1 0,1 0,-1 0,1 0,0 0,-1 0,1 0,-1 0,1 0,-1 0,1 0,-1 1,1-1,-1 0,1 0,-1 0,1 1,-1-1,1 0,-1 1,1-1,-1 0,1 1,-1 0,1 0,0 1,-1-1,1 0,-1 1,1 0,-1-1,0 1,0-1,0 1,1-1,-2 1,1 0,0-1,0 1,0-1,-1 1,1-1,-1 1,1-1,-1 1,0-1,1 1,-1-1,0 0,0 1,-2 1,3-3,0 0,16-19,-10 14,-9 14,-17 29,15-30,1-1,0 1,0-1,1 1,0 0,1 1,-4 13,4-3,2-10,-1 1,0-1,-1 0,0 0,0 0,-7 16,9-31,0 1,0-1,-1 0,1 1,-1-1,-1 0,1 1,-3-7,-4 12,4-1,2-11,-1-6,0 1,-1 0,-1 0,0 0,-1 1,-1 0,-15-27,20 40,-17-34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5:29.4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0,'408'409,"-400"-402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2:42:59.14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412 234,'5'-30,"-4"28,0 0,0-1,0 1,-1-1,1 1,-1-1,0 1,0-1,0 1,0-1,0 1,0-1,-1 1,1-1,-1 1,0-1,1 1,-1-1,0 1,-1 0,1 0,-3-4,-3 0,0 0,0 0,-1 0,0 1,0 0,-1 1,1 0,-1 0,-11-2,-18-10,-94-43,118 55,1 0,-1 1,0 1,0 0,0 0,0 2,-18 1,27-1,-9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0:38.30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259 416,'-2'7,"0"0,0 0,-1-1,0 1,0-1,0 1,-1-1,-7 8,0 3,-13 21,-2-1,-1-2,-2-1,-2-1,-47 40,306-235,-58 45,-120 83,87-43,-33 19,-77 45,0 0,53-16,11-4,-78 28,0 0,0 1,1 1,-1 1,1 0,19-1,90 6,-46 0,-47-5,0 0,35-9,-34 5,60-3,888 11,-935-4,56-10,-57 5,63-1,-65 8,0-2,70-12,-16 0,-60 10,0-2,65-19,-71 18,1 1,0 1,0 2,0 1,0 1,48 5,7-1,-79-3,28-1,1 2,0 2,59 11,-10 1,1-3,0-4,145-5,-172-3,-41-1,1-1,0-1,-1-1,1 0,22-10,-21 8,0 0,1 1,-1 0,23-1,379 4,-206 5,453-3,-622-2,55-10,34-2,842 12,-475 5,630-3,-967-14,-109 7,57 0,35 5,160 6,-260 0,83 21,-41-6,93 9,-33-5,-139-21,-1 0,1 1,0 1,-1 0,13 6,-18-6,0-1,0 2,0-1,-1 0,1 1,-1 0,0 0,0 0,-1 1,5 8,2 6,-2-1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0:42.94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31 0,'0'53,"2"9,-4 0,-14 94,7-88,4 0,5 136,3-74,-3-70,5 122,-3-162,1 0,1 0,1 0,1 0,0-1,18 35,2 7,-21-47,0-1,1-1,0 1,11 15,-14-24,0 0,1 0,0 0,-1-1,1 1,0-1,1 0,-1 0,0-1,1 0,0 1,-1-1,1-1,0 1,0-1,5 1,80 5,-74-7,0 0,0 1,0 1,0 0,0 2,16 5,23 15,-31-11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2:32.91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6134 310,'-2'27,"-1"0,-1-1,-2 1,0-1,-15 36,11-35,2-1,0 1,2 0,1 0,-1 32,7 466,1-508,0 0,0-1,2 1,0-1,8 21,-8-25,1 0,-2 1,1-1,-2 1,0 0,0-1,-1 1,-1 0,0 0,-3 16,0-15,0 0,-1 0,-1 0,-1-1,0 1,0-2,-2 1,1 0,-2-1,1-1,-21 20,19-19,0 1,1 0,0 0,1 1,1 0,0 0,1 1,0 0,1 0,1 0,0 0,-2 28,-6 14,-2 26,0 1,11-70,0 0,0 1,1-1,1 1,0 0,2-1,1 20,6 0,21 55,-20-67,-1 1,-1-1,-1 1,-1 1,3 43,-10 34,-1-64,2-1,2 1,8 57,-3-73,0 0,17 36,-13-36,-2 2,8 27,12 37,-21-69,0 0,-2 0,0 0,-1 1,0 0,0 31,-4-46,0 0,0-1,-1 1,1-1,-1 1,0-1,0 1,0-1,-1 0,1 0,-1 1,0-1,0 0,0 0,0-1,0 1,-1 0,-3 3,1-3,1 0,-1-1,0 1,0-1,0 0,0 0,0-1,0 0,0 0,0 0,-8 0,50-2,15-1,-39 1,-18 1,-19-2,-1 0,-31-9,-43-4,91 14,-1 1,1 0,0 0,0 1,-1 0,1 1,0 0,0 0,-9 4,13-4,0 0,1 1,-1-1,0 1,1 0,-1 0,1 1,0-1,0 1,1-1,-1 1,-2 5,-25 57,2-4,-11-10,27-37,0 1,-16 31,15-20,-15 55,-4 12,26-79,2 0,0 1,0 0,2-1,-2 22,3-20,-1-1,0 1,-2-1,-8 29,-2-18,0-1,-1 0,-38 47,-18 30,52-65,17-32,-1 1,-1 0,1-1,-1 0,0 0,-6 6,7-9,0-1,0 1,0-1,0 0,0 0,-1 0,1-1,-1 1,0-1,1 0,-1 0,0 0,0 0,0-1,-5 0,9 0,-24 2,1-1,-42-4,59 3,0-1,-1-1,1 1,0-1,0 0,0-1,0 1,0-1,1 0,-1 0,1-1,0 0,0 0,0 0,-4-6,2 1,0-1,1-1,0 1,0-1,-3-11,6 14,1 0,-2 1,1-1,-1 1,0 0,-1 0,0 0,0 1,0 0,-1 0,0 0,-8-7,-29-16,32 20,0 1,-1 0,0 1,0 0,-1 1,1 0,-19-5,-10 1,-82-10,110 19,0 1,0 0,0 0,1 1,-1 1,0 1,1-1,-1 2,1 0,-23 11,19-4,2 1,-1 1,2 1,-1 0,2 1,0 0,-14 24,24-35,0 0,0 1,0-1,0 0,1 0,0 1,0-1,0 1,1-1,-1 1,1-1,1 6,-1-8,0-1,0 1,0-1,0 1,0 0,1-1,-1 1,1-1,-1 1,1-1,0 1,-1-1,1 1,0-1,0 0,0 1,0-1,0 0,0 0,1 0,-1 0,0 0,1 0,-1 0,0 0,1 0,-1-1,1 1,-1-1,1 1,0-1,-1 1,1-1,-1 0,4 0,1-1,-13 0,-20 3,-31 9,43-9,0 1,0 0,1 1,-1 1,1 0,-17 10,9-5,-1 0,0-1,-46 10,46-14,0 2,1 0,0 1,-28 15,4 3,28-18,1 1,1 1,-21 17,31-22,1 0,0 1,0-1,1 1,-1 0,1 0,1 0,-1 1,1-1,0 1,1 0,-4 12,-4 32,10-47,-1-1,1 1,0 0,0-1,0 1,0 0,1-1,-1 1,1-1,0 1,3 5,-4-8,1 0,0-1,-1 1,1-1,0 1,0-1,0 1,-1-1,1 1,0-1,0 0,0 0,0 1,0-1,0 0,0 0,-1 0,1 0,0 0,0 0,0 0,0 0,0 0,0 0,0-1,0 1,0 0,-1-1,1 1,0-1,0 1,0-1,-1 1,1-1,0 1,0-1,-1 0,1 1,-1-1,1 0,0 0,28-32,-24 27,-1 1,0 0,-1 0,1 0,-1 0,0-1,-1 1,4-9,-10 15,1 0,0 1,0-1,0 1,0 0,0 0,0 0,0 0,-3 4,-8 7,-1-1,0 0,-1-1,0-1,-1 0,-33 13,39-19,-1 0,0 0,1-1,-1-1,-1 0,1 0,0-1,0-1,-1 0,1-1,-24-4,30 3,0-1,1 0,-1 0,1 0,0 0,0-1,0 0,0 0,0 0,1-1,0 1,0-1,-6-9,5 7,0 0,0 1,-1-1,0 1,0 1,-1-1,-11-7,9 9,0 0,-1 1,1 1,-1-1,1 1,-1 1,0 0,1 0,-1 1,0 0,-12 2,0 1,0 1,0 1,-39 15,-14 15,52-23,-1-1,-28 9,-11 9,54-24,0 0,0 0,-1-1,0 0,0-1,-15 3,24-6,0 0,-1 0,1 0,0-1,0 1,-1 0,1-1,0 1,0-1,0 0,0 1,-1-1,1 0,0 1,0-1,0 0,1 0,-1 0,0 0,0 0,0 0,1 0,-1 0,0-1,0-1,-14-37,10 25,4 11,-1 0,0 0,1 0,-2 1,1-1,0 1,-1-1,1 1,-1 0,0 0,0 0,0 0,0 1,-1-1,1 1,-1 0,1 0,-9-3,7 4,0 0,1 0,-1 1,0 0,0 0,0 0,0 0,0 1,0 0,0 0,0 0,0 1,0 0,1-1,-8 6,-21 10,-47 32,69-41,-1 1,2 0,-1 1,1 0,1 1,0 0,-9 14,7-10,0-1,-26 26,12-14,39-34,0 0,0 1,0 0,1 1,23-6,-5 1,62-30,-84 35,0 0,1 1,-1 1,1 0,0 1,1 0,22-3,3 4,48 3,-64 1,1-2,-1 0,0-1,1-1,-1-1,0-1,34-11,92-47,-138 58,0 1,0 0,0 0,0 1,0 0,17 0,-17 2,0-1,-1 0,1-1,0 0,-1-1,11-3,-20 6,0 0,1 0,-1 0,0 0,0 0,0 0,0 0,1 0,-1-1,0 1,0 0,0 0,0 0,1 0,-1 0,0 0,0 0,0 0,0 0,0-1,1 1,-1 0,0 0,0 0,0 0,0 0,0-1,0 1,0 0,0 0,0 0,0 0,1-1,-1 1,0 0,0 0,0 0,0 0,0-1,0 1,0 0,0 0,0 0,-1 0,1-1,0 1,0 0,0 0,0 0,0-1,-12-3,-17 0,-385 1,210 6,183-1,-1 1,1 1,0 1,1 1,-1 1,-32 16,13-6,23-11,1 1,-1 1,2 1,-1 0,1 1,1 0,-20 18,-6 4,33-27,-1 0,1 1,0 0,1 0,-12 14,8-8,-1 0,0 0,-18 14,22-21,0 1,0 0,0 0,1 1,0-1,0 1,1 1,0-1,0 1,1 0,0 0,0 0,1 0,-5 17,3 20,2 1,5 90,1-35,-2-32,-3 82,2-149,0 1,-1 0,1-1,-1 1,0-1,0 1,0-1,0 0,0 1,0-1,-1 0,1 0,-1 0,1 0,-1 0,0 0,0 0,0-1,0 1,0 0,0-1,0 0,-1 0,1 1,0-1,-1-1,-2 2,-8 1,0-1,0 0,-1 0,-18-1,-28 3,55-2,-1 0,1 1,-1-1,1 1,0 0,-8 6,-25 12,36-20,1-1,0 0,0 0,-1 0,1 0,0 0,0 0,0 0,-1-1,1 1,0 0,0-1,0 1,-1-1,1 1,0-1,0 1,0-1,0 0,0 0,0 1,0-1,0-1,-23-28,3 2,18 26,1 1,-1-1,1 0,-1 1,0-1,0 1,0 0,0 0,1 0,-1 0,0 1,-1-1,1 1,0 0,0-1,0 2,0-1,0 0,-3 1,-1 1,1 1,0 0,0 0,0 0,0 1,-8 6,-31 16,44-25,0-1,0 1,0-1,0 0,0 1,-1-1,1 0,0 0,0 0,0 0,-1 0,1 0,0 0,0 0,0-1,0 1,0 0,-1-1,1 1,0-1,0 1,0-1,0 1,0-1,0 0,-1-1,-19-28,20 26,-1 0,0 1,0-1,-1 1,1 0,0 0,-1 0,0 0,0 0,0 0,-4-2,-2 1,0-1,0 1,-1 1,0 0,1 0,-18-2,22 5,1 0,0 0,0 0,0 1,0-1,0 1,-1 0,1 0,1 1,-1-1,0 1,0 0,0 0,1 0,-1 0,1 1,0 0,0-1,-3 5,-2 0,0 1,1 0,0 0,0 1,1 0,1 0,-1 1,1-1,1 1,0 0,0 0,1 1,0-1,-1 12,3-11,-1-1,-1 1,1 0,-2-1,1 0,-11 19,11-25,1 0,-1-1,1 0,-1 0,0 1,0-2,-1 1,1 0,-1-1,1 1,-1-1,0 0,0 0,0-1,0 1,0-1,0 0,0 0,-9 1,-11 0,0 0,0-2,0-1,-1-1,1 0,1-2,-29-8,39 7,-1 1,2-1,-1-1,1 0,0-1,0-1,1 1,-1-2,2 0,0 0,0-1,0 0,-15-22,-105-162,99 143,9 12,-30-38,39 63,-2 1,0 0,0 1,-1 1,-1 0,-33-15,32 16,15 8,-1 0,0 0,0 0,0 1,0-1,0 1,-1 0,1 0,0 1,-1-1,1 1,0 0,-1 0,-7 2,9-1,0 0,0 0,1 0,-1 1,0-1,0 1,1 0,-1 0,1 0,-1 0,1 0,0 0,0 1,0-1,0 1,0-1,1 1,-1 0,1 0,-2 4,-1 1,1 0,0 0,1 0,0 1,0-1,-1 16,3-22,0 1,0-1,1 1,-1-1,1 1,0-1,0 1,0-1,0 0,0 1,0-1,1 0,-1 0,1 0,0 0,-1 0,1 0,0-1,0 1,0 0,0-1,0 0,0 1,1-1,-1 0,0 0,4 1,6 1,0 1,0-2,1 1,-1-2,1 0,0 0,14-2,-15 0,0 1,0 1,0 0,0 0,-1 1,1 0,0 1,14 6,0 3,-10-6,0 2,0 0,-1 1,21 15,-31-19,0 0,0 0,-1 0,1 1,-1-1,-1 1,1 0,-1 0,0 0,0 1,-1-1,0 1,0-1,0 1,0 7,2 22,-3 1,-2 48,1-85,0 0,0 0,-1 0,1 0,0 0,0 0,0 1,0-1,0 0,0 0,0 0,0 0,0 0,0 0,-1 0,1 0,0 0,0 0,0 0,0 1,0-1,0 0,0 0,-1 0,1 0,0 0,0 0,0 0,0 0,0 0,0 0,-1 0,1 0,0 0,0 0,0 0,0 0,0 0,0-1,0 1,-1 0,1 0,0 0,0 0,0 0,0 0,0 0,0 0,0 0,0 0,-1-1,1 1,0 0,0 0,0 0,0 0,0 0,0 0,0 0,0-1,0 1,0 0,-12-14,-11-18,23 31,-24-46,-58-82,72 115,-1 1,-1 1,0 0,0 0,-1 1,0 1,-1 0,-1 1,1 0,-19-7,10 6,0-1,1-1,0-1,1-2,-30-25,47 35,-1-1,1 1,0-1,1 0,0 0,-1 0,2-1,-1 1,1-1,0 0,1 1,-1-1,1 0,1 0,-1 0,1 0,1-9,1-16,2 0,11-43,-11 54,4-24,-3-1,-2 1,-1-1,-9-75,-6 32,7 55,-3-64,8 49,-14-97,6 67,4 0,6-123,2 66,-3-1080,2 1167,10-56,2-45,-16 19,3-96,6 176,14-55,-12 66,-2-1,5-79,-12 101,0-13,0 0,3 0,10-57,-6 46,-2 1,-1-1,-3 0,-4-54,0-1,1-18,5-137,10 168,-8 55,4-48,-6 40,8-43,-5 45,3-58,4-50,0 12,-13 130,0 0,0-1,0 1,0 0,1-1,-1 1,1 0,-1-1,1 1,0 0,0 0,0 0,0 0,0 0,1 0,-1 0,0 0,1 0,-1 1,1-1,0 0,0 1,0 0,3-3,0 2,0 1,0 0,0 0,0 0,1 0,-1 1,0 0,0 0,0 0,11 2,27 7,70 22,-72-18,0-2,44 6,-66-14,-1 1,1 1,-1 1,0 0,21 12,-25-13,1 0,0-1,0-1,0 0,0-1,20 1,98-6,-54 0,50 3,333-17,115 4,-359 15,-95-2,40-2,163 21,-175-8,187-9,-156-4,-70 2,-98 0,-15 0,-60 0,-1138 0,1093 4,-106 19,-48 3,-551-21,432-8,302 2,-112 4,158-1,1 2,0 1,0 1,-33 13,39-13,18-5,1 0,0 0,0 0,-1 1,1 0,0 0,0 0,1 1,-1-1,0 1,-6 6,12-8,0 0,0 0,0-1,0 1,1 0,-1-1,0 1,0-1,1 1,-1-1,0 1,1-1,-1 0,0 0,1 0,-1 0,3 0,400 5,-215-9,-11-9,-18 0,377 11,-283 3,-36 12,-44-1,-72-8,0 6,107 23,141 23,-305-50,52-1,-1602-8,792 5,686-1,1 2,-35 7,32-4,-48 3,-86 4,-33 1,177-15,0 1,1 1,-1 1,0 0,1 2,-1 0,1 1,-21 8,37-12,0 0,0 0,0 0,1 0,-1 0,0 1,0-1,1 1,-1-1,1 1,-1-1,1 1,0 0,0 0,-1 0,1-1,0 1,0 3,0-3,1-1,0 1,0-1,1 1,-1-1,0 1,0-1,1 1,-1-1,1 1,-1-1,1 0,0 1,-1-1,1 0,0 1,0-1,0 0,2 2,1 1,1 1,0-1,1-1,-1 1,1-1,-1 0,1 0,0-1,0 0,10 3,46 3,1-2,0-3,90-7,-38 1,888 0,-586 4,-375-3,1-3,45-10,-32 5,39-2,0 4,100 4,-167 2,0 0,40-9,-2-1,-10 5,10-3,93-1,-120 10,58-11,21-1,645 9,-391 7,508-3,-875 0,0 0,0 0,0 0,0 1,0 0,0 0,0 0,0 0,0 1,-1 0,1 0,0 0,-1 0,0 1,6 4,-8-4,1 0,-1 0,0 1,1-1,-2 1,1-1,0 1,-1 0,1 0,-1 0,0 0,-1 0,1 0,-1 0,1 0,-1 0,-1 0,1 0,-1 6,0-7,0 0,1 0,-1 0,0 0,0 0,-1-1,1 1,0 0,-1-1,0 1,1-1,-1 1,0-1,-1 0,1 0,0 0,0 0,-1 0,1-1,-1 1,0-1,1 1,-1-1,0 0,-4 1,-9 2,0 0,0-1,-26 2,18-3,-127 10,-248-13,189-11,-159-4,-935 17,1085-15,16-1,-90-1,164 5,-202 9,156 5,-106 13,104 5,-195-2,338-17,-63 10,61-6,-55 1,62-7,-1 1,0 2,1 1,-51 13,70-15,0 2,1-1,0 2,0-1,0 1,0 0,1 1,0 0,0 0,0 1,1 0,0 0,0 1,1 0,0 0,0 0,-6 15,5-11,4-6,0 0,0 0,1 0,-1 1,-1 10,4-16,-1 1,1-1,0 0,0 1,0-1,1 0,-1 1,0-1,0 0,1 0,-1 1,1-1,-1 0,1 0,-1 1,1-1,0 0,0 0,-1 0,1 0,0 0,0 0,0 0,0 0,0-1,0 1,0 0,1 0,-1-1,0 1,0-1,0 1,1-1,1 1,22 4,1-2,-1 0,0-1,1-2,36-3,1 0,376 1,-422 0,1 0,-1-1,-1-1,1 0,-1-1,1-1,19-10,-19 8,0 1,1 0,0 2,0 0,0 1,21-2,18 4,-27 2,0-1,57-11,-39 4,1 3,0 1,93 7,-41 0,14-5,121 5,-129 9,66 3,1613-16,-1746-1,59-10,-57 6,53-2,-52 8,1-3,62-10,-9-7,-31 4,-1 4,2 3,79-2,325 13,-459-2,0 0,1 2,-1-1,0 2,0-1,-1 2,1 0,15 7,-24-10,0 0,0 1,0-1,-1 1,1 0,0 0,-1 0,1 0,-1 1,0-1,0 1,0-1,0 1,0 0,-1 0,1-1,-1 1,0 0,0 1,0-1,0 0,0 0,-1 0,1 0,-1 1,0-1,0 0,0 0,0 1,-1-1,1 0,-1 0,0 0,0 1,0-1,-2 3,2-3,-1 0,0-1,0 1,0 0,-1-1,1 1,-1-1,1 0,-1 0,0 0,0 0,0 0,0-1,0 1,0-1,0 0,0 0,0 0,-1 0,1-1,0 1,-5-1,-13 2,0-1,-33-3,26 0,-210 2,-98-4,191-9,-81-2,85 15,27-2,-1 5,-213 32,241-22,-1-4,0-4,-119-9,46 1,-602 33,-160 23,739-51,-163-5,243-10,67 6,-46-1,-313 9,383-1,1 0,0 1,-1 1,1 0,0 0,0 1,0 1,0 0,1 0,0 1,0 1,0 0,0 1,1 0,0 0,1 1,-1 0,2 1,-1 0,-8 12,16-21,0 1,0 0,1 0,-1 0,0 0,0 0,1 0,-1 1,1-1,-1 0,1 0,-1 0,1 0,0 1,-1-1,1 0,0 0,0 1,0-1,0 0,0 0,0 1,1-1,-1 0,0 0,1 1,-1-1,0 0,1 0,0 0,-1 0,1 0,0 0,-1 0,1 0,0 0,0 0,0 0,0 0,0 0,0-1,0 1,0 0,0-1,0 1,0-1,0 1,1-1,-1 0,0 1,0-1,1 0,1 0,10 3,1-2,0 0,27-1,-29 0,27-3,-1-1,0-2,41-12,48-7,-54 18,144 7,-93 4,1676-4,-1602 14,6 1,512-16,-672-2,77-12,-55 4,286-62,-294 58,83-10,-72 14,-46 6,0 1,28-1,364 6,-407-1,-1 0,1 0,-1 1,0 0,1 0,-1 1,0 0,0 0,0 1,0 0,0 0,9 6,-11-5,0 1,-1-1,1 1,-1 0,0 0,0 0,-1 1,1-1,-1 1,-1 0,1 0,-1 0,0 0,3 11,-5-12,2 0,-1-1,0 1,1-1,0 0,0 1,0-1,0 0,1 0,0-1,0 1,0 0,6 5,-6-7,1 0,-1 0,0-1,0 0,1 1,-1-1,1 0,-1 0,1-1,-1 1,1-1,0 0,-1 0,1 0,0 0,-1 0,1-1,6-2,-8 3,33-5,-27 11,-16 11,3-13,1 0,-1 0,1-1,-1 0,0 0,0 0,0 0,-1-1,1 0,-1 0,1 0,-1 0,0-1,-11 1,-11 0,-52-3,44 0,-43 1,-212-8,223 3,1-3,-87-23,99 19,0 2,-109-5,-116 17,110 1,157-3,-20-1,-1 1,1 2,0 2,-55 12,26-1,-109 12,107-20,-104 26,119-21,-2-3,0-1,-59 0,96-7,-103 10,-47 2,-40-12,-315-40,485 34,-512-94,503 90,-1 2,-59-2,70 7,-65-10,-29-1,60 11,-219 5,262 2,0 1,1 1,0 1,1 1,0 1,0 1,-27 18,-17 7,49-27,-111 61,111-59,1 1,0 0,1 2,1-1,-18 22,16-14,1 0,0 1,2 1,1 0,0 0,2 1,1 1,1 0,0 0,-3 30,0-9,7-33,1-1,0 1,-1 21,27-72,-12 23,8-13,1 1,1 1,2 1,30-27,111-80,-88 74,-47 35,1 1,2 2,0 1,0 2,2 1,0 1,1 2,0 2,1 1,0 2,1 1,0 2,49-1,432 7,-447 3,0 4,134 31,-73-12,162 32,-219-44,-52-9,1-1,0-2,0 0,26-1,9-2,82 11,25 1,1345-13,-1459-2,0-2,0-3,90-26,-84 20,-7 5,0 2,0 3,1 2,75 6,-53-1,86-7,-86-10,-55 10,1 0,31-2,-37 5,-1 1,0 0,0 1,0 1,0 0,0 1,0 0,14 6,-21-6,0 0,-1 0,1 1,-1-1,0 1,0 1,0-1,-1 1,0 0,0 0,0 0,0 0,-1 1,1 0,-2-1,1 1,0 0,2 11,-1 10,-4-23,0-1,0 1,1 0,-1-1,1 1,0 0,0-1,0 1,0-1,1 1,0-1,-1 0,5 5,-6-8,1 0,-1 0,1 1,-1-1,1 0,-1 0,1 0,-1 0,1 0,0 0,-1 0,1-1,-1 1,1 0,-1 0,1 0,-1 0,1-1,-1 1,1 0,-1-1,1 1,-1 0,0-1,1 1,-1 0,1-1,-1 1,0-1,1 1,-1-1,0 1,0-1,1 1,-1-1,0 1,0-1,0 0,11-25,-10 22,8-19,-1-1,-1 0,-2 0,0-1,-2 1,0-1,-2-49,-1 73,0 1,0-1,0 0,0 0,0 0,0 1,-1-1,1 0,0 0,0 1,-1-1,1 0,0 0,-1 1,1-1,0 0,-1 1,1-1,-1 0,0 1,1-1,-1 1,1-1,-1 1,0-1,1 1,-1-1,0 1,1 0,-1-1,0 1,0 0,0 0,1 0,-1-1,0 1,0 0,0 0,1 0,-1 0,0 0,0 1,0-1,1 0,-1 0,0 0,0 1,1-1,-2 1,-44 26,26-13,15-12,1 0,-1 1,0-1,1 1,-1 0,1 1,0-1,0 1,1 0,-1 0,1 0,0 0,0 1,0-1,0 1,1 0,0 0,0 0,0 0,1 0,-1 0,1 0,0 0,1 1,-1-1,1 0,0 1,1-1,-1 0,1 1,0-1,0 0,1 0,1 5,5 13,3 8,-2 1,-1 1,8 63,-16-89,1 1,-1-1,0 1,-1-1,1 1,-1-1,-1 1,0-1,0 0,0 1,-1-1,0 0,0-1,-1 1,0-1,0 1,-1-1,1 0,-1-1,-1 1,1-1,-1 0,-7 5,5-6,-1 0,0 0,0-1,0 0,0-1,0 0,-1 0,1-1,0-1,-1 1,1-1,-1-1,1 0,-1 0,1-1,0 0,-1-1,1 0,1 0,-1-1,0 0,1 0,0-1,-9-7,-11-10,0 1,-41-22,55 36,-1 0,0 1,0 1,0 0,0 1,-1 1,-24-2,-246-21,10 23,161 4,71 2,-1 1,-70 17,-45 5,-83-7,107-8,-201-9,161-4,-239-33,323 24,-214-28,274 33,-46-13,-22-4,-98-16,119 21,-1 3,-85-4,59 7,72 6,-53-2,-549 9,627-1,0 1,0 0,0 0,0 0,0 1,0 1,1-1,-1 1,1 1,-9 4,-2 4,1 1,-31 28,40-33,6-6,-284 263,231-195,42-51,0 0,-21 19,47-46,0 1,0 0,0 1,1 0,20-6,96-30,-95 31,239-49,-62 18,-112 20,197-18,134 36,-228 7,-8-5,220 4,-232 11,136 2,-292-16,-1 2,0 1,-1 1,1 0,45 15,93 19,-43-11,-60-15,0-3,1-2,0-3,96-7,-20 0,646 4,-741-2,0-2,0-2,50-13,-76 13,0 0,0 0,-1-2,0 0,27-19,-25 15,1 1,0 1,32-14,-34 18,0 0,0-1,0-1,-1-1,19-14,-27 17,1 0,-1-1,-1 1,1-2,-1 1,0-1,-1 0,0 0,0-1,0 1,3-11,-5 10,-2 4,1-1,0 1,0 0,1 0,-1 1,5-6,-7 10,0 0,0 0,1 0,-1 0,0 0,1 0,-1 0,0 0,0 0,1 0,-1 0,0 0,1 0,-1 0,0 1,0-1,1 0,-1 0,0 0,0 0,0 1,1-1,-1 0,0 0,0 0,0 1,1-1,-1 0,0 0,0 1,0-1,0 0,0 0,0 1,0-1,0 0,1 1,-1-1,0 0,0 0,0 1,0-1,0 0,-1 1,1-1,0 0,0 0,0 1,0-1,0 0,0 1,2 19,-1 395,-3-197,2-215,0-1,0 1,0-1,0 1,0 0,-1-1,1 1,-1-1,1 1,-1-1,0 1,0-1,0 0,-1 1,1-1,0 0,-1 0,1 0,-1 0,-3 3,2-3,0-1,0 0,0 0,0 0,-1-1,1 1,0-1,0 1,0-1,-1 0,1 0,0 0,0-1,0 1,-1-1,1 0,-3-1,-63-17,35 8,0 2,-1 2,0 1,-40-2,-240-18,-857 24,571 5,-1049-3,1457-15,16 1,-442 13,296 3,305-5,20-5,29-9,19 4,0 1,1 3,79-4,-12 1,698-41,1859 55,-2621-4,54-10,29-2,602 11,-379 6,-354-3,0 0,0 0,0 1,0 0,-1 0,1 1,0-1,-1 1,1 0,-1 1,1-1,-1 1,0 0,7 6,-6-3,0 0,0 1,-1 0,1-1,-2 2,1-1,-1 0,0 1,4 13,8 32,-2 0,-3 1,-2 0,2 62,-2-28,-7-74,-1-5,1-1,-2 1,1 0,-1 0,-1 0,-1 11,1-18,1 0,-1 0,0 0,0-1,0 1,0 0,0 0,0 0,0-1,0 1,-1-1,1 1,-1-1,1 1,-1-1,0 0,1 0,-1 0,0 0,0 0,0 0,0 0,0-1,0 1,0-1,0 1,0-1,0 0,0 0,0 0,0 0,-3 0,-24-2,0-2,0-1,0-1,-40-15,37 11,-1 1,1 2,-53-5,-80 10,-66-5,-127-5,104 7,91-8,-68-2,-1369 16,1211-30,15 1,-421 28,336 1,446-1,0-1,1-1,-1 0,1-1,-18-7,27 9,0 0,1 0,-1 0,0 0,1-1,0 0,-1 1,1-1,0 0,0 0,0 0,0 0,-2-4,3 5,1-1,-1 1,1-1,0 1,-1-1,1 0,0 1,0-1,0 1,0-1,0 1,1-1,-1 1,0-1,1 1,-1-1,1 1,0-1,-1 1,1-1,0 1,0 0,0 0,0-1,0 1,2-2,1 0,-1-1,1 1,0 0,0 1,1-1,-1 1,0 0,1 0,0 0,5-2,57-11,-42 10,40-7,126-6,71 16,-156 2,1 0,220 6,-266-2,-1 3,0 3,78 23,-77-13,-12-4,73 14,508 63,-543-84,298 15,1515-25,-1780-5,-108 5,-1-1,1 0,-1-1,0 0,0-1,0 0,0-1,11-6,-21 10,0 1,0 0,0-1,0 1,0-1,0 0,0 1,0-1,0 0,0 0,0 1,-1-1,1 0,0 0,0 0,-1 0,1 0,-1 0,1 0,-1 0,1 0,-1 0,0-1,1 1,-1 0,0 0,0-2,-1 2,0-1,0 1,0 0,0 0,0 0,-1 0,1 1,0-1,-1 0,1 0,-1 1,1-1,-1 1,1-1,-1 1,1 0,-3-1,-73-4,-1058 7,1111-2,1 1,-1 1,-34 8,49-8,0 0,0 1,0 1,1-1,-1 1,1 1,0 0,0 0,1 0,-1 1,1 0,-6 8,-5 2,17-16,0 1,1-1,-1 0,0 1,0 0,1-1,-1 1,0-1,1 1,-1 0,1 0,-1-1,1 1,-1 0,1 0,-1 0,1-1,0 1,-1 1,3-1,0 0,0 0,0 0,0 0,0-1,0 1,0-1,0 0,0 1,0-1,1 0,-1 0,4-1,901 2,-394-4,-494 3,141 6,-142-4,-1 1,0 1,1 0,-1 2,-1-1,32 17,-42-18,0 0,-1 0,1 1,-1-1,-1 1,1 0,0 0,-1 1,6 9,27 61,-14-27,-13-31,2 0,0 0,1-2,0 1,2-2,25 22,-16-7,-16-20,0 0,0-1,0 0,16 12,-23-20,0 0,1 1,-1-1,1 0,0-1,-1 1,1 0,0 0,0-1,-1 1,1-1,0 1,0-1,0 0,0 0,-1 0,1 0,0 0,0 0,0 0,0-1,0 1,-1-1,1 1,0-1,0 0,-1 0,1 0,-1 1,1-2,0 1,-1 0,0 0,1 0,1-3,0 0,-1 0,1 0,0-1,-1 1,0-1,0 1,-1-1,1 0,-1 0,0 0,0 1,-1-1,1-6,-4-75,1 51,0 1,1 22,0 0,1 1,0-1,3-20,5 43,-1 8,0 24,-2 1,-2-1,-1 0,-8 74,5-111,1 0,-2 0,1 1,-1-1,1 0,-2 0,1 0,-1-1,0 1,0-1,0 1,-1-1,1 0,-2 0,1-1,0 1,-9 6,-4 0,-1 0,1-1,-2-1,-23 8,41-17,-51 20,-61 15,92-32,1 0,-1-2,1 0,-42-5,7 0,-141 5,-105-4,167-10,-55-2,90 13,-306 10,92 46,174-26,-2-6,0-6,-148-2,-3-13,-268-4,291-25,172 14,-131-1,-331 17,519 0,-62 11,-28 1,62-13,18-1,-1 2,-61 11,91-9,0 0,0-2,0 0,0-1,-39-4,56 2,0-1,0 0,0 1,0-2,0 1,0 0,1-1,-1 1,1-1,0 0,0 0,0 0,0-1,0 1,1-1,0 0,-1 1,1-1,1 0,-1 0,1 0,-1-1,0-5,-3-8,2-1,0 1,1-1,0-20,5-350,-3 384,0 0,0 0,1 0,-1 0,1 0,0 0,1 0,-1 0,1 0,0 1,0-1,0 0,1 1,0 0,0 0,0 0,6-7,-2 6,-1 1,1-1,0 1,0 0,0 1,0 0,1 0,-1 1,1-1,15-1,36-2,1 2,0 3,0 2,88 14,28 0,-62-12,-46-2,-1 2,104 19,-64-1,0-5,0-4,150-4,1258-11,-807 5,-544-16,-3 0,385 15,-500 1,55 10,34 2,-75-14,-19-1,0 2,43 8,-73-8,1 2,-1 0,1 0,-1 1,0 0,0 1,-1 0,1 1,-1 0,0 1,15 13,-23-19,0 1,0 0,-1 0,1 0,0 0,-1 0,1 0,-1 1,0-1,1 0,-1 1,0-1,-1 1,1-1,0 1,-1 0,1-1,-1 1,0 0,0-1,0 1,0 0,-1-1,1 1,-1-1,1 1,-1 0,0-1,0 0,0 1,0-1,0 1,-1-1,1 0,-1 0,0 0,1 0,-1 0,0 0,0 0,-3 1,-4 5,-1 0,0-1,-1 0,0-1,0 0,0-1,-17 6,-8-3,-1-2,1-1,-1-2,1-1,-73-7,13 2,-1034 2,1085 4,-58 9,-33 2,-873-12,489-4,-366 2,850-2,-62-11,58 7,-43-2,-76 10,-73-4,158-11,53 8,0 1,-28-1,31 4,0 1,1 1,-1 0,-28 7,43-8,-1 1,0 0,0 1,1-1,-1 1,1-1,-1 1,1 0,-1 0,1 1,0-1,0 1,0-1,1 1,-1 0,1 0,-1 0,1 1,0-1,0 0,0 1,1-1,-1 1,1 0,0 0,0-1,0 6,0-7,1-1,0 1,0 0,0-1,0 1,0 0,1 0,-1-1,0 1,1 0,-1-1,1 1,0-1,0 1,-1-1,1 1,0-1,0 1,0-1,0 0,1 1,-1-1,2 1,0 0,1 1,0-1,0 0,0-1,0 1,0-1,0 0,0 0,6 1,10 0,0-2,0 1,23-4,-39 2,604-29,-383 28,671 22,-592 21,-42-3,615 5,242-44,-1094 2,-1 2,0 1,0 1,0 1,43 17,-29-10,40 9,12-8,109 4,-140-14,-49-2,1 0,-1 0,0 1,0 1,0-1,0 1,0 1,-1 0,17 12,-8-4,0 1,-1 1,23 27,-38-41,-1 1,0-1,1 1,-1-1,0 1,0 0,0 0,0-1,0 1,0 0,0 0,-1 0,1 0,0 0,-1 0,0 0,0 0,1 0,-1 0,-1 0,1 0,0 0,0 0,-1 0,1 0,-1 0,1 0,-1 0,0 0,0-1,0 1,0 0,0 0,0-1,-2 3,-6 4,1-1,-1 0,0 0,0-1,-16 7,-3 4,-108 69,97-60,9-7,1 1,-28 26,50-39,0 0,0 0,0 1,1 0,0 1,0-1,1 1,0 0,1 1,0-1,-5 17,0 12,2-16,2 1,0 0,2 0,0 0,1 45,2-66,0 0,0 0,1 0,-1 0,0 0,1 0,-1 0,1 0,0 0,-1 0,1 0,0 0,0 0,0 0,1-1,-1 1,0 0,1-1,-1 1,3 1,-2-2,-1-1,1 1,0-1,-1 0,1 0,-1 1,1-1,0 0,-1-1,1 1,-1 0,1 0,0-1,-1 1,1-1,-1 1,1-1,-1 0,1 0,1 0,6-6,-1 1,1-1,-1 0,0-1,0 0,7-10,27-36,2-1,-1-3,-4-1,39-76,-17-26,-38 87,-20 62,0 0,0 1,1-1,0 1,1 0,1 0,-1 1,2-1,12-15,-3 6,-2 0,0 0,-1-1,17-40,-18 37,0 1,1-1,26-32,-38 54,0 1,0 0,0 0,0 0,1-1,-1 1,0 0,1 0,-1 1,0-1,1 0,-1 0,1 1,-1-1,1 1,0-1,-1 1,1-1,-1 1,1 0,0 0,3 0,-3 1,1 0,0 0,-1 0,1 0,-1 0,1 1,-1-1,0 1,1 0,-1-1,0 1,3 4,5 7,1 1,-2 0,14 26,-16-27,20 25,-22-32,0 0,-1 0,1 0,-1 1,0 0,4 11,-8-17,0-1,0 0,-1 1,1-1,0 0,0 1,-1-1,1 0,0 1,-1-1,1 0,0 1,-1-1,1 0,-1 0,1 0,0 1,-1-1,1 0,-1 0,1 0,0 0,-1 0,1 0,-1 0,1 0,-1 0,1 0,0 0,-1 0,1 0,-1 0,1 0,-1 0,1 0,0-1,-1 1,1 0,-1 0,1-1,-28-6,24 6,-88-25,43 11,0 2,-1 2,-1 2,-90-4,132 13,1 0,0 1,-1-1,1 2,0-1,0 1,0 1,0-1,-14 8,16-6,1 0,-1 0,1 1,0-1,1 1,-1 0,1 1,0-1,0 1,0-1,1 1,-5 13,-16 42,-27 111,45-145,1 0,2 1,1-1,2 37,16 110,-7-105,-1 71,-8-129,0 0,0 0,-1 0,-1 0,0 0,-5 14,6-22,0 0,-1 0,0 0,0 0,0-1,0 1,0 0,0-1,-1 0,1 1,-1-1,0 0,1 0,-1-1,0 1,0 0,0-1,0 0,-1 0,1 0,0 0,0 0,-1-1,-5 1,-11 1,0-1,0 0,-38-5,51 3,0 0,0 0,1-1,-1 0,0-1,1 0,0 0,0 0,0 0,0-1,1 0,-1 0,1-1,-9-9,9 7,0 0,-1 0,0 1,-1-1,1 1,-1 0,0 1,-1 0,1 0,-1 1,0 0,0 0,-1 0,1 1,-1 1,1-1,-1 1,0 1,0 0,-10 0,-369 1,167 2,-962-2,956 14,22 0,3 0,-3 0,-973-12,567-4,608 2,0 1,0-1,-1 0,1 0,0 0,0 0,0-1,0 1,0-1,0 0,-1 0,2 0,-1 0,0-1,0 1,0-1,0 0,1 1,-1-1,1 0,0-1,-1 1,1 0,0-1,0 1,1-1,-1 0,0 1,1-1,0 0,-1 0,1 0,0 0,1 0,-1 0,0 0,1-1,0 1,0 0,0-6,1-230,3 86,-4 143,-1 2,1 0,1 0,-1 0,1 0,4-15,-4 20,0 1,0 0,1 0,-1-1,0 1,1 0,-1 0,1 1,0-1,-1 0,1 0,0 1,0-1,0 1,1 0,-1 0,0 0,0 0,1 0,-1 0,0 0,1 1,4-1,22-3,0 2,46 1,-41 2,46-5,89-10,206 10,83-5,-170-5,-145 9,-2-7,29-1,58-4,-79 5,50-16,-136 17,128-6,1379 19,-1553-1,0 0,0 2,-1 0,1 1,-1 0,0 2,0 0,-1 0,25 15,-38-19,1-1,-1 1,0-1,0 1,0 0,0 0,0 0,0 0,-1 0,1 0,-1 1,1-1,-1 0,0 1,0-1,0 1,0-1,-1 1,1-1,-1 1,1 0,-1 3,0-1,-1-1,0 1,0-1,-1 0,1 0,-1 0,0 0,0 0,0 0,0 0,-1 0,-4 5,0-1,0-1,-1 1,1-1,-2-1,1 1,-1-1,0-1,0 0,0 0,-1-1,-10 4,-11-3,-1-2,1-1,-1-1,-40-5,-6 2,-173 3,-188-4,287-9,-44-2,-29 0,-51 0,102 16,-240-4,285-12,-41-1,-35 2,-10-1,-393 15,585 1,-1 0,-33 8,-30 3,46-8,1 2,0 2,-73 26,44-13,50-16,0 1,0 1,-29 16,41-20,0 1,1-1,-1 1,1 0,0 0,1 1,0 0,-1 0,2 0,-1 0,1 1,-5 11,8-17,0 1,1 0,-1 0,1 0,-1 0,1-1,0 1,0 0,0 0,0 0,0 0,0 0,1 0,-1 0,1-1,-1 1,1 0,0 0,-1-1,1 1,0 0,0-1,0 1,0-1,1 1,-1-1,0 1,1-1,-1 0,1 0,-1 0,1 0,-1 0,1 0,0 0,0 0,-1-1,1 1,0-1,0 1,3 0,10 2,0 1,1-2,28 2,-40-4,328-4,-147-23,-130 17,-1 1,63-1,587 12,-359 26,14 1,-9-16,-39 0,-193-12,933-28,-954 12,-61 9,61-4,30-4,-86 8,52-1,-85 7,-5 0,0 1,1-1,-1 0,1-1,-1 1,1 0,-1-1,0 0,1 0,-1 0,0 0,0 0,6-4,-9 5,0-1,0 1,0 0,1-1,-1 1,0 0,0-1,0 1,-1 0,1-1,0 1,0 0,0-1,0 1,0 0,0-1,0 1,0 0,-1 0,1-1,0 1,0 0,0 0,-1-1,1 1,0 0,0 0,-1-1,1 1,0 0,-1 0,1 0,0 0,-1-1,1 1,0 0,-1 0,1 0,0 0,-1 0,1 0,0 0,-1 0,1 0,0 0,-1 0,1 0,-1 0,-18-3,-3 5,1 0,0 1,0 1,1 2,-24 7,-46 12,-134 9,-298 5,474-36,-1089 29,585-11,414-15,66-3,-135 20,108-8,-1-4,-1-5,-107-8,72 1,85-1,-58-11,70 7,0 2,0 1,-51 3,76 2,1 0,0 1,0 0,0 1,1 0,-1 1,1 1,0 0,1 0,-1 1,1 1,1 0,-1 0,1 1,1 0,0 1,0 0,1 1,0-1,0 1,2 1,-1 0,1 0,1 0,0 0,1 1,-4 22,6-24,1 1,-1 1,-1-1,1 0,-9 20,9-29,1 0,-1 0,0 0,0 0,0-1,0 1,0 0,0-1,-1 0,1 0,-1 1,0-1,0-1,1 1,-1 0,-1-1,1 0,0 1,0-1,0 0,0-1,-5 1,-16 2,0-2,-35-4,-27 2,81 2,1 1,-1-1,1 1,-1 0,1 0,0 0,0 0,0 1,0 0,1-1,-1 1,1 1,-1-1,1 1,0-1,0 1,1 0,-1 0,1 0,0 0,0 0,0 1,-1 4,-3 7,0 1,1 0,1 0,-3 35,4-25,2 1,5 49,-3-67,0 0,2 0,-1 0,1 0,0-1,1 1,0-1,1 0,0 0,0 0,7 7,2 6,0 1,-2 0,-1 0,-1 1,-1 0,6 27,-7-26,8 26,-4-12,1-1,25 50,-4-4,-28-65,1-2,0 1,1-1,19 29,-18-33,0 0,1-1,0 0,1-1,0 0,0-1,2 0,-1-1,1 0,0-1,1-1,0 0,0-1,1 0,-1-1,1 0,1-2,-1 0,0 0,1-2,15 1,-15-2,0 0,0-2,0 1,0-2,0 0,0-1,-1-1,1 0,-1-1,-1-1,17-9,-10 5,0 2,2 0,-1 1,1 1,0 1,32-4,-14 6,0 2,54 3,-59 1,0-1,-1-3,62-9,-67 5,-13 3,0 0,0-2,0 0,23-11,-35 13,1 0,-1 0,0-1,0 0,0 0,0-1,-1 1,0-1,0 0,0 0,0 0,-1-1,0 1,0-1,0 0,1-7,6-19,-3-1,7-57,-11 66,0 0,1 0,1 1,1 0,1 0,20-44,-15 53,-1 0,2 1,-1 0,2 0,0 2,0 0,1 0,19-9,-16 8,35-16,-40 22,-1-1,1 0,-1 0,11-10,-7 5,0 0,0 1,1 1,1 1,33-13,-38 16,-1-1,0 0,0-1,13-11,-17 12,0 0,1 1,0 0,0 1,0-1,1 2,0-1,18-4,35-3,-1 3,118-2,-129 9,75-14,-59 7,61-17,-40 7,26-11,-85 21,-1 1,2 1,49-4,-73 10,0 1,-1-1,1 0,-1 0,1-1,-1 0,0 0,1 0,-1 0,0-1,0 0,-1 0,1 0,-1-1,1 1,7-9,2-1,-1 3,1 1,0 0,1 1,0 0,19-6,23-13,-57 27,1 0,-1 0,0 0,1 0,-1 0,1 0,-1 0,0 0,1 0,-1-1,0 1,1 0,-1 0,0 0,0-1,1 1,-1 0,0 0,1 0,-1-1,0 1,0 0,0-1,1 1,-1 0,0-1,0 1,0 0,0-1,0 1,1 0,-1-1,0 1,0 0,0-1,0 1,0-1,0 1,0 0,0-1,0 1,-1 0,1-1,0 1,0 0,0-1,-21-6,-32 3,22 3,-268-14,-226 2,328 15,72-3,-139 3,258-1,0-1,-1 1,1 1,0-1,-11 5,17-6,0 0,0 0,0 0,0 0,-1 0,1 0,0 0,0 0,0 0,-1 0,1 0,0 0,0 1,0-1,0 0,0 0,-1 0,1 0,0 0,0 0,0 0,0 1,0-1,0 0,0 0,-1 0,1 0,0 1,0-1,0 0,0 0,0 0,0 0,0 1,0-1,0 0,0 0,0 0,0 1,0-1,0 0,0 0,0 0,0 0,0 1,0-1,0 0,0 0,1 0,-1 0,0 1,0-1,0 0,0 0,0 0,1 0,26 6,71-3,0-4,0-4,151-27,-138 14,0-5,109-37,-184 50,0 2,1 2,0 2,0 1,67 3,-54 1,-1-2,72-12,-101 9,0 0,0 2,0 0,0 1,0 1,0 1,32 5,-50-5,1 0,0 0,-1 0,1 1,-1-1,1 1,-1-1,0 1,1 0,-1 0,0 0,0 0,0 0,-1 0,1 1,-1-1,3 5,-2-1,1 0,-2 0,1 0,-1 0,1 0,-2 0,1 13,-1-6,-1 1,-1-1,0 1,0-1,-2 1,-9 24,7-26,0 0,-1-1,0 0,-1-1,0 0,-1 0,-11 10,-77 56,52-42,-17 7,-1-2,-91 41,25-14,103-52,6-4,1 1,-29 22,34-25,0-1,0 0,-1-1,0 0,0-2,0 0,-1 0,1-1,-1-1,-27 0,-470 0,251-4,241 3,0 1,1 1,-1 1,1 1,0 1,0 0,-21 11,13-4,1 1,0 1,1 2,-29 22,-156 128,196-154,1 1,0 0,0 1,2 0,-14 21,20-26,1 0,0 0,1 0,0 1,1-1,0 1,0 0,1 0,1 0,-1 20,4 40,23-113,-13 13,21-45,60-98,-34 71,21-33,-66 115,0 0,1 1,0 0,26-21,10 1,100-56,-37 26,-83 50,44-18,-13 6,-60 29,0 0,0 1,0-1,0 0,0-1,-1 1,1 0,0 0,-1-1,1 1,-1-1,1 0,1-3,-3 5,0-1,0 1,0-1,0 1,-1-1,1 1,0-1,0 1,-1-1,1 1,0 0,0-1,-1 1,1-1,0 1,-1 0,1-1,-1 1,1 0,0-1,-1 1,1 0,-1 0,1-1,-1 1,1 0,-1 0,1 0,-1 0,1 0,-1 0,1 0,-2 0,-67-5,51 4,-231-24,205 18,32 4,1 1,-1 1,0 0,0 0,-16 2,12 1,-44 5,-113 27,136-25,0-1,-1-2,-55 2,-119-9,77-2,-3 1,-150 5,173 14,59-7,-55 16,102-24,1 1,-1-1,1 2,-1-1,1 1,0 0,1 1,-1 0,1 0,0 1,0 0,1 0,-1 0,1 1,1 0,-1 0,1 1,1-1,-1 1,1 0,0 0,1 1,-3 10,-7 24,-9 40,21-76,0-1,1 1,-1-1,1 1,1-1,-1 1,1-1,0 1,0-1,3 8,-2-11,-1-1,1 1,-1-1,1 0,0 0,-1 0,1 0,0 0,0 0,1 0,-1-1,0 1,1-1,-1 0,0 0,1 0,0 0,-1 0,1 0,0 0,4 0,63 2,-52-4,131 13,-104-6,0-2,48-3,-78-3,-1 0,1-2,-1 1,0-2,14-6,-12 5,0 0,1 1,22-4,31-1,-9 1,90-2,373 12,-538-1,0-2,0 1,0-2,0 0,1 0,-27-11,-72-44,74 37,-41-18,65 34,0 0,0 1,-1 0,0 1,1 0,-30 0,-418 29,396-19,36-5,1 1,-1 1,1 1,0 2,-36 14,42-14,23-7,0 0,0 0,0 0,-1 0,1 0,0 0,0 0,0 0,0 0,0 0,-1 1,1-1,0 0,0-1,0 1,0 0,-1 0,1 0,0 0,0 0,0 0,0 0,0 0,-1 0,1 0,0 0,0 0,0 0,0 0,0-1,0 1,0 0,-1 0,1 0,0 0,0 0,0 0,0-1,0 1,0 0,0 0,0 0,0 0,0 0,0-1,0 1,0 0,0 0,0 0,0 0,0-1,1-1,1-1,0 1,0 0,0 0,1 0,-1 0,0 0,1 1,-1-1,6-2,27-11,1 1,0 1,1 3,0 1,41-5,-25 4,164-22,331-7,-381 38,45-3,-210 4,1 0,0 0,-1 0,1-1,-1 1,1-1,-1 0,0 0,1 0,-1 0,0 0,1 0,-1 0,0-1,0 1,0-1,2-2,-3 2,0 1,0-1,0 0,0 1,-1-1,1 0,-1 0,1 0,-1 0,0 0,1 1,-1-1,0 0,0 0,0 0,-1 0,0-3,-1-3,0 1,-1 0,0 0,0 0,-1 1,0-1,0 1,0 0,-1 0,-7-6,-6-5,-1 1,-1 1,-1 1,0 1,0 1,-27-11,-143-48,156 63,1 2,-1 1,0 2,-1 1,1 2,-43 4,-21 0,-68 10,110-6,-60-1,30-9,-92 4,174-2,0 1,0 0,0 0,0 1,0 0,0 0,0 0,0 0,1 1,-1-1,1 1,0 1,0-1,-6 7,-1 3,0 0,1 1,-9 17,10-17,3-4,2 0,-1 0,1 0,1 0,0 1,1-1,-1 1,2 0,-1 11,4 107,1-64,-2-39,1 1,1-1,2 0,0 0,2 0,1-1,0 0,2-1,1 0,18 30,-24-46,-2 0,1 1,-1 0,-1-1,0 1,0 0,0 0,0 17,-1-7,0-17,-1 1,1-1,-1 0,1 0,0 0,0 1,0-1,0 0,0 0,1 0,-1-1,0 1,1 0,-1 0,1-1,0 1,0-1,0 0,-1 1,1-1,0 0,1 0,-1 0,0 0,4 1,6 1,-1-1,1 0,22 1,-25-2,85 0,1-3,99-17,-116 11,21-5,-48 5,63-1,-337 28,31-5,4 0,61-3,88-10,0 3,-1 1,-73 19,34 8,62-24,-1 0,1-2,-1 0,0-1,-1-1,1 0,-26 1,33-4,-1-1,0-1,0 1,1-2,-1 0,-11-3,20 4,1 0,-1 0,1 0,-1 0,1-1,0 1,0-1,-1 0,1 0,0 1,1-1,-1 0,0-1,0 1,1 0,-1 0,1-1,0 1,0-1,0 1,0-1,0 1,0-1,1 0,0 1,-1-1,1 0,0 0,0 1,0-1,0 0,2-3,-1-6,0 0,2 0,-1 0,2 0,-1 0,7-11,-10 21,1 0,0 0,1 0,-1 0,0 0,0 0,1 1,-1-1,1 0,0 1,0-1,-1 1,1-1,0 1,0 0,0 0,0 0,0 0,0 0,1 1,-1-1,0 1,0-1,1 1,-1 0,0 0,0 0,1 0,-1 0,0 0,1 1,-1-1,0 1,0-1,0 1,0 0,0 0,0 0,3 2,16 10,-1 1,0 0,-1 2,-1 0,21 24,21 18,-36-37,1 0,0-2,44 24,-56-37,1 1,0-2,0 0,1 0,0-2,-1 1,1-2,0 0,25-1,-33 0,-1-1,1 0,-1 0,1 0,0-1,-1 0,1-1,-1 0,0 0,1 0,-1 0,0-1,0 0,-1-1,1 1,-1-1,1 0,-1 0,0-1,-1 1,1-1,-1 0,0-1,5-7,16-11,-10 16,-15 8,1 0,-1 0,0-1,1 1,-1 0,0 0,0 0,1 1,-1-1,0 0,1 0,-1 0,0 0,1 0,-1 0,0 0,0 0,1 1,-1-1,0 0,0 0,1 0,-1 1,0-1,0 0,1 0,-1 1,0-1,0 0,0 0,0 1,0-1,1 0,-1 1,0-1,0 0,0 1,0-1,0 1,-1 4,-1 1,1 0,-1-1,0 1,0-1,-1 1,0-1,0 0,0 0,-1 0,1 0,-6 4,2 0,-1 2,-19 25,-26 47,47-73,0 1,1 0,1 0,0 1,0-1,1 1,1 0,0 0,-1 19,3-28,0 0,0 0,0-1,1 1,0 0,-1 0,1 0,0 0,0 0,1-1,-1 1,1 0,-1-1,1 1,0-1,0 0,0 0,0 1,2 1,1-1,0 0,1 0,-1 0,0 0,1-1,0 0,-1 0,1-1,6 2,11 0,-1-1,1-1,44-5,-32 1,64-14,-85 13,-1 0,-1 0,1-1,-1 0,1-1,-2-1,23-16,-19 12,0 0,0 1,1 1,1 0,-1 2,1-1,1 2,-1 0,1 1,27-3,-23 3,0-1,21-9,-27 8,2 2,-1-1,0 2,26-3,-37 7,24-3,-29 3,0 0,0 0,0 0,0 0,0 0,-1 0,1 0,0-1,0 1,0 0,0-1,-1 1,1-1,0 1,0-1,-1 1,1-1,0 1,-1-1,1 0,0 1,-1-1,1-1,-1 2,-1-1,0 0,0 0,0 0,0 0,0 1,0-1,0 1,0-1,0 0,-1 1,1 0,0-1,0 1,0 0,-1 0,1-1,0 1,0 0,-3 1,-34-4,34 3,-302-3,178 3,121 1,1 0,0 0,0 0,0 0,0 1,0 0,0 0,1 1,-1-1,1 1,-10 7,-55 50,34-27,-22 12,39-31,1 0,0 1,-24 26,20-18,-1-1,-2-1,-35 24,32-25,0 2,-39 39,54-47,0 1,1 1,-18 29,25-36,1 1,0 0,1 0,0 0,0 0,1 0,0 1,0 17,2 10,1-28,-1-28,0-91,2-62,2 147,1 1,15-46,-4 17,-6 16,2 1,16-34,-23 58,0 0,1 1,0 0,1 0,0 0,0 1,1 0,1 0,-1 1,17-12,-15 16,0 0,0 0,0 1,1 1,-1-1,1 2,0-1,15 1,18-3,53-5,-74 9,-1-1,1-1,-1-1,0-2,1 0,39-15,-48 12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3:28.7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5217 36,'5'2,"1"0,-1 1,0-1,0 1,0 1,0-1,-1 1,1-1,-1 1,0 1,7 7,0 0,56 47,3-2,107 66,-144-98,-1 2,-1 2,-2 0,-1 2,42 60,41 44,-57-75,71 104,-81-83,-35-62,1 1,1-1,24 31,-19-31,-2 2,12 22,-13-21,29 38,-21-33,26 44,10 15,166 221,-211-286,-1 0,-1 1,13 46,3 5,-19-55,-1 1,6 37,-11-45,1 1,0-1,1 1,0-1,1 0,0 0,1-1,0 1,1-1,0 0,11 14,-4-11,-1 0,0 1,-1 0,-1 1,0 0,-1 1,0 0,-1 0,7 24,-14-35,1 0,0 0,0-1,0 1,0 0,1-1,0 1,0-1,0 0,0 0,1 0,-1 0,8 4,-9-6,1-1,-1 0,1 0,0 0,-1 0,1-1,0 1,0-1,-1 1,1-1,0 0,0 0,0-1,-1 1,1 0,0-1,-1 0,1 1,0-1,-1 0,1-1,-1 1,1 0,-1-1,0 1,1-1,1-2,10-7,0 0,-1-2,-1 0,0 0,0-1,-2 0,1-1,-2 0,0-1,-1 0,12-34,-11 21,-1-1,-1-1,-2 1,-1-1,-1 0,-1-33,-1 42,0 0,10-37,-7 41,-1 0,-1 0,1-36,-4 47,0 0,0 1,0-1,-1 1,0-1,0 1,-1 0,1 0,-1 0,-1 0,1 0,-1 1,0-1,-9-8,4 4,-1 1,0 1,-1 0,1 0,-2 1,1 0,-20-8,1 5,-60-14,85 23,-163-48,165 48,0 0,-1 0,1 0,0 0,0 0,0 1,-1 0,1-1,0 1,-1 0,1 1,0-1,-1 1,1-1,0 1,0 0,0 0,0 1,0-1,0 0,0 1,0 0,0 0,1 0,-1 0,1 0,-1 0,1 1,0-1,0 1,0 0,0-1,0 1,1 0,-1 0,1 0,0 0,0 1,0-1,0 0,1 0,-1 1,1-1,0 0,0 0,0 1,0-1,1 0,-1 1,1-1,0 0,0 0,0 0,0 0,0 0,2 3,7 14,0-2,1 1,1-1,1-1,1 0,0-1,1-1,0 0,28 20,15 6,99 50,-59-36,-42-23,-47-27,-37-21,-185-123,188 121,11 8,6 3,0 1,0 1,-1 0,0 0,-17-7,24 12,0-1,0 1,-1-1,1 1,0 0,0 0,-1 0,1 0,0 0,0 1,-1-1,1 0,0 1,0 0,0 0,0-1,0 1,0 1,0-1,0 0,0 0,0 1,0-1,1 1,-1-1,1 1,-1 0,1 0,0 0,-1-1,0 4,0-1,1-3,0 1,1-1,-1 1,0-1,0 1,1-1,-1 0,0 0,0 1,-1-1,1 0,0 0,0 0,0 0,-3 1,3-4,-1 1,1-1,0 0,0 0,0 0,0 1,0-1,0 0,0 0,1 0,-1 0,1-1,-1 1,1 0,0-2,-39-186,20 86,-57-176,-24-4,67 207,20 47,-15-42,10 18,3 0,2 0,3-1,2-1,-1-60,7 83,0 1,-10-40,2 16,9 51,0 1,0-1,0 1,-1 0,0-1,0 1,0 0,-1 0,1 0,-1 1,0-1,0 1,0-1,0 1,-1 0,1 0,-1 0,0 1,0-1,0 1,0 0,0 0,0 1,-10-3,-8-2,0 1,-1 2,-42-2,43 4,18 0,-20-1,0 1,-1 1,1 1,-43 8,63-8,0 0,0 0,0 0,0 1,0 0,0 0,1 0,-1 0,0 0,1 1,0 0,0-1,0 1,-5 7,6-7,0 1,1-1,0 1,0-1,0 1,0 0,0-1,1 1,0 0,-1 0,1-1,1 1,-1 0,1 0,-1-1,1 1,0 0,0-1,4 7,5 14,2-2,0 1,2-2,0 0,1 0,29 29,-1 0,-24-27,11 11,-2 1,-1 2,-2 0,-1 2,20 46,42 105,-99-218,-14-51,-5-15,-145-367,173 453,0-1,-1 1,0 0,0 0,-1 0,0 1,0 0,-1 0,1 0,-2 1,1 0,-1 0,0 1,0 0,0 1,0-1,-12-3,-11-3,0 0,0 3,-55-9,70 16,0 0,0 2,0 0,0 1,0 0,1 2,-1 0,-20 8,15-5,-1-1,0-1,-31 3,-210-7,127-3,-117-18,188 12,24 2,-49-15,61 13,0 1,-1 1,-57-3,45 10,0 2,1 1,-1 2,1 2,0 1,1 3,1 1,-1 2,-36 20,45-22,-1-1,0-2,0-1,-1-2,-54 6,-38 11,85-14,-1-2,-57 3,57-8,-1-3,1-1,-1-2,1-2,-79-20,114 23,-1-1,2 1,-1-1,0 0,0 0,1-1,0 0,0 0,0 0,0 0,1-1,-1 0,1 0,0 0,1 0,-1-1,1 1,0-1,1 0,-1 0,1 0,-2-7,9 13,6 11,17 20,-20-22,6 6,0 0,-1 0,0 1,-2 1,0 0,-1 0,0 1,8 24,-8-13,-1 2,-1-1,-1 1,-2 0,1 40,-6-68,0 0,0 0,0 1,0-1,0 0,0 0,1 0,0 0,0 1,0-1,0 0,0 0,0-1,1 1,-1 0,1 0,0-1,0 1,0-1,0 1,0-1,1 0,-1 0,1 0,-1 0,1 0,0-1,0 1,0-1,0 0,0 0,0 0,0 0,0 0,0-1,4 1,0 1,0 0,0 0,0 0,-1 1,10 5,-15-7,1 0,-1 0,1 0,-1 0,1 1,-1-1,0 0,0 1,0-1,0 1,0-1,0 1,0 0,0 0,0-1,-1 1,1 0,-1 0,1 0,-1-1,0 1,0 0,0 0,0 3,5 72,0-81,1 1,0 0,0 0,0 0,0 1,0 0,0 0,11-1,-9 1,16-5,-7 1,1 1,0 1,0 0,1 2,25-1,-40 3,0 0,0 0,0 1,0 0,0-1,0 2,-1-1,1 0,0 1,-1-1,1 1,-1 0,0 0,0 1,0-1,0 1,0-1,0 1,0 0,-1 0,1 0,-1 1,0-1,0 0,-1 1,1-1,0 1,-1 0,0 0,0-1,1 7,0 3,0 0,-1 1,0-1,-1 0,-1 1,0-1,0 0,-2 0,0 0,0 0,-1 0,0 0,-1-1,-1 0,0 0,-1 0,0-1,0 0,-1 0,-1-1,0 0,0-1,-16 13,55-61,-20 24,0 1,1 0,1 1,0 0,17-14,29-18,-39 29,1 1,0 1,23-12,13-8,-48 28,1 0,0 0,0 1,1 0,-1 1,1 0,0 0,0 1,1 0,16-2,-13 4,-1-2,1 1,-1-2,0 0,0 0,19-10,73-46,-77 43,39-17,1 3,1 3,97-26,-97 33,-42 14,0 1,36-3,25-5,-57 9,0 2,1 0,44 3,-154 0,-5 0,-123-15,67 1,95 12,0-2,-72-17,-11-4,87 18,0-1,-46-15,56 16,0 1,0 1,0 2,-1 1,0 1,1 1,-42 7,62-6,0 1,1 0,-1 0,0 1,1 1,-1-1,1 1,0 1,0 0,-15 12,1 2,2 0,-27 33,16-17,30-34,1 0,0 0,0 0,0-1,0 1,0 0,1 1,-1-1,0 0,0 0,1 0,-1 0,0 1,1-1,0 0,-1 1,1-1,0 0,-1 1,1-1,0 0,0 1,0 1,1-2,0-1,0 1,0 0,0 0,0-1,0 1,0-1,0 1,0-1,0 1,0-1,0 0,0 1,0-1,0 0,1 0,-1 0,0 0,0 0,2 0,13-1,-1-1,28-6,76-22,-41 10,144-20,-28 39,-20 1,-162-1,-2-2,1 1,0-1,0-1,-1 0,0-1,0 0,0 0,9-7,44-21,-62 33,0 0,1 0,-1-1,0 1,1-1,-1 1,0-1,0 1,1-1,-1 1,0-1,0 0,0 0,0 0,0 0,0 0,0 1,0-2,0 1,-1 0,1 0,0 0,-1 0,1 0,0-3,-2 3,1-1,-1 1,0 0,0 0,0 0,0 0,-1 0,1 0,0 0,0 0,-1 0,1 1,0-1,-1 0,1 1,-1-1,1 1,-2-1,-80-15,40 12,-77 5,77 1,-73-6,115 4,0 0,1 0,-1 0,1 0,-1 0,1 0,-1 0,0 0,1 0,-1-1,1 1,-1 0,1 0,-1 0,0-1,1 1,-1 0,1-1,0 1,-1 0,1-1,-1 1,1-1,-1 1,1 0,0-1,-1 1,1-1,0 1,0-1,-1 1,1-1,0 0,0 1,0-1,0 1,-1-2,16-19,32-13,-19 22,1 1,0 1,1 2,0 1,52-5,157 0,-189 10,152 6,-198-3,1 0,-1 1,1-1,-1 1,1 0,-1 0,0 0,0 0,0 1,0 0,-1 0,1 0,-1 0,1 0,2 5,8 9,-1 1,11 20,8 12,78 101,-79-103,-25-37,0 0,1 0,0-1,1 0,1-1,11 11,33 25,104 67,-121-87,-1 2,-2 1,0 2,-2 2,-2 0,-1 2,40 62,42 90,-96-164,1 1,0-2,2 0,36 35,1 2,151 210,-196-253,0 0,-1 1,12 33,-15-33,1-1,1 1,1-1,16 24,0-6,-8-10,1 0,22 21,-34-39,0 0,0-1,0 0,1 0,0 0,-1 0,1-1,1 0,-1 0,0-1,1 0,-1 0,14 2,-17-4,0 0,0 0,0 0,0 0,0 0,0-1,0 1,0-1,0 0,0 0,0 0,0-1,0 1,-1-1,1 1,-1-1,1 0,-1 0,0 0,1 0,-1 0,0-1,0 1,-1-1,1 1,0-1,-1 0,0 1,1-1,-1 0,0 0,-1 0,1 0,0-5,2-13,-1 1,0 0,-2-1,-2-25,0 14,1-7,-3-1,-1 1,-1-1,-3 2,-1-1,-2 1,-18-41,18 52,4 5,-1 1,-1 0,-1 0,0 1,-2 1,-21-25,9 17,2-1,0-2,-31-54,-2-11,-28-56,82 145,-1 1,1 0,1-1,-1 0,1 1,0-1,0 0,0 1,1-1,0 0,0 0,1 0,0 1,0-1,2-8,-3 14,0 0,0-1,0 1,0 0,0 0,0-1,0 1,1 0,-1 0,0-1,0 1,0 0,0-1,0 1,1 0,-1 0,0 0,0-1,0 1,1 0,-1 0,0 0,0-1,1 1,-1 0,0 0,0 0,1 0,-1 0,0 0,1 0,-1 0,0 0,0 0,1 0,-1 0,0 0,1 0,-1 0,10 10,1 18,2 48,-10-54,1 0,6 25,22 37,2-1,5-2,3-2,3-2,57 74,-90-135,0-1,2 0,-1-1,2 0,-1-1,2-1,0 0,0-1,1-1,1-1,-1 0,27 8,138 57,-174-70,-1 0,0 0,0 0,0 1,-1-1,1 2,-1-1,0 1,-1 0,1 0,-1 1,-1-1,1 1,-1 0,4 10,3 10,-1 0,-2 1,6 29,6 25,4-10,25 87,-44-137,-1 0,0 0,-2 0,-1 0,-1 29,-1-47,0 0,0 0,0 0,0 0,0 0,-1 0,0-1,1 1,-2 0,1-1,0 1,-1-1,1 0,-1 0,0 0,0 0,0 0,-1-1,1 1,0-1,-1 0,0 0,1 0,-1-1,0 1,0-1,0 0,0 0,0 0,0-1,-1 1,1-1,0 0,0 0,0-1,0 1,0-1,0 0,0 0,0 0,0 0,0-1,0 0,0 0,1 0,-1 0,1 0,-1-1,1 1,-5-6,2 1,-1-1,1 0,1 0,0 0,0-1,0 0,1 0,0 0,1 0,-4-20,0 7,6 18,0-1,0 1,-1 0,1 0,-1 0,0 1,0-1,-1 0,1 1,-1-1,1 1,-1 0,0 0,0 0,-1 0,1 1,-1-1,1 1,-1 0,0 0,0 0,0 0,0 1,0 0,-5-2,-5 2,0 1,0 0,0 0,0 2,0-1,-16 5,7-1,22-5,1 0,-1 1,1-1,-1 0,0 0,0 0,1 0,-1 1,0-1,1 0,-1 0,0 0,1 0,-1-1,0 1,0 0,1 0,-1 0,0 0,1-1,-1 1,1 0,-1-1,0 1,1 0,-1-1,1 1,-1-1,1 1,-1-1,1 1,-1-1,1 1,-1-2,1 0,0 0,0 1,0-1,1 0,-1 0,1 1,-1-1,1 0,0 0,-1 1,1-1,0 1,1-3,45-57,-41 54,7-7,-8 9,0 0,0-1,0 1,-1-1,7-13,-10 18,-1 0,0 1,0-1,1 0,-1 0,0 1,0-1,0 0,0 0,0 1,0-1,0 0,0 0,0 0,0 1,-1-1,1 0,0 0,0 1,-1-1,1 0,-1 1,1-1,-1 0,0 0,-1-1,0 1,1 0,-1 0,0 0,0 1,0-1,1 0,-1 1,0-1,0 1,0 0,0-1,-2 1,-45-3,1 2,-76 8,117-5,1 0,-1 0,1 1,0 0,0 0,0 0,0 1,0 0,1 0,-1 0,1 1,0 0,-5 7,-32 25,41-35,-1-1,0 1,0-1,0 0,0 0,0 1,0-1,0-1,-1 1,1 0,0 0,-1-1,1 0,0 1,-1-1,1 0,0 0,-1 0,1 0,0-1,-1 1,1 0,-4-2,2-1,1 1,0-1,0 0,0 0,0 0,1 0,-1 0,1-1,0 1,0-1,0 1,0-1,-1-5,-17-40,13 28,-1 1,0 0,-2 1,-1-1,-16-22,19 33,1-1,-1 1,0 0,0 0,-1 0,-19-13,25 20,-1 0,0 1,1-1,-1 1,0 0,0 0,0 0,0 0,0 1,0-1,-1 1,1 0,0 0,0 1,0-1,0 1,0 0,0 0,0 1,1-1,-1 1,-4 2,-40 28,42-28,1 1,-1-1,0 0,0 0,0 0,-1-1,0 0,1 0,-1-1,-7 2,-2-3,0 0,1-1,-1-1,0-1,1 0,-1-1,-18-5,-16-3,44 10,0 0,0-1,0 0,0 0,1 0,-1 0,0-1,1 0,0 0,0-1,0 1,0-1,0 0,1-1,0 1,0-1,0 0,0 0,1 0,0 0,-4-7,1-5,0 0,1-1,1 1,1-1,-3-33,6 45,-1-1,0 1,-1 0,1-1,-1 1,-1 0,1 0,-1 1,0-1,0 0,0 1,-1 0,0 0,0 0,0 0,-1 0,0 1,0 0,0 0,0 0,0 1,-1 0,0 0,1 0,-1 1,0-1,0 1,-1 1,1-1,0 1,-1 0,1 1,0 0,-1 0,1 0,-1 0,1 1,0 0,-8 3,0-1,0 0,-1-1,1 0,-1-2,0 1,0-2,-21-2,32 2,-1 0,1-1,-1 1,1-1,0 0,0 0,0 0,0 0,0-1,1 0,-1 1,1-1,0-1,-1 1,1 0,1-1,-1 0,0 1,1-1,0 0,0 0,0-1,0 1,1 0,0 0,0-1,0 1,0-6,-15-133,6-216,9 339,-1 0,-1-1,-1 1,-1 0,0 1,-1-1,-1 1,-1 0,-1 1,-1 0,0 0,-1 1,-1 1,-26-29,13 19,10 9,-1 1,-30-23,40 35,-1 0,0 0,0 0,0 1,0 0,-1 0,1 1,-1 0,0 0,1 1,-13-1,-257 4,265-1,0 0,0 0,0 1,1 1,-1 0,1 0,0 1,0 0,-13 8,-8 7,-47 37,42-29,35-25,0-1,0 0,0 1,0-1,0 0,-1 0,1 0,0-1,-1 1,1 0,-4-1,1-6,13-12,-2 8,0 1,1 0,0 0,0 1,1 0,0 0,0 1,1 0,0 0,0 1,1 0,-1 0,1 1,1 1,-1 0,1 0,-1 1,1 0,17-1,59-8,-58 7,0 1,35 1,-54 3,1 1,-1 0,0 0,0 1,0 1,0 0,0 0,0 1,-1 0,10 6,13 6,-23-12,0 1,0-1,0 1,-1 1,13 10,-19-14,0 0,-1 0,1 0,0 1,-1-1,0 0,1 1,-1-1,0 1,0-1,0 1,-1-1,1 1,-1 0,1-1,-1 1,0 0,0-1,0 1,0 0,-1-1,1 1,-1 0,0-1,1 1,-2 2,0-2,1 0,-1-1,0 1,0-1,0 1,0-1,0 0,0 0,-1 1,1-2,-1 1,1 0,-1 0,0-1,1 0,-1 1,0-1,0 0,0 0,0-1,0 1,-1-1,1 1,0-1,0 0,0 0,0 0,-4-1,-4 0,0-1,0 1,0-2,1 1,-1-2,-18-7,17 5,-1 0,0 1,0 1,0 0,0 0,-1 2,1 0,-1 0,0 1,0 1,1 0,-1 1,0 0,1 1,-1 1,1 0,0 1,0 1,0 0,0 0,1 1,-20 13,-18 6,42-22,0 1,0 0,0 0,0 0,1 1,0 0,0 0,0 1,0 0,1 0,0 0,0 1,-5 9,4-3,0 0,0-1,-1 0,-1-1,0 1,-1-2,0 1,0-1,-1-1,0 0,-1-1,0 0,0 0,-1-2,0 1,0-2,-16 6,5-5,1 0,-1-2,0-1,-45 1,11-1,-8 10,58-10,0 0,-1-1,0 0,1-1,-1 0,0 0,0-1,0 0,1 0,-1-1,-17-4,23 4,1 0,0 0,0-1,0 1,0-1,0 0,0 1,0-1,0 0,1 0,-1 0,1 0,-1-1,1 1,0 0,0 0,0-1,0 1,0-1,1 1,-1-1,1 1,0-1,-1 1,1-1,1-3,-1-9,1 1,1-1,6-20,-5 22,7-26,2 1,2 1,1 1,2 0,2 1,1 0,1 2,2 1,51-56,-58 73,0 0,1 1,1 1,0 0,1 2,0 0,26-10,149-47,-141 56,0 2,1 3,1 2,-1 2,0 3,71 8,-113-6,0 0,0 1,0 0,0 1,0 0,-1 1,1 1,10 6,13 11,34 28,-30-21,-2 1,-1 2,45 52,2 2,-42-49,-26-26,-1 1,0 0,-1 1,0 1,-1 0,0 1,12 24,-15-23,1 0,25 31,0 1,67 101,50 99,-134-224,1-1,25 25,-20-24,28 39,-47-57,-1-1,1 0,0 0,1 0,-1-1,1 0,0 0,1-1,-1 1,1-1,0-1,0 1,0-1,10 3,0-3,0 0,0 0,0-2,1 0,23-2,-18-1,30-1,-50 3,0 0,-1 0,1 0,0 1,0-1,-1 1,1-1,0 1,-1 0,1 0,-1 0,1 1,3 2,-6-4,0 1,0-1,0 0,0 1,0-1,0 0,0 1,0-1,0 1,0-1,0 0,-1 1,1-1,0 0,0 1,0-1,-1 0,1 1,0-1,0 0,-1 1,1-1,0 0,-1 0,1 1,0-1,-1 0,1 0,0 0,-1 0,1 1,-1-1,1 0,0 0,-1 0,1 0,0 0,-1 0,1 0,-1 0,1 0,0 0,-1 0,0-1,-21 5,-37 1,-86-3,119-3,0-2,0 0,0-2,1-1,-45-16,57 15,0 0,0 0,1-1,0-1,0 0,1-1,0 0,1-1,0 0,1 0,0-1,1 0,0-1,1 0,-7-18,10 19,-1-1,0-1,-1 0,0 1,-9-13,12 21,0 2,-1-1,1 0,-1 1,1-1,-1 1,0 0,0 0,-1 1,1-1,0 1,-1 0,0 0,1 0,-11-2,3 2,-25-6,35 8,1-1,0 1,0-1,-1 1,1-1,0 1,0-1,0 0,0 0,0 1,0-1,0 0,0 0,0 0,0 0,1 0,-1 0,0 0,1 0,-1 0,0-1,1 1,-1-2,1 2,0 1,1-1,-1 0,0 0,1 0,-1 0,1 0,-1 0,1 0,-1 1,1-1,0 0,-1 0,1 1,0-1,0 0,-1 1,1-1,0 1,0-1,0 1,0-1,0 1,0 0,0-1,0 1,0 0,0 0,0 0,1 0,36-5,-36 4,43 0,1 1,-1 2,78 15,127 42,-206-47,-12-4,-15-5,0 2,-1 0,1 0,-1 2,26 13,-34-12,-1 1,0 0,0 0,-1 0,0 1,-1 0,0 0,0 0,5 20,-3-10,36 84,69 194,-101-255,-11-37,1 1,1 0,-1-1,1 1,0 0,1-1,0 0,0 0,0 0,0 0,1 0,0-1,1 1,-1-1,1 0,7 6,23 11,0-1,1-2,1-2,1-1,0-2,53 12,-21-5,-42-11,1 2,-2 0,47 29,-71-39,-1-1,0 1,0-1,1 1,-1 0,0 0,-1 0,1 0,0 0,0 0,1 3,-3-4,0 0,0 0,1-1,-1 1,0 0,0 0,0 0,0 0,0-1,0 1,0 0,0 0,0 0,0 0,0-1,-1 1,1 0,0 0,-1 0,1-1,0 1,-1 0,0 1,-2 1,-1-1,1 1,-1-1,1 1,-1-1,0 0,0 0,0-1,0 1,0-1,-7 2,-45 9,-70 6,124-18,0 0,0 0,0 1,0-1,0 0,0 1,1-1,-1 1,0 0,0-1,0 1,1 0,-1 0,0 0,1 0,-1 0,-1 3,2-3,1 0,0-1,0 1,-1 0,1 0,0 0,0 0,0 0,0-1,0 1,0 0,0 0,1 0,-1 0,0 0,0 0,1-1,-1 1,0 0,1 0,-1-1,1 1,-1 0,1 0,1 0,2 4,1 0,0-1,0 0,0 0,1 0,-1 0,1-1,9 4,-2-1,-11-5,1 1,0 0,0-1,0 0,-1 0,1 0,0 0,1 0,-1 0,0-1,0 1,0-1,0 0,0 0,6-1,-42-19,-7-1,1-1,1-2,1-1,1-2,-35-35,63 56,0-1,-1 1,1 1,-14-7,18 10,-1 0,0 0,1 0,-1-1,1 0,0 1,0-2,0 1,0 0,1-1,-1 0,1 0,0 0,0 0,1 0,-1 0,1-1,0 1,0-1,-3-8,2-18,1 0,3-52,0 59,0 1,-2-1,0 1,-1 0,-2-1,-7-28,-22-37,-3 2,-88-153,-134-139,191 295,-3 3,-4 4,-3 2,-134-98,-170-67,130 91,233 137,-1 0,0 2,-1 0,0 1,0 2,-1 0,0 1,-38-6,-155-24,124 19,0 3,-160-3,178 19,-182-4,238 0,0-1,1-1,-1 0,-15-7,15 4,-1 2,1 0,-23-3,-27-1,-114-32,146 35,0 1,0 1,-1 2,1 1,-46 6,-14-2,64-4,-1 2,1 2,-56 11,19-8,56-6,0 1,0 0,0 0,0 1,-14 5,22-6,0 1,1-1,-1 1,1 0,0 0,0 0,0 0,0 1,0-1,0 0,0 1,1 0,-1-1,1 1,0 0,-1 0,2-1,-2 5,-12 61,10-44,-5 51,9-68,0-1,0 0,0 1,1-1,0 0,0 1,1-1,0 0,3 8,-5-13,0-1,1 0,-1 0,0 1,1-1,-1 0,0 0,1 0,-1 1,0-1,1 0,-1 0,0 0,1 0,-1 0,0 0,1 0,-1 0,1 0,-1 0,0 0,1 0,-1 0,0 0,1 0,-1 0,0 0,1 0,-1 0,1 0,-1-1,0 1,1 0,-1 0,0 0,0-1,1 1,-1 0,0-1,0 1,1 0,-1 0,0-1,0 1,0 0,1-1,-1 1,0 0,0-1,0 1,0-1,0 0,15-25,-12 21,85-180,-87 181,1 1,0 0,0 0,1 0,-1 0,1 0,0 1,-1-1,1 1,0 0,0-1,1 1,-1 1,0-1,1 0,-1 1,1 0,5-2,-8 3,0 0,0 0,0 0,1 0,-1 0,0 0,0 1,0-1,0 0,1 1,-1-1,0 0,0 1,0 0,0-1,0 1,0-1,0 1,0 0,0 0,0 0,0 1,1 0,-1 0,0 0,0 1,0-1,0 1,0-1,-1 1,1 0,-1-1,0 1,1-1,-1 1,0 0,-1 2,-2 8,0 0,0 0,-2 0,1-1,-2 0,0 0,-11 18,-12 25,21-37,0-1,-1 0,-1-1,-20 27,28-42,0 1,0-1,0 0,-1 0,1 0,0 0,-1 0,1 0,0-1,-1 1,1-1,-1 1,1-1,-1 0,1 0,-4 0,-51-7,31 3,13 4,1 0,0 1,0 0,-1 1,1 1,0 0,0 0,1 1,-1 0,-11 7,16-9,1-1,-1 0,1 0,-1 0,1-1,-1 0,1 0,-1-1,1 0,-1 0,1 0,0-1,0 0,-1 0,1-1,-6-3,-45-11,-1 10,0 3,-97 7,38 0,79-4,2 1,-55 5,80-4,0 1,0 1,1 0,0 0,-1 1,1 0,1 1,-1 0,-14 10,7-4,-1-1,0 0,-38 13,-22 13,63-28,-1 0,-1-1,1 0,-1-1,0-1,0-1,0-1,-1 0,-24 1,38-5,0 0,1 0,-1 0,1-1,-1 1,1-1,-1 0,1 1,0-2,0 1,0 0,0-1,0 1,1-1,-1 0,1 0,-1 0,1 0,0 0,-2-5,-25-27,17 23,-2 1,1 0,-2 1,1 0,-1 2,-1-1,1 2,-1 0,-1 1,1 1,-1 0,0 1,0 1,-1 1,1 0,-28 2,-34 2,14 1,-66-6,112 0,1-1,0-1,0-1,1 0,-27-14,-42-14,56 25,-1 2,0 1,-1 1,1 2,-36 1,34 4,24-1,1 0,-1 0,0-1,0 0,0-1,0 0,0 0,0-1,-9-3,18 5,0 0,-1 0,1-1,0 1,0 0,-1 0,1-1,0 1,0 0,-1 0,1-1,0 1,0 0,0-1,-1 1,1 0,0-1,0 1,0 0,0-1,0 1,0-1,0 1,0 0,0-1,0 1,0 0,0-1,0 1,0 0,0-1,0 1,1-1,-1 1,0 0,0-1,0 1,0 0,1 0,-1-1,0 1,0 0,1 0,0-1,14-12,0 6,0 0,1 0,-1 2,1 0,0 1,1 0,24-2,124-2,-146 8,641 4,-601 1,0 3,0 2,72 24,90 15,-189-46,62-2,4-1,-95 1,0-1,1 1,-1 0,0-1,1 1,-1 1,0-1,0 0,0 1,0 0,0 0,0 0,-1 0,1 0,0 0,-1 1,0-1,0 1,0-1,0 1,0 0,0 0,0 0,-1 0,0 0,2 4,-3-4,1-1,-1 1,0 0,1-1,-1 1,0 0,0-1,-1 1,1-1,-1 1,1-1,-1 1,0-1,0 1,0-1,0 1,0-1,0 0,-1 0,1 1,-1-1,0 0,0 0,1-1,-1 1,0 0,0-1,-1 1,1-1,0 0,-1 1,1-1,0 0,-4 1,-14 2,0 0,-1-1,1-1,-1-1,1-1,0 0,-25-5,-20 2,-498 2,553 1,0 0,0 1,0 0,0 0,0 1,-14 5,20-5,1-1,-1 1,0 0,1 0,0 1,-1-1,1 1,0-1,0 1,0 0,1 0,-1 1,1-1,0 0,-1 1,1-1,1 1,-3 6,4-9,-1 0,1 0,0 0,-1 0,1 1,0-1,0 0,0 0,0 1,0-1,1 0,-1 0,0 0,0 1,1-1,-1 0,1 0,-1 0,1 0,-1 0,1 0,0 0,0 0,-1 0,1 0,0 0,0 0,0 0,0-1,0 1,0 0,0-1,0 1,0-1,0 1,1-1,-1 0,0 1,0-1,0 0,3 0,55 6,-53-6,19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4:05.2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146 0,'-14'37,"5"-17,-18 42,22-53,0 1,0-1,1 1,0 1,1-1,0 0,1 1,-2 11,5 231,0-228,-2-57,3-1,0 1,12-50,-8 51,-3 15,1 0,0-1,12-25,-10 86,-7-23,-2 0,0 0,-1-1,-14 40,11-39,0 1,2 0,-5 42,10-65,0 1,0 0,0 0,0 0,0 0,1 0,-1 0,0 0,0 0,0 0,0 0,0 0,0 0,0 0,0 0,0 0,0 0,0 0,0 0,1 0,-1 0,0 0,0 0,0 0,0 0,0 0,0 0,0 0,0 0,0 0,0 0,0 0,0 0,1 0,-1 1,0-1,0 0,0 0,0 0,0 0,0 0,0 0,0 0,0 0,0 0,0 0,0 0,0 0,0 0,0 0,0 1,0-1,0 0,7-12,6-19,-10 4,-3 22,0 0,0 0,1 0,0 0,0 0,0 1,1-1,-1 0,1 1,5-9,-7 13,0 0,1 0,-1 0,1 0,-1 0,0 0,1 0,-1 0,0 0,1 0,-1 0,0 1,1-1,-1 0,1 0,-1 0,0 1,0-1,1 0,-1 0,0 1,1-1,-1 0,0 1,0-1,0 0,1 1,-1-1,0 0,0 1,0-1,0 0,0 1,0-1,0 0,1 1,-1-1,0 1,0-1,0 0,-1 1,10 26,-7-19,6 23,-2 0,0 1,-2 0,-2 0,-1 1,-1-1,-2 0,-1 0,-13 54,8-25,2 1,3 0,6 74,0-15,-1-34,0-50,-1 0,-1 0,-3 0,-1 0,-11 49,2-48,7-21,1 0,0 0,1 1,1-1,-1 25,6 153,-4-292,4-114,-1 208,-1 0,1-1,-1 1,1 0,0 0,0-1,0 1,1 0,-1 0,1 1,0-1,0 0,0 0,0 1,0-1,0 1,1 0,-1-1,1 1,4-2,-6 4,-1 0,1 0,0 0,0 0,-1 1,1-1,0 0,-1 1,1-1,0 0,-1 1,1-1,-1 1,1-1,0 1,-1-1,1 1,-1 0,0-1,1 1,-1-1,1 1,-1 0,0-1,1 1,-1 0,0 0,0-1,0 1,0 0,0 0,0-1,1 1,-2 1,4 32,-2-31,-1 450,-2-208,3-166,-3 90,-25-30,16-75,4-27,-3 43,10-80,0 0,0 0,0 0,0 0,0 0,0 0,0 0,0 0,0 0,0 0,1 0,-1 0,0 0,0 0,0 0,0 0,0 0,0 0,0 0,0 0,0 0,1 0,-1 0,0 0,0 0,0 0,0 0,0 0,0 0,0 0,0 0,0 0,0 0,0 0,0 1,1-1,-1 0,0 0,0 0,0 0,0 0,0 0,0 0,0 0,0 0,0 0,0 0,0 1,0-1,0 0,0 0,0 0,0 0,0 0,0 0,0 0,0 0,0 0,0 1,0-1,0 0,0 0,0 0,7-10,9-18,-15 26,28-67,-23 53,0 0,2 1,-1-1,15-19,-22 35,0-1,0 0,1 1,-1-1,0 0,1 1,-1-1,0 1,1-1,-1 1,1-1,-1 1,1-1,-1 1,1-1,-1 1,1 0,0-1,-1 1,1 0,-1-1,1 1,0 0,-1 0,1 0,0-1,0 1,-1 0,1 0,0 0,-1 0,1 0,0 1,-1-1,1 0,0 0,-1 0,2 1,-1 1,1 0,-1 0,0 0,0 0,0 0,0 0,0 0,-1 1,1-1,-1 0,1 4,3 70,-4-74,0 90,-4 100,-9-117,8-55,1-1,-2 33,7 21,0-51,0 0,-2 1,0-1,-2 0,0 0,-2 0,-10 33,8-35,1 0,0 0,2 1,0 0,-1 30,6 111,1-69,-1-66,2-1,7 35,-4-32,3 48,-10 310,-1-364,-1 0,0 0,-2 0,-1-1,-1 0,-10 23,8-23,1 1,1 0,1 0,1 1,-3 39,8 533,3-253,-5-322,0 0,-8 36,5-35,1 1,-1 25,5 162,2-239,1 0,1 1,2-1,12-35,-11 37,-1 1,0-1,-2 0,0-32,-6-112,0 61,4-6,-5-127,0 223,-1 1,0 0,-12-31,9 33,1-1,2 1,-1-1,-1-26,-8-46,9 65,1 0,-1-27,2 11,1 24,1 1,1-1,0 1,1-1,1 1,7-32,-7 44,0 0,0 0,1 1,-1-1,1 0,0 1,0 0,0-1,0 1,1 1,-1-1,1 0,0 1,-1 0,1 0,0 0,1 0,-1 0,0 1,0 0,1 0,-1 0,1 1,-1-1,0 1,1 0,-1 0,1 1,-1-1,1 1,-1 0,0 0,1 0,-1 1,0 0,0-1,0 2,0-1,0 0,-1 1,1-1,-1 1,1 0,-1 0,0 1,0-1,-1 1,1-1,-1 1,3 6,3 13,-1 0,-2 1,0 0,-1 0,-2 0,0 25,-3-5,-2-1,-13 65,9-70,6-24,-2 1,0-1,-1 0,0 0,-1 0,-12 24,9-21,0 1,1 1,2-1,0 1,-3 21,-12 43,13-55,1 1,2 0,1 0,2 0,0 0,5 42,-1-24,-5 59,1-98,-1-1,0 0,0 0,-1 0,0 0,0 0,-1 0,0-1,0 1,-9 10,9-13,0 1,0-1,1 1,0 0,0 0,0 1,0-1,1 0,0 1,0 0,0-1,1 1,0 0,0 0,1 0,-1-1,2 11,0-9,1-1,0 1,0-1,1 1,0-1,0 0,8 11,-10-14,1-1,0 1,0-1,-1 1,2-1,-1 0,0 0,0 0,1 0,-1-1,1 1,0 0,-1-1,1 0,0 0,0 0,0 0,0 0,0 0,3-1,-4 0,-1 0,1-1,-1 0,0 1,1-1,-1 0,0 1,0-1,0 0,0 0,0 0,0 0,0 0,0-1,0 1,0 0,0 0,-1 0,1-1,0 1,-1 0,1-3,12-39,-10 30,3-15,-1-1,-1 0,-2 1,-2-46,0 42,0 0,2 0,9-45,0 16,-14 99,4 60,1-22,-2 891,-2-940,-1 1,-1-1,-15 52,11-50,1 1,-6 54,0 7,8-65,-4 50,9-75,-2 20,1 0,1 1,1-1,1 1,1-1,1 0,0 0,2 0,10 25,-10-33,-1 1,-1 0,0 0,-1 0,-1 1,2 26,-6 94,-1-53,5 48,-5 127,-10-165,7-59,-3 62,7 14,6 197,0-272,2-1,11 35,-9-41,-2 0,0 1,-2-1,1 31,-7 511,3-653,3 0,24-136,-15 123,-3 0,-5-1,-8-110,0 43,5 63,-4-117,-11 118,-1-32,13 99,1-13,-3-1,-10-57,3 35,8 48,-2 1,0-1,-14-41,12 48,1 0,0 0,2 0,-1-1,2 0,-2-23,4 32,0-1,1 1,0 0,0 0,0 0,1 0,0 0,1 1,-1-1,1 0,1 1,-1 0,1 0,0 0,0 0,7-7,-2 1,-9 12,0 0,0 0,0-1,0 1,0 0,0 0,-1 0,1-1,0 1,0 0,0 0,0 0,0-1,0 1,0 0,0 0,-1 0,1 0,0-1,0 1,0 0,0 0,0 0,-1 0,1 0,0 0,0 0,0-1,-1 1,1 0,0 0,0 0,0 0,-1 0,1 0,0 0,0 0,0 0,-1 0,1 0,0 0,0 0,-1 0,1 0,0 0,0 1,0-1,0 0,-1 0,1 0,0 0,0 0,0 0,0 1,-1-1,1 0,0 0,0 0,-12 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6:19.6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6518 0,'-1'21,"-1"-1,-2 1,0-1,-13 38,10-38,1 1,1 0,1 1,-2 31,5-32,2 1,5 40,-4-53,0 0,1 0,0 0,0-1,1 1,0-1,1 0,-1 0,10 11,-8-9,0 0,0 0,-2 1,1-1,-1 1,-1 0,0 1,-1-1,0 1,1 20,6 24,17 127,-24-176,-1 0,0 1,0-1,-1 1,0-1,0 0,-1 1,0-1,0 0,0 1,-1-1,0 0,-1 0,0 0,0-1,0 1,-1 0,0-1,0 0,0 0,-6 5,-18 30,1 1,-32 73,-3 3,42-77,1 1,2 0,-22 88,26-72,10-40,-1 0,0 0,-1 0,-1-1,-1 1,-1-1,0-1,-20 30,-31 40,42-60,-1 0,-25 29,-8 10,-9 9,30-45,-2 0,-40 27,25-12,10-7,21-22,0 0,-15 21,19-21,0-1,-1-1,-24 19,12-13,7-4,-1-2,0 0,-1-1,0 0,-37 13,21-11,1 2,-50 31,13-7,6 4,54-35,0-1,0 0,0 0,-1-1,-19 7,19-9,3-2,0 0,1 0,0 1,0 0,0 0,0 1,1 1,0-1,0 1,0 1,-12 13,-80 112,94-125,0 0,0 0,-1-1,0 0,0 0,0 0,-1-1,0 0,0-1,0 0,-1 0,1 0,-17 3,3-2,0 0,-1-2,1-1,-34 0,-9 8,52-7,1 0,-1-1,-17 0,26-2,1 0,-1 0,1-1,-1 1,1-1,0 0,-1 0,1 0,0 0,-1-1,1 1,0-1,0 0,0 0,0 0,-3-4,-4-5,2 0,-1 0,-10-22,13 24,1-1,-1 1,-1 0,1 0,-1 1,-10-9,17 17,0 0,0 0,0 0,0-1,-1 1,1 0,0 0,0 0,0 0,-1 0,1 0,0 0,0 0,0 0,-1 0,1 0,0 0,0 0,0 0,-1 0,1 0,0 0,0 0,0 0,-1 0,1 0,0 0,0 0,0 0,0 0,-1 0,1 0,0 1,0-1,0 0,0 0,-1 0,1 0,0 0,0 1,0-1,0 0,0 0,0 1,-5 13,3 17,2-31,0 32,0 15,-2 0,-9 57,5-71,2-8,0-1,-2 1,0-1,-2 0,-1-1,-21 41,19-41,1 0,0 0,2 1,1 1,-5 28,-10 32,-5 34,20-82,-22 71,-34 105,55-198,0 1,-1-1,0-1,-2 0,-14 17,-7 9,-23 19,43-47,0 0,0 1,-14 21,10-11,-1-1,-21 20,18-21,-28 41,43-55,0 1,1 1,0-1,0 0,1 1,0 0,0 0,1 0,-2 13,3 115,3-104,-2 1,-1-1,-10 62,7-82,1 2,0-1,1 0,1 0,0 1,1-1,0 1,1-1,1 1,0-1,1 0,1 0,8 21,7 14,-9-23,1-1,23 40,-29-57,1 0,0 0,1-1,-1 1,2-2,-1 1,1-1,0 0,0 0,0-1,12 5,81 43,167 118,-216-135,63 36,36 26,2 30,-90-73,-44-41,0-1,1-1,1 0,37 14,6 4,-34-16,-2 1,0 2,0 0,-2 2,35 32,203 174,-235-205,56 31,7 3,-43-25,2-1,75 29,-110-51,12 6,-1 0,0 2,43 29,157 117,-166-118,2-3,118 54,-175-90,0 0,1-1,-1 0,0 0,1 0,-1-1,1 0,0 0,-1-1,1 0,0 0,13-2,-17 1,1-1,0 1,-1 0,1-1,-1 0,0 0,0 0,0 0,0 0,0-1,0 1,0-1,-1 0,1 0,-1 0,0 0,0 0,0 0,0-1,0 1,-1-1,0 1,0-1,1-4,11-77,-4 18,5 3,-8 45,-1 1,-1 0,-1-1,-1 0,0 0,-2 0,0 0,-1 0,-1 0,-5-23,-4 4,1 0,1-1,3 0,1 0,0-46,5 56,2-13,-3 0,-1 0,-12-61,-44-253,56 337,-11-49,-21-70,2 14,27 95,2 1,0-56,3 54,-1 1,-8-49,0 15,2-1,3 0,6-81,0 39,-1 84,1 0,8-33,3-33,-9-531,-7 318,3 254,2 0,13-76,-5 72,20-119,21-97,-31 182,13-116,-24 134,2-8,2-114,-13 115,1 9,-3 1,-14-92,1 42,12 77,-2 1,-13-53,9 43,1 0,3-1,2 1,2-54,1 70,2 206,-4 259,-25-182,15-147,-5 100,-11 72,16-192,-4 133,2 26,1-96,2 12,-6 161,19 486,-3-804,1 0,0 0,0 0,1 0,-1 0,1-1,0 1,0 0,2 4,-3-8,0 1,0-1,1 0,-1 0,0 0,0 1,0-1,1 0,-1 0,0 0,0 0,1 0,-1 0,0 0,1 1,-1-1,0 0,0 0,1 0,-1 0,0 0,0 0,1 0,-1 0,0-1,1 1,-1 0,0 0,0 0,1 0,-1 0,0 0,0 0,1-1,-1 1,0 0,0 0,0 0,1-1,15-20,16-41,-4 0,-2-2,-3-1,15-70,26-72,-49 152,-1 0,-3-1,5-88,-14 103,-2 29,1-1,0 1,0 0,5-14,-1 15,-5 17,0-5,0-1,-1 1,1 0,0-1,-1 1,1-1,-1 1,1-1,-1 1,1-1,-1 1,1-1,-1 1,1-1,-1 0,0 1,1-1,-1 0,0 0,1 1,-1-1,0 0,1 0,-1 0,0 0,1 0,-1 0,0 0,0 0,1 0,-1 0,0 0,1 0,-1-1,0 1,1 0,-1 0,0-1,1 1,-1-1,1 1,-1 0,0-2,-4-3,0 0,0 0,1-1,0 1,0-1,0 0,1-1,0 1,0 0,1-1,-4-11,-1-2,-9-24,2 0,2-2,2 0,2 0,-4-91,-27-257,18 233,0-204,23-159,-2 517,0 1,-1-1,0 1,0 0,0-1,-5-10,6 16,-1 1,1-1,0 0,-1 0,0 0,1 0,-1 0,1 1,-1-1,0 0,0 0,1 1,-1-1,0 0,0 1,0-1,0 1,0 0,0-1,-1 0,1 1,0 1,-1-1,1 0,0 0,-1 0,1 1,0-1,-1 1,1-1,0 1,-1 0,1-1,0 1,0 0,0 0,0 0,0 0,0 0,-1 1,-29 33,1 0,-36 60,-12 15,56-81,-9 11,-59 58,-144 94,108-110,-4-8,107-61,-1-1,1-1,-37 12,29-12,-45 23,55-24,-1-1,1-1,-25 6,-45 16,-184 108,247-123,-43 31,48-30,-1 0,-40 19,43-27,0 1,1 1,1 1,0 1,0 0,-19 18,-4 4,33-29,2 1,-1 0,1 1,0-1,0 1,1 1,-1-1,-7 15,-17 35,-48 81,59-107,2 1,1 1,2 1,-15 48,27-75,-83 216,59-160,-20 68,17-41,18-51,-11 65,17-69,-2 0,-20 56,-32 81,19-50,18-61,8-27,2 0,2 2,0-1,3 1,1 1,-4 57,11-61,-1-18,1 1,0 0,1-1,4 17,-5-28,1-1,1 1,-1 0,0-1,1 1,0-1,-1 1,1-1,1 0,-1 0,0 0,1 0,0 0,0 0,-1-1,2 1,-1-1,0 0,0 0,1 0,3 1,49 21,-15-7,77 23,-67-24,0 3,89 46,-78-35,-39-18,0 1,-1 1,0 1,-1 1,-1 1,23 24,93 124,-86-100,7 2,2-2,3-3,125 95,-151-133,1-1,1-3,78 31,18 10,55 44,68 35,-101-52,-76-46,-44-22,42 17,-72-34,0-1,0-1,0 1,0-1,1 0,-1 0,0 0,1-1,-1 0,0-1,0 1,1-1,10-3,-2-2,-1 0,1-1,-2 0,16-11,-9 5,21-8,-32 17,-1 0,1-1,-1 0,13-11,-18 13,0 0,0-1,0 1,0-1,-1 0,0 0,0 0,0 0,0 0,-1 0,1 0,-1-1,1-8,-1 6,-1 0,0 0,0 0,0-1,-1 1,-1 0,1 0,-1 0,-3-8,-30-64,8 22,8 14,2-1,3-1,1 0,2-1,3 0,1-1,-1-70,7 75,-11-71,6 68,-1-56,8-986,-18 856,6 127,-1 6,-3-45,1-32,0-39,-2-155,3 199,12-188,4 161,-5 177,2 1,1-1,0 1,1-1,2 1,0 0,0 0,2 0,10-22,-8 20,0 0,5-23,1-2,-33 68,0-2,-1 0,-26 20,3-4,-1-2,-2-2,-74 38,-271 143,310-163,-147 119,185-133,-36 37,62-58,0 0,-1-1,0-1,-22 12,-10 7,-12 7,28-17,-44 34,-41 40,-81 71,185-151,1 1,-19 28,-18 22,2-8,-78 125,94-134,-73 131,90-143,2 0,-15 69,10-33,3 0,3 1,-5 98,10-78,2 120,6-204,0-11,0 0,0 0,0 1,-1-1,1 0,0 0,0 1,0-1,0 0,0 0,0 1,0-1,0 0,0 1,0-1,0 0,0 1,0-1,0 0,0 0,0 1,0-1,0 0,0 1,0-1,0 0,1 0,-1 1,0-1,0 0,0 0,0 1,1-1,-1 0,0 0,0 0,1 1,-1-1,0 0,0 0,1 0,-1 0,0 0,0 1,1-1,0 0,9-17,14-48,-17 46,40-91,111-185,3-3,-152 277,10-19,30-50,204-281,-215 319,3 1,63-62,-1 3,-48 53,2 3,3 2,81-53,34-29,-81 58,176-111,-219 160,-36 21,0-2,-1 0,0-1,23-19,-31 23,1-1,-1 1,1 1,0-1,0 1,0 0,1 1,8-3,-14 5,-1 1,1-1,0 1,-1-1,1 1,0 0,0 0,-1 0,1 0,0 0,0 0,-1 0,1 0,0 1,0-1,-1 1,1-1,0 1,-1 0,1 0,-1 0,1-1,-1 1,1 1,-1-1,0 0,0 0,1 0,-1 1,0-1,0 1,0-1,0 1,0-1,-1 1,1 0,0-1,-1 1,0 0,1-1,0 4,3 27,-1 0,-2 0,-1 1,-4 31,0 24,4-83,0 1,0-1,-1 1,1-1,-1 1,0-1,-1 0,1 0,-1 1,0-1,0 0,-1 0,1-1,-1 1,0 0,-1-1,1 0,-1 0,0 0,0 0,0 0,0-1,-1 0,1 0,-7 3,-180 139,190-143,-161 137,135-113,1 2,1 1,-33 51,-73 110,8-12,122-177,-190 330,-31 167,207-464,0-4,2 1,-11 35,20-52,-2 0,-13 25,-3 7,-17 42,-74 126,111-210,0 0,-1 0,0 0,1 0,-1-1,-1 0,1 1,0-1,-1-1,1 1,-1 0,0-1,0 0,0 1,0-2,0 1,-8 2,6-3,-1-1,1 1,0-1,-1 0,1-1,-1 1,1-1,0-1,0 1,-1-1,-6-3,-10-6,0-1,0-1,2-1,0 0,-20-19,34 27,1 0,-1-1,1 0,1 0,-1-1,1 0,1 0,-1 0,1 0,1-1,-1 0,1 1,1-1,0 0,0 0,1-1,-1-14,2 9,1 0,0 1,1 0,0-1,1 1,1 0,0 0,1 0,0 1,12-21,12-9,2 2,1 1,2 2,43-38,61-70,-98 98,25-30,-3-3,65-112,-110 167,1 1,1 1,1 0,34-31,26-31,172-261,4-7,-238 331,30-42,3 3,3 2,86-76,-116 116,-3 3,0 0,1 1,25-14,-47 30,0 0,0 0,1 0,-1-1,0 1,0 0,0 0,0 0,1 0,-1 0,0-1,0 1,0 0,1 0,-1 0,0 0,0 0,1 0,-1 0,0 0,0 0,0 0,1 0,-1 0,0 0,0 0,1 0,-1 0,0 0,0 0,1 0,-1 0,0 0,0 0,0 0,1 0,-1 1,0-1,0 0,0 0,1 0,-1 0,0 1,0-1,0 0,0 0,1 0,-1 0,0 1,0-1,0 1,-5 15,-15 17,-33 27,-3-3,-92 74,-142 77,160-118,4 6,4 6,-109 118,162-154,32-32,-56 67,79-83,-38 47,3 1,2 3,-56 113,36-54,46-93,2 0,2 1,-26 77,14-9,12-52,2 0,3 2,2 0,-3 73,12-126,1 1,0-1,0 1,0-1,-1 1,1-1,1 1,-1-1,0 1,0-1,1 1,-1-1,0 1,1-1,0 1,-1-1,1 0,0 1,0-1,0 0,0 1,0-1,0 0,0 0,0 0,0 0,0 0,1 0,-1-1,3 2,-1-2,0 0,0 0,-1-1,1 1,0-1,0 0,0 0,0 0,-1 0,1 0,0-1,-1 1,1-1,-1 0,4-3,16-12,-1-2,-1-1,-1 0,-1-2,25-36,64-128,-39 64,-51 89,-14 25,0 1,0 0,1 0,0 1,0-1,0 1,1 0,0 0,0 0,7-5,-11 11,-1 0,1 0,0 0,-1 0,1 1,0-1,-1 0,1 0,-1 0,1 1,-1-1,1 0,-1 1,1-1,-1 1,1-1,-1 0,1 1,-1-1,0 1,1-1,-1 1,0-1,1 1,-1 0,0-1,1 1,-1-1,0 1,0 0,0-1,0 1,0-1,0 1,0 0,0-1,0 1,0 0,0 0,3 34,-3-33,-2 58,-2 0,-3 0,-2-1,-20 65,6-18,-3-3,14-57,-12 78,23-123,1 0,0 1,0-1,0 0,-1 0,1 0,0 1,0-1,1 0,-1 0,0 0,0 0,0 1,1-1,-1 0,1 0,-1 0,1 0,-1 0,1 0,1 2,-1-3,-1 0,1 0,0 0,0 0,0 0,0 0,0 0,-1 0,1 0,0-1,0 1,0 0,-1 0,1-1,0 1,0-1,-1 1,1 0,0-1,-1 0,1 1,0-2,41-44,350-600,-300 481,-61 105,-19 34,2 1,0 1,20-26,-33 50,-1-1,0 1,0 0,0-1,1 1,-1 0,0 0,0-1,1 1,-1 0,0 0,1-1,-1 1,0 0,1 0,-1 0,0-1,1 1,-1 0,0 0,1 0,-1 0,0 0,1 0,-1 0,1 0,-1 0,0 0,1 0,-1 0,0 0,1 0,-1 0,0 0,1 1,-1-1,0 0,1 0,-1 0,0 0,1 1,-1-1,0 0,1 0,-1 1,0-1,0 0,1 1,-1-1,0 0,0 1,0-1,0 0,1 1,-1-1,0 0,0 1,0-1,0 0,0 1,0-1,0 1,6 33,-6-34,10 144,-20 284,4-332,-3 46,-33 169,34-284,8-52,78-380,-24 161,56-472,-110 714,0-1,0 1,0 0,1-1,-1 1,1 0,-1 0,1-1,0 1,-1 0,1 0,0 0,3-4,-3 9,0 0,1 0,-1 0,-1 0,1 0,0 1,-1-1,0 0,0 0,0 1,0 4,-1 86,-15 125,-31 100,35-244,-63 373,74-431,2-17,9-27,-8 20,267-828,-1-345,-249 1071,33-164,-48 269,-1 15,1 31,-19 635,7-483,-26 329,34-523,4-202,24 26,60-209,-78 356,-10 29,0 0,0 0,0 0,1 0,-1 0,0-1,0 1,0 0,0 0,0 0,0 0,0 0,1 0,-1 0,0 0,0 0,0 0,0-1,0 1,0 0,1 0,-1 0,0 0,0 0,0 0,0 0,1 0,-1 0,0 0,0 0,0 0,0 0,0 1,1-1,-1 0,0 0,0 0,0 0,0 0,0 0,0 0,0 0,1 0,-1 0,0 1,0-1,0 0,0 0,0 0,0 0,0 0,0 0,0 1,0-1,0 0,0 0,1 0,-1 0,0 0,0 1,0-1,0 0,0 0,0 0,0 0,-1 0,1 1,5 51,-5 705,-3-364,62-1065,-31 447,-20 149,43-281,-43 327,-8 30,0 0,0 0,0 0,0-1,0 1,0 0,0 0,0 0,0 0,0 0,0 0,0 0,0 0,0 0,0 0,0-1,0 1,0 0,1 0,-1 0,0 0,0 0,0 0,0 0,0 0,0 0,0 0,0 0,0 0,0 0,1 0,-1 0,0 0,0 0,0 0,0 0,0 0,0 0,0 0,0 0,0 0,1 0,-1 0,0 0,0 0,0 0,0 0,0 0,0 0,0 0,0 0,0 0,0 0,0 0,1 0,-1 0,0 1,0-1,0 0,0 0,0 0,0 0,0 0,0 0,0 0,0 0,0 0,0 1,4 18,2 131,-6-1,-28 225,-63 153,81-495,3-25,5-11,1 1,-1 0,1-1,0 1,1 0,-1-1,1 1,-1-1,1 0,0-5,-1-220,52-442,-38 579,-3 55,-5 43,-2 23,1 355,-28 11,15-269,-3 41,-58 912,44-6,28-1029,-2-44,0 0,0 0,0-1,0 1,0 0,1 0,-1 0,0 0,0 0,0 0,0 0,0 0,0 0,0 0,1 0,-1 0,0 0,0 0,0 0,0 0,0 0,0 0,0 0,1 0,-1 0,0 0,0 0,0 0,0 1,0-1,0 0,10-69,-5 26,7-38,13-77,7-302,-35 340,6-280,25 102,-21 254,2 0,2 0,32-79,7-25,-42 114,-6 21,1 0,0 0,1 0,1 1,0-1,10-17,-15 30,1-1,-1 1,0 0,0-1,0 1,1 0,-1-1,0 1,1 0,-1 0,0-1,1 1,-1 0,0 0,1-1,-1 1,0 0,1 0,-1 0,1 0,-1 0,0 0,1 0,-1 0,1 0,-1 0,0 0,1 0,-1 0,1 0,-1 0,0 0,1 0,-1 0,1 0,-1 1,0-1,1 0,-1 0,0 0,1 1,-1-1,0 0,1 0,-1 1,0-1,0 0,1 1,-1-1,0 0,0 1,0-1,1 1,10 29,1 22,-2 2,4 67,-4 121,-8-149,4 665,-6-1204,-2 190,2 239,-4-142,-3 131,6 29,0-1,0 1,1 0,-1 0,0 0,0 1,0-1,1 0,-1 0,1 0,-1 0,1 1,-1-1,1 0,0 1,-1-1,1 0,0 1,0-1,0 2,-85 588,62-376,-1-34,5-61,7 1,2 123,11-278,2 1,2-1,15-57,-4 15,-3 4,-5 23,27-91,-35 140,0 0,0 0,0 0,1 0,-1 1,0-1,0 0,0 0,0 0,0 0,0 0,1 0,-1 0,0 0,0 0,0 0,0 0,0 0,0 0,1 0,-1 0,0 0,0 0,0 0,0 0,1 0,-1 0,0 0,0 0,0 0,0 0,0 0,1 0,-1 0,0 0,0 0,0 0,0 0,0 0,0 0,0-1,1 1,-1 0,0 0,0 0,0 0,0 0,0 0,0-1,0 1,0 0,0 0,0 0,0 0,0 0,0-1,0 1,0 0,0 0,0 0,0 0,0 0,0-1,0 1,0 0,0 0,0 0,0-1,4 19,0 28,-6 449,25-811,-4 111,-9 54,-16-244,0 365,6 29,0 1,0 0,0 0,-1 0,1 0,0 0,0-1,0 1,0 0,0 0,0 0,-1 0,1 0,0 0,0-1,0 1,0 0,-1 0,1 0,0 0,0 0,0 0,0 0,-1 0,1 0,0 0,0 0,0 0,-1 0,1 0,0 0,0 0,0 0,0 0,-1 0,1 0,0 0,0 1,0-1,0 0,-1 0,1 0,0 0,0 0,0 0,0 0,0 1,-1-1,1 0,0 0,0 0,0 0,0 1,0-1,0 0,0 0,0 0,0 0,0 1,-17 52,-36 284,0 6,47-325,2-15,-4-35,-197-1200,197 1186,-77-434,70 419,6 48,1 20,-3 29,10-33,-90 407,12-45,-68 144,127-463,20-46,0-1,0 1,0 0,0 0,0-1,0 1,0 0,-1 0,1-1,0 1,0 0,0 0,0-1,-1 1,1 0,0 0,0 0,0 0,-1-1,1 1,0 0,0 0,0 0,-1 0,1 0,0 0,0 0,-1 0,1 0,0 0,0-1,-1 1,1 0,0 0,-1 1,1-1,0 0,0 0,-1 0,1 0,0 0,0 0,-1 0,1 0,0 0,0 1,0-1,-1 0,1 0,0 0,0 0,0 1,-1-1,1 0,0 0,0 0,0 1,0-1,0 0,-1 1,1-27,8-16,24-73,-1 11,131-720,-151 780,-10 44,-1 0,1 0,-1 0,1 1,-1-1,0 0,1 1,-1-1,1 0,-1 1,0-1,0 1,1-1,-1 0,0 1,0-1,1 1,-1-1,0 1,0-1,0 1,0-1,0 1,1-1,-1 1,0-1,0 1,0-1,-1 1,1-1,0 1,0-1,0 1,0-1,-1 1,4 95,-41 462,-38 2,40-313,18-154,22-118,1 1,2 0,0 0,12-27,0 1,234-796,-242 815,-11 31,0 0,0 1,0-1,0 0,0 0,0 0,0 0,0 0,0 0,0 0,0 0,0 1,1-1,-1 0,0 0,0 0,0 0,0 0,0 0,0 0,0 0,1 0,-1 0,0 0,0 0,0 0,0 0,0 0,0 0,1 0,-1 0,0 0,0 0,0 0,0 0,0 0,0 0,0 0,1 0,-1 0,0 0,0 0,0 0,0 0,0 0,0-1,0 1,0 0,1 0,-1 0,0 0,0 0,0 0,0 0,0 0,0-1,0 1,0 0,0 0,0 0,0 0,-1 54,-25 107,-55 183,41-186,29-115,-7 34,-44 118,54-183,1-14,-2-26,6 17,-3-9,-127-419,-36 9,-3 80,163 332,-20-35,28 51,0 0,-1 0,1 0,0 0,-1 1,0-1,1 1,-1-1,0 1,0-1,0 1,0 0,0 0,0 0,0 0,-1 0,1 1,0-1,-4 0,4 1,0 1,0-1,0 1,0 0,0-1,1 1,-1 0,0 0,0 0,1 0,-1 1,1-1,-1 0,1 1,-1-1,1 1,0-1,0 1,-1 0,0 2,-13 24,0 1,2 0,2 1,-13 49,17-57,-180 700,82-292,98-410,4-39,9-73,4 1,26-112,-18 112,157-897,-97 538,-64 386,-7 48,-3 22,-2 34,-59 525,37-411,-87 558,27-191,78-493,12-65,177-624,-133 483,-45 148,-6 15,2-1,-1 1,2 0,0 1,13-23,-18 36,-1 1,0 0,0-1,1 1,-1 0,0-1,0 1,1 0,-1 0,0-1,1 1,-1 0,0 0,1 0,-1-1,0 1,1 0,-1 0,0 0,1 0,-1 0,0 0,1 0,-1 0,1 0,-1 0,0 0,1 0,-1 0,1 0,-1 0,0 0,1 0,-1 0,0 1,1-1,-1 0,0 0,1 0,-1 1,0-1,1 0,-1 0,0 1,0-1,1 0,-1 1,0-1,0 0,0 1,1-1,-1 0,0 1,0-1,0 1,0-1,0 0,0 1,0-1,0 0,0 1,0-1,0 1,0-1,4 20,-1 0,-1 0,0 0,-2 0,0-1,-5 31,4-37,-24 195,-52 203,28-167,44-210,6-32,2-7,16-52,-17 49,130-416,-128 415,-2 17,-4 27,-98 469,39-237,13-20,-54 233,92-454,10-26,0 0,0 0,0 0,0 1,-1-1,1 0,0 0,0 0,0 0,0 0,-1 0,1 0,0 0,0 0,0 0,-1 0,1 0,0 0,0 0,0 0,0 0,-1 0,1 0,0-1,0 1,0 0,0 0,-1 0,1 0,0 0,0 0,0 0,0-1,0 1,0 0,-1 0,1 0,0 0,0 0,0-1,0 1,0 0,0 0,0 0,0 0,0-1,0 1,0 0,0 0,0 0,0-1,0 1,0 0,0 0,0 0,0-1,-5-48,5-115,38-294,-36 438,11-38,-13 65,1-6,-1 1,1 0,-1-1,1 1,-1 0,0-1,0 1,0 0,0-1,0 1,0 0,0-1,-1 1,1 0,0-1,-1 1,0-1,1 1,-1-1,0 1,0-1,1 1,-1-1,-1 0,1 1,0-1,0 0,0 0,-1 0,1 0,-2 2,0-3,1 1,0-1,-1 0,1 1,-1-1,1 0,-1-1,1 1,0 0,-1-1,1 1,-1-1,1 0,0 1,0-1,-1 0,1-1,0 1,0 0,0-1,0 1,0-1,1 1,-1-1,0 0,1 0,-1 0,-1-3,-1 0,1-1,0 0,0 0,0 0,0-1,1 1,0-1,1 1,-1-1,1 1,0-13,7-60,3 0,30-121,-34 178,264-1056,-241 975,17-61,66-287,-110 448,6-38,-5 26,-2 15,0 1,0-1,0 0,0 0,0 0,0 0,0 0,0 0,-1 0,1 0,0 0,0 0,0 0,0 0,0 1,0-1,0 0,0 0,0 0,0 0,0 0,0 0,0 0,-1 0,1 0,0 0,0 0,0 0,0 0,0 0,0 0,0 0,0 0,0 0,0 0,-1 0,1 0,0 0,0 0,0 0,0 0,0 0,0 0,0 0,0 0,-35 78,-36 128,43-119,-83 343,95-359,-109 660,48-239,52-388,17-76,1 0,1 0,2 1,-2 43,6-44,2 23,-3-1,-14 100,8-101,3 0,1 0,5 61,0-59,-2 0,-12 93,-5-55,4 0,-3 132,15-182,-3-1,-1-1,-12 43,8-40,1 1,-3 65,11 462,2-244,-1-307,0 1,2-1,5 19,5 43,-12-62,0 0,1-1,1 1,1-1,7 23,-9-35,-1 0,1 0,0 0,0 0,1 0,-1 0,1-1,0 1,0-1,0 1,1-1,-1 0,1-1,0 1,-1 0,1-1,0 0,0 0,1 0,-1-1,0 1,1-1,-1 0,8 1,27 0,50-4,-60 0,0 2,0 0,0 2,32 6,111 32,42-18,-106-10,-72-9,52 10,-50-7,53 4,16 2,-59-6,1-1,-1-2,95-8,141-35,-258 36,136-25,-114 18,-26 8,0-2,-1-1,0-1,0 0,32-18,1-3,-36 20,0-2,24-16,-36 22,-1-1,1 1,-1-1,0-1,-1 1,1-1,-1 1,0-1,-1 0,6-13,0-8,-1 0,-2-1,-1 0,-1 0,-1 0,-2 0,0-1,-7-48,3 62,0 1,0 0,-2 0,-10-24,-10-35,1-20,-8-44,24 84,-1 1,-3-76,10 97,-9-49,-2-19,11 71,-1 0,-2 0,0 0,-17-46,14 42,1 0,-4-46,0-1,5 33,2 1,5-86,-2-30,-3 131,-1-1,-2 1,0 0,-3 1,0 0,-2 0,-1 1,-20-33,16 38,-1 0,-1 1,-1 2,-38-33,29 28,-46-52,25 14,29 34,0 1,-2 2,-1 0,-1 1,-52-39,56 50,0-2,1-1,2 0,-28-33,-54-85,26 32,-109-104,166 189,-8-7,-1 1,0 1,-2 2,-1 0,0 2,-50-24,-8 6,-122-37,70 28,124 41,9 3,0 1,0-1,0-1,0 1,0-1,1 0,0 0,-1 0,1-1,-7-6,12 10,0-1,0 1,0-1,1 1,-1-1,0 0,0 1,0-1,1 1,-1-1,0 1,0 0,1-1,-1 1,0-1,1 1,-1-1,1 1,-1 0,0-1,1 1,-1 0,1 0,-1-1,1 1,-1 0,1 0,-1 0,1-1,-1 1,1 0,0 0,-1 0,1 0,-1 0,1 0,-1 0,1 0,-1 0,2 1,26-4,-28 3,330 3,-325-3,-1 1,1-1,-1 1,0 0,1 0,-1 1,0-1,0 1,0 0,0 0,0 0,0 1,-1-1,1 1,-1 0,4 3,-3 0,0-1,1 1,-2 0,1 1,-1-1,0 0,0 1,-1 0,2 8,2 14,-2 0,-2 0,-1 58,-1-59,0-5,1 0,-1 0,-2-1,-5 37,6-54,0 0,-1-1,0 1,1-1,-1 1,-1-1,1 0,-1 0,-5 7,6-9,0 0,0-1,0 1,0-1,0 1,0-1,0 0,-1 0,1 0,-1 0,1 0,-1 0,1-1,-1 1,1-1,-1 0,0 1,1-1,-4-1,2 0,0 1,1-2,-1 1,0 0,0-1,1 0,-1 1,1-1,-1-1,1 1,0-1,0 1,0-1,0 0,0 0,1 0,-3-4,-40-66,31 48,-7-7,-15-24,34 53,0-1,0 0,1 0,-1 0,1 0,-1-1,1 1,1 0,-1 0,0-9,2 12,-1-1,0 1,1 0,0-1,-1 1,1 0,0-1,0 1,0 0,0 0,0 0,0 0,0 0,0 0,0 0,0 0,0 0,1 1,-1-1,0 0,1 1,-1-1,1 1,-1 0,0-1,1 1,1 0,45-4,-41 4,2-1,24 0,0 2,48 5,-71-4,1 0,0 1,-1 0,0 1,1 0,-1 1,-1 0,1 0,-1 1,0 0,13 12,14 14,1-1,1-2,2-2,1-2,77 36,-109-57,-1 1,0-1,0 2,0-1,-1 1,0 0,0 0,8 10,45 66,-1-3,-51-70,0 0,1-1,0-1,0 0,1 0,0 0,0-1,1-1,0 0,-1 0,22 5,-8-6,1 0,-1-1,0-2,44-3,-61 2,1-1,-1 1,1 1,-1-1,1 1,-1 0,1 1,12 4,-16-4,-1 0,0 0,0 1,0-1,0 1,0-1,0 1,-1 0,1 0,-1 1,0-1,0 0,0 1,0-1,-1 1,1-1,-1 1,1 7,6 27,-3 1,-1 0,-2 0,-2 0,-5 46,1 18,2 948,3-548,13-344,0-12,-11-114,1-1,2 0,1 0,11 31,4 14,7 94,-27-166,0 1,0-1,0 0,1 0,-1-1,1 1,1-1,-1 1,1-1,-1 0,1 0,0 0,1-1,-1 1,1-1,-1 0,1-1,0 1,0-1,0 0,0 0,1 0,-1-1,0 1,1-2,10 2,-1-1,0-1,1 0,-1-1,0 0,0-1,1-1,-2-1,27-9,-37 11,1 0,-1-1,0 0,0 0,0 0,-1 0,1-1,-1 0,5-6,-5 7,0-1,0 1,0 0,0 0,0 0,1 0,-1 0,1 1,4-3,-7 5,-1 0,1 0,-1 0,1 0,0 0,-1 0,1 0,0 0,-1 0,1 0,0 0,-1 1,1-1,-1 0,1 0,-1 1,1-1,0 0,-1 1,1-1,-1 0,0 1,1-1,-1 1,1-1,-1 1,1-1,-1 1,0-1,0 1,1 0,-1-1,0 1,0-1,1 1,-1 0,0-1,0 1,0 0,0-1,0 2,3 31,-3-30,1 6,-2-1,1 1,0 0,0 0,1-1,1 1,-1 0,1-1,1 1,-1-1,1 0,1 0,0 0,0 0,0-1,11 13,-9-13,0-1,-1 1,0 0,0 0,-1 0,1 1,-2 0,1 0,2 8,-6-14,1 0,-1 1,0-1,0 0,1 1,-2-1,1 1,0-1,0 0,-1 1,1-1,-1 0,0 0,0 0,0 1,0-1,0 0,0 0,-1 0,1 0,0-1,-1 1,0 0,1 0,-1-1,0 1,0-1,0 0,0 0,0 1,0-1,0-1,0 1,-1 0,1 0,0-1,-4 1,-19 4,1-1,-1-1,0-1,0-1,-39-5,8 2,43 1,0 0,0-1,1-1,0 0,-1-1,1 0,-17-10,-78-46,107 60,-7-4,1-1,-1 0,1 0,0-1,1 0,0 0,-1 0,2 0,-1-1,1 0,0 0,0 0,1 0,0-1,0 1,1-1,0 0,1 0,-1 1,1-1,1 0,0 0,0-1,0 1,1 1,0-1,1 0,-1 0,2 0,-1 1,1-1,4-8,7-15,2 2,0-1,2 2,1 1,29-32,-40 49,-1 1,0-1,0 0,-1 0,0-1,-1 0,0 0,-1 0,0-1,3-20,-1-7,2-78,2-13,24-63,3-164,-36 343,-1 0,0 0,-2 1,1-1,-1 0,-7-21,9 34,0 0,0 1,-1-1,1 1,0-1,0 0,0 1,-1-1,1 1,0-1,-1 1,1-1,0 1,-1-1,1 1,-1-1,1 1,-1 0,1-1,-1 1,1 0,-1-1,1 1,-1 0,0 0,1 0,-1-1,1 1,-1 0,0 0,1 0,-1 0,1 0,-1 0,0 0,1 0,-1 0,1 0,-1 0,0 1,1-1,-1 0,1 0,-1 1,1-1,-1 0,0 1,-1 1,0 0,0-1,0 1,1 0,-1 0,0 1,1-1,0 0,-1 0,0 5,-6 17,2 0,0 0,2 0,-2 42,4 108,3-107,2 365,-6-405,2-27,1 0,-1 0,1 0,0 0,-1 0,1 0,0 0,-1 0,1 0,0-1,-1 1,1 0,0 0,-1 0,1 0,0 0,-1-1,1 1,0 0,0 0,-1 0,1-1,0 1,0 0,-1-1,1 1,0 0,0 0,0-1,-1 1,1 0,0-1,0 1,0 0,0-1,0 0,-23-53,17 40,-74-191,8-3,10-3,-43-261,90 406,-3 0,-3 0,-33-72,44 115,7 15,-2 0,1 0,-1 1,0-1,0 1,-1 0,1 1,-2-1,1 1,-1 0,0 1,-8-5,-10-5,-2 1,-35-14,-6-3,-238-144,227 127,3-5,1-2,3-4,-112-119,140 133,-73-61,18 19,77 58,22 29,0 0,0 0,0 0,0 0,0 0,0 0,0 0,1 0,-1 0,0 0,0 0,0 0,0 0,0 0,0 0,0 0,0 0,0 0,1 0,-1 0,0 0,0 0,0 0,0 0,0 0,0 0,0 0,0 0,0 0,0 0,1 0,-1 0,0 0,0 0,0-1,0 1,0 0,0 0,0 0,0 0,0 0,0 0,0 0,0 0,0 0,0-1,0 1,0 0,0 0,0 0,0 0,0 0,0 0,0 0,0 0,0 0,0-1,0 1,0 0,0 0,0 0,0 0,0 0,0 0,18 14,42 41,2-3,2-3,2-2,2-4,118 57,192 53,-351-146,-57-24,-416-207,399 204,0 2,-1 2,-79-15,122 30,-1 0,1 1,-1-1,0 1,1 1,-1-1,-6 2,11-2,1 0,-1 0,0 0,0 1,1-1,-1 0,0 1,1-1,-1 0,0 1,1-1,-1 1,1-1,-1 1,0 0,1-1,-1 1,1-1,0 1,-1 0,1-1,-1 2,1 0,0-1,0 1,0-1,0 1,1-1,-1 0,0 1,1-1,-1 1,1-1,-1 0,1 1,0-1,-1 0,1 0,0 0,1 2,17 17,0-1,1 0,1-2,1 0,0-1,26 13,-3 0,384 236,-380-238,-23-14,0 2,-2 0,1 1,-2 1,21 21,-42-37,-1 0,1 1,-1-1,0 0,1 1,-1-1,0 1,0 0,0-1,0 1,-1 0,1-1,0 1,-1 0,1 0,-1 0,1 0,-1 0,0 0,0-1,0 4,-1-4,0 1,0-1,1 1,-1-1,0 0,0 0,-1 0,1 1,0-1,0 0,-1 0,1-1,0 1,-1 0,1 0,-1-1,1 1,-1-1,-2 1,-12 3,0-2,0 0,-31 0,36-2,-57-1,0-3,0-3,-74-17,37-1,-126-48,69 2,126 52,-2 1,0 2,-1 2,-1 1,-55-10,86 22,24 1,33 6,92 26,203 75,127 83,-425-173,0-2,55 11,-238-71,-158-46,-445-128,682 198,58 20,-1 0,0 0,1 0,-1 0,1 0,-1 0,1-1,-1 1,1 0,0-1,0 0,-2-2,3 3,0 0,-1 1,1-1,0 0,0 0,0 0,0 0,0 0,0 0,1 1,-1-1,0 0,0 0,0 0,1 0,-1 1,1-1,-1 0,0 0,1 1,-1-1,1 0,0 0,-1 1,1-1,0 1,-1-1,2 0,6-5,0 1,0 1,0-1,1 1,-1 1,1 0,0 0,0 0,0 1,10 0,103-8,-87 8,382-4,-405 6,-1 1,1 0,0 0,-1 1,0 1,12 4,-20-6,0 1,0-1,1 1,-1 0,0 0,-1 1,1-1,0 0,-1 1,1 0,-1-1,0 1,0 0,0 0,0 0,0 1,-1-1,1 0,-1 1,0-1,0 1,0 5,36 132,-37-138,1 0,0-1,-1 1,0 0,0-1,1 1,-2 0,1 0,0-1,-1 1,1 0,-1-1,0 1,1 0,-1-1,-1 1,1-1,0 0,0 1,-1-1,0 0,1 0,-1 0,0 0,0 0,0 0,0 0,0-1,-1 1,1-1,0 0,-1 0,1 1,-1-1,0-1,1 1,-4 0,-11 3,0-2,0 0,-1 0,-30-3,24 0,-79-2,-71 1,153 3,0 1,0 1,0 0,0 2,-36 13,57-18,0 0,-1 0,1 0,0 0,-1 0,1 0,-1 0,1 0,0 0,-1 1,1-1,0 0,-1 0,1 0,0 0,-1 1,1-1,0 0,0 0,-1 1,1-1,0 0,0 1,-1-1,1 0,0 1,0-1,0 0,0 1,-1-1,1 0,0 1,0-1,0 0,0 1,0-1,0 1,16 5,36 0,-46-5,427 17,121 12,-545-30,0 1,1 0,-1 1,0 0,0 1,0-1,0 2,8 4,-16-8,0 0,-1 0,1 0,0 1,-1-1,1 0,-1 1,1-1,-1 0,1 1,-1-1,1 1,-1-1,0 1,1-1,-1 1,1-1,-1 1,0 0,0-1,1 1,-1-1,0 1,0 0,0-1,0 1,0 0,0-1,0 1,0 0,0-1,0 1,0-1,0 1,0 0,0-1,0 1,-1 0,1-1,0 1,-1-1,1 1,0-1,-1 1,1-1,0 1,-1-1,1 1,-1-1,1 1,-1-1,1 0,-1 1,-1 0,-34 15,3-8,0-1,-1-2,-40 1,-111-4,105-3,-694-2,892 3,377 6,-359 3,218 40,-344-47,43 11,-51-12,0-1,-1 1,1-1,0 1,0-1,-1 1,1 0,-1 0,1 0,-1 0,1 0,-1 1,1-1,-1 0,0 0,0 1,0-1,0 1,0-1,0 1,1 3,-2-4,0 1,0-1,-1 0,1 0,0 1,-1-1,1 0,-1 0,0 0,1 1,-1-1,0 0,0 0,0 0,0 0,0 0,0-1,0 1,0 0,0 0,0-1,0 1,0 0,-1-1,1 1,-1-1,-37 13,37-13,-76 14,-2-3,-98 1,118-9,-288 3,40-3,298-2,-1-1,1 1,0 1,-19 4,29-6,0 0,0 0,1 0,-1 0,0 0,0 0,0 0,0 1,0-1,1 0,-1 0,0 0,0 0,0 0,0 0,0 0,0 0,1 0,-1 0,0 1,0-1,0 0,0 0,0 0,0 0,0 0,0 0,0 1,0-1,0 0,0 0,0 0,0 0,1 1,-1-1,0 0,0 0,-1 0,1 0,0 0,0 1,0-1,0 0,0 0,0 0,0 0,0 0,0 1,0-1,0 0,0 0,34 6,0-2,0-2,59-3,-12 1,967 1,-787-2,-246 3,-25 1,-28 3,-607 13,472-21,-245 1,1004 28,-2 30,-548-53,11 0,-30-3,1 0,-1 1,0 1,-1 0,1 1,0 1,25 11,-41-16,-1 0,1 0,0 1,-1-1,1 0,0 0,-1 1,1-1,0 0,-1 1,1-1,-1 0,1 1,-1-1,1 1,-1-1,1 1,-1 0,1-1,-1 1,0-1,1 1,-1 0,0-1,1 1,-1 0,0-1,0 1,0 0,0-1,0 1,1 0,-1-1,-1 1,1 0,0 0,0-1,0 1,0 0,0-1,-1 1,1 0,0-1,0 1,-1 0,1-1,-1 1,1-1,0 1,-1-1,1 1,-1-1,1 1,-1-1,0 1,1-1,-1 0,1 1,-1-1,0 0,1 1,-1-1,-1 0,-47 18,-17-4,0-3,-91 5,-138-11,185-5,-986-2,1095 3,1-1,0 0,-1 0,1 0,0 0,0 1,-1-1,1 0,0 0,-1 0,1 0,0 0,-1 0,1 0,0 0,-1 0,1 0,0 0,-1 0,1 0,0 0,-1 0,1-1,0 1,-1 0,1 0,0 0,0 0,-1-1,1 1,0 0,0 0,-1 0,1-1,0 1,0 0,-1-1,1 1,0 0,0 0,0-1,0 0,19-6,67-3,0 3,108 6,-89 2,8-2,329 2,-416 0,0 0,0 1,40 10,-64-11,1-1,-1 1,0 0,0-1,0 1,0 0,0 1,0-1,0 0,0 0,2 3,-3-3,-1-1,0 0,1 1,-1-1,0 1,0-1,0 1,1-1,-1 1,0-1,0 1,0-1,0 1,0-1,0 1,0-1,0 1,0-1,0 1,0-1,0 1,-1-1,1 1,0-1,0 1,0-1,-1 1,1-1,0 1,-1 0,-2 1,0 1,0-1,0 1,0-1,0 0,-1 0,1 0,-1-1,0 1,1-1,-7 1,-46 11,-2-3,-86 5,-122-10,170-5,-123-2,72-2,-245 26,345-13,33-3,14 0,33 4,63 4,131 3,-90-9,484 23,-76-5,-504-25,-31-1,0 0,0 0,0 1,0 0,0 1,-1 0,1 0,16 7,-26-8,0-1,1 0,-1 0,0 0,0 0,0 1,0-1,1 0,-1 0,0 0,0 1,0-1,0 0,0 0,1 0,-1 1,0-1,0 0,0 0,0 1,0-1,0 0,0 0,0 1,0-1,0 0,0 0,0 1,0-1,0 0,0 0,0 1,0-1,0 0,-1 0,1 1,0-1,0 0,0 0,0 0,0 1,-1-1,1 0,0 0,0 0,0 0,-1 1,1-1,0 0,0 0,-1 0,1 0,0 0,0 0,0 0,-1 0,1 0,0 0,0 0,-1 0,1 0,0 0,0 0,-1 0,1 0,0 0,0 0,-1 0,1 0,-30 8,0-2,0-1,0-1,-38-1,12 1,-416 12,254-12,130 3,-172 36,137-19,107-19,45-3,567 6,166 5,-581-7,371 20,-534-25,-13-2,0 1,0 0,-1 0,1 0,0 1,0 0,-1 0,1 0,-1 0,1 1,-1 0,8 4,-12-6,0 1,-1-1,1 1,0-1,0 1,0-1,0 1,-1-1,1 1,0-1,-1 1,1-1,0 0,-1 1,1-1,0 1,-1-1,1 0,-1 1,1-1,-1 0,1 0,-1 1,1-1,-1 0,1 0,-1 0,1 0,-1 1,1-1,-1 0,0 0,-24 9,-1-2,0 0,0-1,-32 2,-118 4,129-10,-461 8,-267 20,689-22,22-4,0 3,1 3,-95 26,156-32,12 1,21 2,434 16,-233-17,-88 0,917 41,-1031-45,181 18,-157-5,-54-15,1 1,0-1,0 0,0 1,0-1,0 1,0-1,0 1,-1-1,1 1,0 0,0-1,-1 1,1 0,0 0,-1-1,1 1,-1 0,1 0,-1 0,1 2,-1-3,0 1,0 0,-1 0,1-1,0 1,0 0,-1 0,1-1,-1 1,1 0,0-1,-1 1,1-1,-1 1,0 0,1-1,-1 1,1-1,-1 0,-1 2,-43 15,-36-5,-1-3,-143-4,150-4,-1073-2,620-1,1439 16,-241-1,-623-13,-11-1,62 8,-98-7,0 0,0 1,0-1,0 0,0 0,-1 0,1 0,0 0,0 0,0 0,0 0,0 0,0 0,0 0,0 0,0 0,0 0,0 0,0 1,0-1,0 0,0 0,0 0,0 0,0 0,0 0,0 0,0 0,0 0,0 0,0 0,1 0,-1 0,0 0,0 0,0 0,0 1,0-1,0 0,0 0,0 0,0 0,0 0,0 0,0 0,0 0,0 0,0 0,0 0,1 0,-14 4,-24 1,-856 9,582-17,-274 2,577 1,4 0,-1 0,1 0,-1 0,1 1,-1-1,1 1,0 0,-6 2,9-3,1 0,0 1,0-1,-1 0,1 0,0 1,0-1,-1 0,1 0,0 1,0-1,0 0,-1 1,1-1,0 0,0 1,0-1,0 0,0 1,0-1,0 0,0 1,0-1,0 1,0-1,0 0,0 1,0-1,0 0,0 1,0-1,1 0,-1 1,0-1,0 0,0 1,0-1,1 0,-1 0,0 1,0-1,1 0,-1 0,0 1,0-1,1 0,-1 0,0 0,1 0,-1 1,0-1,1 0,-1 0,0 0,1 0,0 0,25 13,17 2,0-2,2-2,45 6,145 9,-158-19,469 28,-136-12,-368-20,1 2,54 13,-67-5,-32-7,-20 1,-44 2,0-3,-90-4,72-2,-1475-1,1550 1,765 21,-26-13,-701-8,-20-1,-1 1,0 0,0 1,1 0,-1 0,0 0,15 6,-22-4,-10 0,-55 4,0-2,-90-5,53-1,-749 0,823 1,58 1,1030 73,-674-42,-361-30,-3-1,1 1,41 10,-65-12,0 0,0 0,0 1,0-1,-1 0,1 0,0 0,0 0,0 0,0 0,0 1,0-1,0 0,0 0,-1 0,1 0,0 1,0-1,0 0,0 0,0 0,0 0,0 1,0-1,0 0,0 0,0 0,0 0,0 1,0-1,0 0,1 0,-1 0,0 0,0 1,0-1,0 0,0 0,0 0,0 0,1 1,-40 4,0-2,0-1,-43-3,24-1,-998-49,928 36,75 8,-53-1,328 27,-131-8,775 101,-521-64,-247-30,-87-13,-18-2,-29 1,21-3,-415 36,-437-20,810-19,-105-18,159 18,20 1,38 3,739 126,-591-90,-115-24,-38-7,68 20,-168-20,-897-51,590 24,354 20,0 0,1 0,-1-1,0 1,1-1,-1 1,0-1,1 0,-1 0,1 0,-1 0,1-1,0 1,-4-4,6 5,0 0,-1 0,1-1,0 1,0 0,0-1,0 1,0 0,0-1,0 1,0 0,0-1,0 1,0 0,0-1,0 1,0 0,0 0,0-1,0 1,0 0,1-1,-1 1,0 0,0-1,0 1,0 0,1 0,-1-1,0 1,0 0,1 0,-1 0,0-1,0 1,1 0,-1 0,0 0,1-1,31-8,26 4,0 2,0 2,0 3,61 11,-66-8,326 44,44 4,-410-51,0-1,0-1,0 0,15-3,-27 3,-1 0,1 0,-1 0,1 0,-1 0,1 0,-1 0,1 0,-1-1,1 1,-1 0,1 0,-1-1,1 1,-1 0,0 0,1-1,-1 1,1-1,-1 1,0 0,1-1,-1 1,0-1,0 1,1-1,-1 1,0-1,0 1,0-1,1 1,-1-1,0 1,0-1,0 1,0-1,0 1,0-1,0 1,0-1,0 1,0-1,-1 1,1-1,0 1,0-1,0 1,-1-1,1 1,0-1,0 1,-1-1,1 1,0 0,-1-1,1 1,-1-1,-13-13,-1 1,0 0,-1 1,0 0,-30-15,33 19,-126-69,-3 7,-3 5,-275-81,19 55,50 14,171 28,-254-64,405 108,-1 1,0 1,-35 2,-2 0,64 1,1 0,-1 0,0 0,1 0,-1-1,1 1,-1-1,1 0,-1 0,1 0,0 0,-1 0,1 0,0 0,0-1,0 1,-3-3,4 2,0 1,1-1,-1 1,1 0,-1-1,1 1,-1-1,1 1,0-1,-1 0,1 1,0-1,0 1,0-1,1 1,-1-1,0 1,0-1,1 1,1-4,2-4,1 0,0-1,0 2,1-1,1 1,12-14,14-8,1 1,1 2,54-32,24-17,205-188,-287 230,-3-2,0 0,-3-2,-1-1,-1-1,21-55,-42 89,1 0,-2 0,1 0,-1 0,0-1,0 1,0 0,-1 0,0-1,-1 1,1 0,-1 0,-2-7,-3-9,-1 1,-14-29,13 32,1 1,1-1,-8-32,6-31,4 0,7-101,1 32,-3 126,2 1,1-1,1 1,1 0,1 1,0-1,17-29,-11 20,-1 1,13-51,-4-110,21 12,4-28,-41 144,-4-122,-3 79,2 103,0 0,0 0,0 0,-1 0,1 0,-1 0,0 0,0 0,0 1,-1-1,1 0,-1 1,0-1,-4-5,3 6,0 1,0 0,0 0,0 0,0 0,0 0,0 1,-1-1,1 1,-1 0,1 0,-1 0,0 1,1-1,-1 1,-5 0,-22-1,-1 2,1 1,-1 1,1 2,-51 14,8 5,-75 36,30-10,26-13,-91 53,110-45,3 4,-67 58,80-64,-1-4,-97 49,94-55,1 2,-92 70,75-41,-3-4,-91 50,136-86,1 2,1 0,2 3,-44 47,56-54,-22 30,34-40,-1 0,0-1,-20 19,1-2,1 1,2 1,-30 46,50-68,0 1,1-1,0 1,1 0,0 0,0 0,1 0,0 0,0 1,1 9,-1 19,5 46,0-21,-3 8,-1-13,3 0,15 100,11 61,-21-158,-2 0,-5 102,-2-62,0-84,0 0,-2-1,1 0,-2 0,0 0,-1 0,-8 14,-5 15,5-7,7-16,-2 0,-18 33,5-11,18-34,0 0,-1-1,0 1,-1-1,0 0,-1-1,-9 11,-34 27,3 2,-62 83,61-72,35-44,0 1,1 0,0 1,-9 18,14-20,-3 7,-1-1,0-1,-20 26,27-41,-1 0,1 0,-1 0,0-1,0 0,-1 0,1 0,-1 0,0-1,0 0,0 0,0-1,0 0,-1 0,1 0,-10 1,-7 1,0 1,1 1,0 1,1 0,-1 2,-23 14,38-20,-106 49,91-41,0-1,-1-1,-34 8,41-14,0 2,0 0,0 0,1 2,0 0,0 1,0 0,1 1,-14 12,22-17,1 1,-1-1,0-1,-1 1,1-1,-1 0,1 0,-1-1,0 0,0 0,0-1,0 1,-8-1,-15 1,-56-5,33 1,-55 1,97 1,19 0,112-1,135 3,-223 2,0 2,0 1,-1 1,54 22,-8-2,-38-15,2-1,-1-3,1-1,1-1,69 1,546-11,-604 0,56-9,-56 5,63-1,189 27,-264-13,0-2,1-2,-1-2,1-1,60-10,-34 1,0 3,1 4,73 4,-53 0,-45 2,50 7,-71-5,1-1,-1-2,0 0,1-2,-1 0,1-2,-1 0,0-2,24-6,48-17,141-21,3 0,-127 24,24-6,-118 25,-1-1,0-1,0-1,-1-1,27-17,-41 25,0 0,0-1,0 1,0 0,-1 0,1-1,0 1,-1-1,1 0,-1 1,0-1,1 0,-1 0,0 0,0 0,0 0,0 0,-1 0,1 0,0 0,-1-1,0 1,1 0,-1 0,0 0,0-1,0 1,0 0,-1 0,0-5,-1 4,0 0,-1 0,1-1,-1 1,1 1,-1-1,0 0,0 1,0-1,-1 1,1 0,0 0,-1 0,1 1,-1-1,-5 0,-16-6,0 2,0 1,-1 1,-32-1,-108 5,84 2,-34 0,-147-3,260 1,1 0,-1 0,1 0,-1-1,1 1,0 0,-1-1,1 0,-1 0,1 0,0 0,0 0,0 0,-1 0,1-1,0 1,-3-3,5 3,0 1,0-1,0 0,-1 1,1-1,0 1,0-1,0 1,0-1,0 1,0-1,0 1,0-1,0 0,0 1,0-1,1 1,-1-1,0 1,0-1,0 1,1-1,-1 1,0-1,1 1,-1-1,1 1,24-18,75-22,169-44,-260 82,94-23,-60 16,0-2,-1-2,59-26,-100 39,0-1,-1 1,1 0,0-1,0 1,0 0,0-1,-1 1,1-1,0 1,-1-1,1 0,0 1,-1-1,1 0,-1 1,1-1,-1 0,1 0,-1 0,1 1,-1-3,0 3,0-1,-1 0,1 1,-1-1,1 1,-1-1,1 1,-1-1,1 1,-1-1,0 1,1-1,-1 1,0 0,1-1,-1 1,0 0,0 0,1 0,-3-1,-54-6,47 6,-308-17,107 8,209 10,0 0,-1 0,1 0,-1-1,1 1,0-1,-1 1,1-1,0 0,0 0,0 0,-1 0,-2-2,4 2,1 1,0-1,0 1,-1-1,1 0,0 1,0-1,0 1,-1-1,1 0,0 1,0-1,0 0,0 1,0-1,0 1,0-1,1 0,-1 1,0-1,0 0,0 1,1-1,-1 1,0-1,0 1,1-1,-1 1,1-1,-1 1,1-1,6-7,1 1,0 0,0 0,16-8,1 0,1 1,39-14,-40 19,-1-2,-1 0,30-20,-52 31,-1-1,1 1,0-1,0 1,-1-1,1 1,0-1,-1 0,1 1,0-1,-1 0,1 1,-1-1,1 0,-1 0,1 1,-1-1,0 0,1 0,-1 0,0 0,0 1,0-2,0 1,0 0,-1 1,1-1,-1 1,1-1,-1 0,1 1,-1-1,0 1,1-1,-1 1,1 0,-1-1,0 1,0 0,1-1,-1 1,0 0,1 0,-2-1,-49-3,47 4,-46 1,38 1,-1-1,1-1,0 0,0-1,0 0,-20-5,31 6,1-1,-1 1,1 0,-1-1,1 1,-1 0,1-1,-1 1,1 0,0-1,-1 1,1-1,0 1,-1-1,1 1,0-1,0 1,-1-1,1 1,0-1,0 0,0 1,0-1,0 1,0-1,0 1,0-1,0 0,0 1,0-1,0 1,0-1,0 1,0-1,1 0,-1 1,0-1,0 1,1-1,-1 1,0-1,1 1,-1 0,0-1,1 1,-1-1,1 1,-1 0,1-1,-1 1,1 0,-1-1,1 1,0 0,30-23,110-48,-4 3,-136 68,1-1,-1 0,1 0,-1 1,0-1,1 0,-1 0,0 0,0 0,0-1,0 1,0 0,0 0,0-1,0 1,1-3,-2 4,0-1,-1 0,1 1,0-1,-1 1,1-1,0 1,-1-1,1 1,0 0,-1-1,1 1,-1-1,1 1,-1 0,1-1,-1 1,1 0,-1 0,0-1,1 1,-1 0,1 0,-1 0,1 0,-1 0,0 0,0 0,-62-2,53 2,-23 1,18 0,-1 0,1-2,-1 0,-16-3,31 4,0 0,0 0,0 0,0-1,0 1,0-1,0 1,0-1,1 1,-1-1,0 1,0-1,0 0,0 0,1 1,-1-1,0 0,1 0,-1 0,1 0,-1 1,1-1,-1 0,1 0,0 0,-1 0,1 0,0 0,0-1,0 1,-1 0,1 0,0 0,1 0,-1 0,0 0,0 0,0 0,1-2,22-47,-8 19,-15 29,0 1,0-1,0 0,-1 1,1-1,0 0,-1 1,1-1,-1 1,1-1,-1 1,0-1,0 1,0 0,1-1,-1 1,-1 0,1-1,0 1,0 0,0 0,-1 0,1 0,0 0,-1 1,1-1,-1 0,1 0,-1 1,1-1,-1 1,1 0,-1-1,0 1,1 0,-3 0,-11-3,-1 1,-27-1,33 3,-57 1,51 1,0-1,-1-1,1-1,0 0,0-1,-1 0,1-1,-21-8,36 11,0-1,1 1,-1 0,0-1,0 1,1 0,-1-1,0 1,1-1,-1 1,1-1,-1 1,1-1,-1 0,1 1,-1-1,1 0,-1 1,1-1,0 0,-1 1,1-1,0 0,0 0,-1 1,1-1,0 0,0 0,0 0,0 1,0-1,0 0,0 0,0 0,1 1,-1-1,1-1,0-1,1 0,0 0,0 1,0-1,0 1,1-1,-1 1,5-3,18-13,1 2,0 1,52-21,-46 22,0 0,47-32,-65 35,-11 9,0-1,0 1,0 0,0 0,0 1,0-1,0 1,1 0,-1 0,7-2,55-13,118-46,-172 56,-10 2,-23 2,-36 9,28-1,1 1,0 2,0 1,1 1,0 1,-45 28,72-39,1-1,-1 1,0-1,0 1,0-1,1 1,-1-1,0 1,0 0,1-1,-1 1,1 0,-1 0,1 0,-1-1,1 1,-1 0,1 0,0 0,-1 1,14 4,31-13,-35 3,1 0,-1-1,0-1,0 0,-1 0,1 0,-1-1,-1 0,1-1,-1 0,-1 0,0 0,0-1,0 0,-1 0,0 0,-1-1,0 0,-1 1,0-2,0 1,-1 0,0 0,-1-1,0 1,-1-1,-1-12,1 20,-3-15,0 0,2-1,0 0,1 1,0-1,2 1,6-30,4 4,106-335,-65 198,-29 88,9-49,17-177,-35 207,-5 30,-5-1,-3 0,-9-83,6 160,0 0,-1 1,0-1,0 1,0-1,-1 1,0 0,0 0,0 0,-1 0,0 1,1-1,-2 1,1 0,0 0,-1 1,0-1,-6-3,-9-5,-1 0,0 2,-28-10,10 8,-1 2,0 2,-52-4,65 9,3 0,-1 0,0 2,1 1,-1 1,0 1,1 1,-1 1,1 1,0 1,0 1,-36 17,33-9,-44 32,51-32,-1-1,0-1,-37 17,-36 12,-113 70,36-17,-181 91,286-147,-104 77,94-61,51-37,-17 11,2 2,-53 50,12 0,-70 75,106-106,30-36,1 0,1 1,1 1,-21 33,23-31,-2 0,-19 24,-18 26,41-52,1 1,0 0,1 1,1-1,1 1,1 0,-2 18,-2 130,7-164,-1 45,3 0,1-1,2 1,3-1,1 0,21 61,6 22,-28-95,1 0,2 0,16 36,-26-68,0 1,0-1,0 1,0-1,0 0,1 0,-1 0,1 0,-1 0,1 0,0 0,0 0,0-1,0 1,0 0,0-1,0 0,1 0,-1 0,0 0,1 0,-1 0,1 0,-1-1,1 1,-1-1,1 0,-1 0,1 0,0 0,-1 0,1 0,-1-1,1 1,-1-1,1 0,-1 0,0 0,1 0,-1 0,0 0,0 0,1-1,2-3,11-7,-2-1,1 0,-1-1,19-27,-27 34,269-382,-248 340,-3-1,-2 0,-3-2,23-92,15-43,-27 100,-12 32,26-54,-24 66,101-189,-101 201,1 1,1 0,1 2,2 1,33-29,48-27,125-75,-84 62,-27 19,4 5,239-99,-182 89,40-17,-166 85,-53 14,-1-1,0 1,0 0,1 0,-1 0,0 0,1 0,-1 1,0-1,0 0,1 0,-1 1,0-1,0 1,0-1,2 2,-2-1,-1 0,0-1,1 1,-1 0,0 0,0 0,0 0,0 0,0-1,0 1,0 0,0 0,0 0,0 0,0 0,0-1,-1 1,1 0,0 0,-1 0,1 0,0-1,-1 1,1 0,-1-1,1 1,-1 0,-1 0,-7 12,-2 0,1-1,-2-1,1 0,-1 0,-1-1,0-1,-1 0,-25 12,-16 4,-76 24,50-21,-124 47,34-15,-305 153,299-131,66-33,70-26,0 2,2 1,-47 41,-22 16,58-45,1 3,-61 66,100-98,-1 0,0-1,-1 0,-14 8,16-11,-1 1,2 1,-1 0,0 0,1 1,-15 16,1 6,2 1,0 0,2 2,2 0,1 1,1 1,2 0,2 1,1 0,2 1,-6 54,1 68,-2 103,11-213,-16 78,17-111,10-48,19-51,-3 14,160-455,-132 391,55-168,-100 289,0 0,1 0,1 1,0 1,0-1,1 1,1 0,0 1,11-9,19-19,237-203,-238 217,-38 23,0-1,-1 1,1 0,0 0,-1 0,1-1,0 1,-1 0,1 0,0 0,-1 0,1 0,0 0,0 0,-1 1,1-1,0 0,-1 0,1 0,0 1,-1-1,2 1,-2 0,1 0,-1 0,0 0,1 0,-1 0,0 0,0 0,0 0,0 0,0 0,0 0,0 0,0 0,0 0,0 0,0 0,0 0,-1 0,1 0,-1 0,0 1,-15 37,-2 0,-2-1,-1-1,-33 44,-27 45,16 6,-90 259,117-287,0 4,4 1,5 2,-18 132,37-180,10-62,0-1,0 0,0 0,0 1,0-1,0 0,0 1,0-1,0 0,0 1,0-1,0 0,0 1,0-1,0 0,0 1,0-1,0 0,0 1,0-1,1 0,-1 1,0-1,0 0,0 0,1 1,-1-1,0 0,0 0,1 0,-1 1,0-1,0 0,1 0,-1 0,0 0,1 1,-1-1,0 0,1 0,14-9,17-26,-30 33,242-333,-22-21,-77 121,164-307,-296 516,-14 37,-19 52,-5 11,-105 282,103-295,-2-1,-3-1,-67 92,72-117,-5 5,31-37,5-5,20-22,50-49,31-36,338-444,-38 43,-138 171,-253 322,-13 22,-22 37,-344 540,160-264,161-240,32-53,-1-1,-1 0,-35 42,119-144,-4-2,-4-4,-3-2,-4-2,59-131,-110 211,5-8,-1-1,0 0,-2 0,8-33,-13 50,-1 1,0-1,0 0,1 1,-1-1,0 0,0 1,0-1,0 0,0 1,0-1,0 0,0 1,0-1,0 0,0 1,0-1,0 0,-1 1,1-1,0 0,0 1,-1-1,1 0,-1 1,1-1,0 1,-1-1,1 1,-1-1,1 1,-1-1,0 1,1 0,-1-1,1 1,-1 0,0-1,1 1,-1 0,0 0,1-1,-1 1,0 0,-33 13,-8 14,1 1,2 2,1 2,-41 43,-124 158,98-93,312-492,-96 180,-99 157,-16 26,-20 34,-79 123,-140 316,241-480,-5 11,1 1,1 0,0 0,1 0,-3 20,7-35,0 0,-1 0,1 0,0 1,0-1,0 0,0 0,0 0,0 1,0-1,0 0,1 0,-1 0,0 1,1-1,-1 0,1 0,-1 0,1 0,0 0,-1 0,1 0,0 0,0 0,-1 0,1-1,0 1,0 0,0 0,0-1,0 1,1 0,1-1,0 0,-1 0,1 0,0-1,-1 1,1-1,-1 0,1 0,-1 0,0 0,1 0,-1 0,0-1,0 1,4-3,114-82,-4-5,-3-5,177-197,-182 158,139-232,-214 314,-26 46,-7 15,-9 23,-195 472,-6 19,182-427,-18 123,15-59,7-70,24-89,0 0,0 0,0-1,0 1,0 0,0 0,-1 0,1 0,0 0,0 0,0 0,0 0,0 0,0 0,0 0,0 0,0 0,0 0,0 0,0 0,0 0,0 0,0 0,-1 0,1 0,0 0,0 0,0 0,0 0,0 0,1-18,6-31,13-34,3 2,5 0,2 2,4 2,63-107,-89 175,-8 16,-11 29,-184 428,-60 173,204-461,52-175,-1 0,-1 0,1 1,0-1,0 0,0 0,0 0,-1 0,1 0,-1 0,1 0,0 0,-1 0,0 0,1 0,-1 0,0 0,1 0,-1-1,0 1,0 0,0 0,-2 1,3-4,-1-1,0 1,0 0,1 0,0 0,-1 0,1 0,0-1,0 1,0 0,0 0,0 0,1-3,9-61,3 0,2 1,47-119,-39 119,17-54,154-407,-387 925,185-382,-27 52,35-69,-1 0,1 1,0-1,0 0,0 0,0 1,0-1,0 0,0 0,0 1,0-1,-1 0,1 0,0 0,0 1,0-1,0 0,-1 0,1 0,0 1,0-1,-1 0,1 0,0 0,0 0,-1 0,1 0,0 0,0 1,-1-1,1 0,0 0,0 0,-1 0,1 0,0 0,-1 0,1 0,0 0,0-1,-1 1,1 0,0 0,0 0,-1 0,1 0,0 0,0 0,0-1,-1 1,1 0,0 0,0 0,0-1,-1 1,1 0,0 0,0 0,0-1,0 1,0 0,-1-1,0-8,-1-1,2 0,-1 1,1-1,0 0,1 1,1-1,-1 0,5-11,-1-5,150-695,-136 643,-19 77,1-1,-1 1,1 0,-1-1,0 1,0-1,0 1,0-1,0 1,0 0,0-1,0 1,0-1,-1 1,1-1,0 1,-1 0,1-1,-1 1,-1-2,1 3,-1 0,1 1,0-1,-1 0,1 0,0 1,-1-1,1 1,0 0,0-1,0 1,-1 0,1 0,0-1,0 1,0 0,0 0,0 0,0 0,1 0,-2 2,-41 46,-66 98,44-54,-88 110,-228 336,360-505,1 1,-28 68,67-149,1 2,2 0,35-52,-47 80,157-285,-14 26,-120 229,-27 45,-6 16,-12 42,-2-2,-36 88,9-27,-87 308,121-400,-8 34,15-56,-1 1,1 0,0 0,0 0,-1 0,2 0,-1-1,0 1,1 0,-1 0,1 0,0-1,0 1,0 0,1 2,-1-4,0-1,-1 1,1-1,-1 1,1-1,0 0,-1 1,1-1,0 0,-1 1,1-1,0 0,0 0,-1 0,1 0,0 0,0 0,-1 0,1 0,0 0,0 0,-1 0,1 0,0 0,-1 0,1-1,0 1,0 0,-1-1,1 1,-1 0,1-1,0 1,-1-1,2 0,15-12,1-1,-2 0,0-1,28-34,-24 26,778-960,-720 875,-80 111,-58 93,32-27,4 2,3 1,-24 146,43-205,0-4,0 1,1-1,0 0,0 0,1 0,1 15,-1-24,0 0,1 1,-1-1,0 1,0-1,0 0,1 1,-1-1,0 0,0 1,1-1,-1 0,0 1,0-1,1 0,-1 1,0-1,1 0,-1 0,1 0,-1 1,0-1,1 0,-1 0,0 0,1 0,-1 0,1 0,-1 0,1 0,-1 0,0 0,1 0,-1 0,1 0,-1 0,0 0,1 0,-1 0,1 0,-1-1,0 1,1 0,-1 0,0-1,1 1,-1 0,0 0,1-1,-1 1,0 0,1-1,-1 1,0 0,0-1,0 1,1-1,20-23,140-237,-45 66,-97 167,-35 52,-121 183,-284 387,362-513,39-52,-1 0,-31 31,52-60,0 1,-1 0,1-1,0 1,-1-1,1 1,-1-1,1 1,-1-1,1 1,-1-1,0 0,1 1,-1-1,0 0,1 1,-1-1,0 0,1 0,-1 1,0-1,1 0,-1 0,0 0,1 0,-1 0,-1 0,1-18,16-33,-14 49,46-111,-60 156,-21 48,-8 25,42-116,0 0,0 0,1 0,-1 0,0 0,0 0,0 0,0 0,0 0,0 0,0 0,0 0,0 0,1 0,-1 0,0 0,0 0,0 0,0 0,0 0,0 0,0 0,0 0,0 0,0 1,1-1,-1 0,0 0,0 0,0 0,0 0,0 0,0 0,0 0,0 0,0 0,0 1,0-1,0 0,0 0,0 0,0 0,0 0,0 0,0 0,0 0,0 1,12-16,19-27,-28 38,19-29,1 1,2 1,1 2,1 0,56-44,-82 72,0 0,0 1,0-1,0 0,0 1,0-1,0 1,0-1,0 1,0-1,0 1,0 0,0 0,0-1,0 1,0 0,0 0,1 0,-1 0,0 0,2 1,-2-1,-1 1,1 0,-1-1,1 1,-1 0,1 0,-1-1,0 1,1 0,-1 0,0-1,1 1,-1 0,0 0,0 0,0 0,0-1,0 1,0 0,0 0,0 1,-13 50,-22 39,-13 39,45-102,4-29,0 1,1 0,-1-1,0 1,0-1,0 0,0 1,0-1,0 0,0 1,0-1,0 0,-1 0,1 0,0 0,0 0,-1 0,1 0,-1 0,2-1,33-50,35-67,19-30,-76 129,1 1,1 1,1 0,35-30,-49 46,-1 1,0 0,1-1,-1 1,1 0,0 0,-1 0,1 0,0 0,-1 1,1-1,0 0,0 1,0-1,0 1,-1 0,1-1,0 1,0 0,0 0,0 0,0 1,3 0,-4 0,1 0,-1 0,1 1,-1-1,0 1,0-1,0 1,0-1,0 1,0 0,0-1,0 1,-1 0,1 0,-1 0,1 0,-1-1,1 5,0 9,-1-1,0 1,-1 0,-5 27,-47 162,-9 52,62-381,5 24,4 0,5 1,41-152,-35 203,-20 48,1 1,-1-1,1 0,-1 0,1 0,0 1,-1-1,1 0,0 1,0-1,-1 1,1-1,0 1,0-1,0 1,0-1,0 1,0 0,1-1,-1 1,0 1,0-1,0 0,0 1,0-1,0 1,0-1,0 1,0 0,0-1,0 1,0 0,-1 0,1-1,0 1,-1 0,1 0,0 0,-1 0,1 0,-1 0,1 1,7 15,-1 0,-1 1,-1-1,0 1,4 35,3 102,-9-114,-3-38,6 96,-9 129,0-213,0 0,-2 0,0 0,0-1,-1 0,-1 0,0 0,-1-1,-15 18,-12 25,25-38,0-1,-1 0,-1-1,-1-1,-21 22,30-33,0 0,-1-1,1 1,-1-1,0 0,0 0,0-1,0 1,0-1,0 0,-1-1,1 1,-1-1,1 0,-1 0,1-1,-1 0,0 0,1 0,-1-1,0 1,1-1,-1-1,-6-2,-65-29,-112-68,113 58,-106-45,13 34,116 40,2-2,-84-39,119 47,-1 1,0 1,0 0,-1 1,-33-4,-88 1,46 5,92 3,0 0,0 0,0 0,0 1,0-1,0 0,0 0,0 0,0-1,0 1,0 0,0 0,0 0,1-1,-1 1,0 0,0-1,0 1,0-1,0 1,1-1,-1 1,0-1,0 0,0 0,22-10,47-5,8 5,1 4,-1 3,2 3,-1 4,83 13,-147-13,1-1,-1 2,0 0,19 8,-30-11,1 0,-1 0,0 1,0-1,1 1,-1-1,0 1,-1 0,1 0,0 0,0 0,-1 0,2 3,-2-3,-1-1,1 1,-1-1,0 1,0-1,0 1,0-1,0 1,0 0,0-1,0 1,0-1,-1 1,1-1,-1 1,1-1,-1 1,0-1,0 1,1-1,-1 0,0 1,0-1,-2 1,-1 3,0-1,-1 0,0 0,0 0,0-1,0 0,0 0,-1 0,1-1,-1 1,0-1,-6 1,-80 14,61-13,-60 7,1-5,-1-3,0-4,-96-13,145 11,30 4,1-2,-1 0,0 0,1-1,-20-5,30 6,1 1,-1 0,0 0,1 0,-1 0,0-1,1 1,-1 0,0-1,1 1,-1 0,1-1,-1 1,1-1,-1 1,1-1,-1 1,1-1,0 1,-1-1,1 1,-1-1,1 0,0 1,0-1,-1 0,1 1,0-1,0 0,0 1,0-1,0 0,0 1,0-1,0-1,1 0,0 0,0 0,1 0,-1 0,1 1,-1-1,1 0,-1 1,1-1,0 1,2-2,59-31,268-88,-194 76,137-67,-252 99,-23 14,1 0,0-1,0 1,0 0,0 0,0 0,0-1,0 1,0 0,0 0,0 0,-1-1,1 1,0 0,0 0,0 0,0-1,-1 1,1 0,0 0,0 0,0 0,-1 0,1 0,0 0,0-1,0 1,-1 0,1 0,0 0,0 0,-1 0,1 0,0 0,0 0,-1 0,1 0,0 0,0 0,0 0,-1 0,1 1,0-1,0 0,-1 0,-55 7,27-1,-499 99,356-63,-175 67,265-72,82-37,1 0,-1 0,1 0,-1 1,1-1,-1 0,1 0,-1 0,1 0,-1 1,1-1,-1 0,0 0,1 1,-1-1,1 0,-1 1,0-1,1 0,-1 1,0-1,1 1,-1-1,0 0,0 1,1-1,-1 1,0-1,0 1,0-1,0 1,0-1,0 1,0-1,0 1,0-1,0 1,0-1,0 1,0-1,0 1,0-1,0 1,0-1,-1 1,1-1,0 1,0-1,0 0,-1 1,1-1,0 1,-1-1,1 0,-1 1,1-1,0 0,-1 1,1-1,-1 0,1 0,0 1,-1-1,1 0,-1 0,1 0,-2 0,48 10,-45-10,349 25,-118-12,-228-13,7 0,-1 1,1 0,-1 1,1 0,-1 1,0 0,11 5,-20-8,-1 0,1 0,-1 1,1-1,0 0,-1 1,1-1,-1 0,1 1,-1-1,1 1,-1-1,1 1,-1-1,0 1,1-1,-1 1,0-1,1 1,-1 0,0-1,0 1,1-1,-1 1,0 0,0-1,0 1,0 0,0-1,0 1,0 0,0-1,0 1,0 0,0-1,-1 1,1 0,0-1,0 1,-1-1,1 1,0 0,-1-1,1 1,-1-1,1 1,0-1,-1 1,1-1,-1 0,1 1,-1-1,0 1,1-1,-1 0,1 0,-1 1,0-1,0 0,-45 22,41-20,-36 12,-2-1,1-3,-2-1,-48 3,-161 1,231-13,650-3,-426 3,-141 1,-38 4,-33 3,-37 6,-72 1,0-5,-174-7,-62 3,354-6,-1 0,1-1,-1 1,1 0,-1 0,1 0,-1 0,0 1,1-1,-1 0,1 1,-1-1,1 1,0-1,-1 1,1 0,-1-1,1 1,0 0,-2 2,5-1,0 0,1 0,-1-1,1 1,0-1,-1 0,1 1,0-1,0 0,5 1,113 31,195 27,-155-33,410 66,-506-81,-46-5,-16 1,-5-6,-1 0,1-1,0 1,-1-1,0 1,1-1,-1 0,0 0,-4 1,-36 11,-1-1,0-3,-55 4,-147 1,175-11,-527 5,272-7,1131-3,-365 2,-1863 0,1727-1,374 3,-645-2,-22-1,0 1,0 0,0 0,0 1,0 1,0 0,0 0,20 8,-31-10,0 0,1 1,-1-1,0 0,0 0,1 1,-1-1,0 0,0 1,1-1,-1 0,0 1,0-1,0 0,0 1,0-1,0 0,1 1,-1-1,0 1,0-1,0 0,0 1,0-1,0 0,0 1,-1-1,1 0,0 1,0-1,0 1,0-1,0 0,0 1,-1-1,1 0,0 1,0-1,-1 0,1 0,0 1,0-1,-1 0,1 0,0 1,-1-1,1 0,0 0,-1 0,1 0,0 0,-1 1,1-1,-1 0,1 0,0 0,-1 0,0 0,-10 5,-1 0,0 0,-1-1,1-1,-1 0,-16 2,-88 3,67-5,-377 5,182-6,942-4,-419 3,-590-2,-336 3,609-2,-65 10,91-6,16-1,25 1,358 9,-142-7,-118-2,164 8,-221-6,135 29,-178-25,-21-3,-8-5,0-1,1 1,-1-1,0 0,0 0,0 0,0 0,0-1,0 1,-6-1,-126 12,-168-8,189-5,-511-2,969 3,-295 5,-41-2,-14 1,-20 1,-454 7,501-24,24-15,-44 26,0 0,1 1,-1-1,1 1,-1-1,1 1,-1-1,1 1,-1 0,1-1,-1 1,1 0,0 0,-1 0,1 1,-1-1,1 0,-1 1,1-1,-1 1,1-1,-1 1,1-1,-1 1,2 1,-2-1,-1 0,1 0,-1-1,0 1,1 0,-1 0,0-1,0 1,1 0,-1 0,0 0,0 0,0-1,0 1,0 0,0 0,0 0,-1 0,1-1,0 1,0 0,-1 0,1 0,0-1,-1 1,1 0,-1-1,1 1,-1 0,1-1,-1 1,1 0,-1-1,0 1,1-1,-1 1,0-1,0 1,-31 18,-168 52,-2 0,-33 44,150-71,74-39,-1 0,0-1,0-1,0 1,0-2,0 0,-20 1,-90-6,60 0,49 2,-35 0,43 0,29 1,457 1,206-3,-562-11,-68 6,-134 32,-20-13,-147-1,110-8,119-3,-1 1,0 0,1 1,-1 1,1 1,0 0,-22 8,37-12,-1 0,1 1,0-1,-1 0,1 0,0 0,-1 0,1 0,0 1,-1-1,1 0,0 0,0 0,-1 1,1-1,0 0,0 0,-1 1,1-1,0 0,0 1,0-1,-1 0,1 1,0-1,0 0,0 1,0-1,0 0,0 1,0-1,0 0,0 1,0-1,0 1,0-1,0 0,0 1,0-1,0 0,0 1,0-1,0 0,1 1,-1-1,0 0,0 1,0-1,1 0,-1 0,0 1,0-1,1 0,-1 0,1 1,22 9,18-1,1-2,74 3,61-7,-150-3,-717-2,902 4,302 40,-448-32,195 35,-237-38,-24-7,0 0,0 0,0 0,0 0,0 0,-1 0,1 0,0 0,0 0,0 0,0 0,0 0,0 0,0 0,-1 0,1 0,0 0,0 0,0 1,0-1,0 0,0 0,0 0,0 0,-1 0,1 0,0 0,0 0,0 0,0 0,0 0,0 1,0-1,0 0,0 0,0 0,0 0,0 0,0 0,0 0,0 1,0-1,0 0,0 0,0 0,0 0,0 0,0 0,0 0,0 1,0-1,0 0,0 0,0 0,0 0,0 0,0 0,0 0,0 0,0 1,0-1,0 0,1 0,-1 0,0 0,0 0,0 0,0 0,-41 4,-182-6,795-40,-511 35,87-12,191-49,-287 57,-35 8,0-1,30-10,-47 14,0 0,0 0,0 0,0-1,1 1,-1 0,0 0,0 0,0 0,0 0,0 0,1 0,-1 0,0 0,0 0,0 0,0-1,0 1,0 0,0 0,0 0,1 0,-1 0,0 0,0-1,0 1,0 0,0 0,0 0,0 0,0 0,0-1,0 1,0 0,0 0,0 0,0 0,0 0,0-1,0 1,0 0,0 0,0 0,0 0,-1 0,1-1,0 1,0 0,0 0,0 0,0 0,0 0,0 0,0 0,0-1,-1 1,1 0,0 0,0 0,0 0,0 0,0 0,-1 0,1 0,-17-8,-23-2,-72-5,-191 0,165 12,127 2,2 2,0-2,1 1,-1-1,0 0,1-1,-10-3,17 5,1 0,0 0,0 0,-1 0,1 0,0-1,0 1,-1 0,1 0,0 0,0 0,0 0,-1 0,1-1,0 1,0 0,0 0,-1 0,1 0,0-1,0 1,0 0,0 0,0-1,-1 1,1 0,0 0,0 0,0-1,0 1,0 0,0 0,0-1,0 1,0 0,0 0,0-1,0 1,0 0,0 0,0-1,0 1,0 0,0 0,1-1,-1 1,0 0,0 0,0-1,0 1,0 0,1 0,-1 0,0 0,0-1,0 1,1 0,-1 0,0 0,0 0,0 0,1-1,-1 1,0 0,1 0,19-8,28-1,1 2,1 2,-1 2,55 5,-16-2,72-2,543 5,-690-3,-8 0,0 0,0 0,0 1,0-1,0 1,-1 0,1 0,0 1,6 2,-11-4,0 0,0 0,-1 0,1 0,0 0,0 0,0 0,0 0,0 0,-1 0,1 0,0 0,0 0,0 0,0 0,0 0,-1 0,1 0,0 0,0 0,0 0,0 0,0 0,0 0,-1 0,1 0,0 0,0 1,0-1,0 0,0 0,0 0,0 0,0 0,-1 0,1 1,0-1,0 0,0 0,0 0,0 0,0 0,0 1,0-1,0 0,0 0,0 0,0 0,0 0,0 1,0-1,0 0,0 0,0 0,0 0,0 0,0 1,1-1,-1 0,0 0,0 0,0 0,0 0,0 0,0 0,0 1,1-1,-32 6,0-1,1-1,-51-1,20 0,-681 13,496-15,278-1,403 1,-1 37,-424-37,-1 0,1 1,-1 0,1 0,-1 1,0 1,0 0,11 6,-20-10,1 0,0 1,-1-1,1 1,-1-1,1 1,-1-1,1 1,-1-1,1 1,-1-1,1 1,-1 0,0-1,1 1,-1-1,0 1,0 0,0 0,1-1,-1 1,0 0,0-1,0 1,0 0,0 0,0-1,0 1,0 0,-1-1,1 1,0 0,0-1,-1 1,1 0,0-1,-1 1,1 0,0-1,-1 1,1-1,-1 1,1-1,-1 1,1-1,-1 1,0-1,0 1,-33 18,-6-7,0-1,-1-3,-1-1,1-1,-60-1,45-2,-86 15,197-11,565-6,-613-1,-582-17,517 14,30 2,-47-7,75 8,0 0,0 0,0 0,0 0,0 0,1 0,-1 0,0-1,0 1,0 0,0 0,0 0,0 0,0 0,0-1,0 1,0 0,1 0,-1 0,0 0,0 0,0-1,0 1,0 0,0 0,0 0,0 0,0-1,0 1,0 0,0 0,0 0,-1 0,1 0,0-1,0 1,0 0,0 0,0 0,0 0,0 0,0-1,0 1,-1 0,1 0,0 0,0 0,0 0,0 0,0 0,0 0,-1 0,1 0,0-1,29-13,1 1,1 2,42-11,2 0,44-18,-1-5,123-67,-226 104,-1-1,1 0,22-21,-35 28,0 0,0 0,0 0,-1 0,1-1,0 1,-1-1,1 1,-1-1,0 0,0 1,1-6,-2 6,0 0,0 1,0-1,0 0,-1 1,1-1,-1 0,1 1,-1-1,1 1,-1-1,0 1,0-1,0 1,0 0,0-1,0 1,0 0,0 0,0 0,-1 0,1 0,0 0,-3-1,-4-3,-1 1,0 0,0 0,-1 1,1 0,-1 0,0 1,-19-1,-90 0,78 4,-303 2,293-7,35-1,18-1,29-5,170-37,47-13,-195 45,0-2,75-38,-125 55,0-1,-1 1,1 0,-1-1,0 1,1-1,-1 0,0 0,0 1,0-2,0 1,0 0,2-4,-4 6,0-1,0 0,0 1,0-1,0 0,0 1,0-1,-1 1,1-1,0 0,0 1,0-1,-1 1,1-1,0 0,-1 1,1-1,0 1,-1-1,1 1,-1-1,1 1,-1 0,1-1,-1 1,1 0,-1-1,0 1,1 0,-1-1,1 1,-1 0,-1 0,-9-3,0 0,0 1,0 0,-21 0,-252 17,188-6,81-7,1 0,0 2,-20 5,-18 6,-289 49,-49 11,366-70,-59 16,76-18,0-1,1 1,-1 1,0-1,1 1,0 0,0 1,-10 8,15-12,1-1,-1 1,0 0,1-1,-1 1,0 0,1 0,-1-1,1 1,-1 0,1 0,0 0,-1 0,1-1,0 1,0 0,-1 0,1 0,0 0,0 0,0 0,0 0,0 0,0 0,1-1,-1 1,0 1,1 0,0-1,0 0,0 0,1 1,-1-1,0 0,0 0,1-1,-1 1,0 0,1 0,-1 0,1-1,1 1,55 10,-58-11,74 10,-73-11,-1 2,1-1,-1 0,1 0,-1 0,1 0,0 0,-1 0,1 0,-1 1,1-1,-1 0,1 1,-1-1,1 0,-1 1,1-1,-1 0,0 1,1-1,-1 1,0-1,1 1,-1-1,0 1,1-1,-1 1,0-1,0 1,0-1,1 1,-1-1,0 1,0-1,0 1,0 0,0-1,0 1,0-1,0 1,0-1,-1 1,1 0,0-1,0 1,0-1,-1 1,1-1,0 1,0-1,-1 1,1-1,-1 1,1-1,0 0,-1 1,1-1,-1 0,1 1,-1-1,-34 23,-12-2,-1-2,-1-3,-54 11,-160 23,231-45,-282 45,1273-264,-417 105,-506 98,-36 10,0 1,0 0,0-1,-1 1,1 0,0-1,0 1,0 0,-1 0,1-1,0 1,0 0,0 0,-1-1,1 1,0 0,-1 0,1 0,0 0,0-1,-1 1,1 0,0 0,-1 0,1 0,0 0,-1 0,1 0,0 0,-1 0,1 0,0 0,-1 0,1 0,0 0,-1 0,1 0,0 0,-1 1,1-1,0 0,-1 0,-74 1,63 0,-54 2,29 0,0-1,0-3,-37-4,71 5,1 0,0-1,0 1,0 0,0-1,0 0,0 1,0-1,0 0,0 0,0 0,0 0,0 0,1-1,-1 1,0 0,1-1,-1 1,1-1,-2-2,3 3,-1-1,1 0,0 0,-1 1,1-1,0 0,0 1,1-1,-1 0,0 1,0-1,1 0,-1 1,1-1,0 0,-1 1,1-1,0 1,2-3,7-10,0 1,2 1,-1 0,17-13,-15 14,41-38,118-114,-145 134,-1-2,-1-1,38-63,-56 77,0 1,-1-1,-1 0,0 0,-2-1,0 1,-1-1,-1-32,4-31,-2 62,-1-3,1 1,1-1,1 1,9-25,0 12,-6 20,-1-2,-1 1,0-1,-1 0,-1 0,-1 0,2-25,-5 40,0 0,0 0,-1-1,1 1,-1 0,0 0,1 0,-1-1,0 1,0 0,0 0,-1 0,1 1,0-1,-1 0,1 0,-1 1,0-1,1 1,-1-1,0 1,0 0,0 0,0 0,0 0,0 0,0 0,-1 0,-3 0,-4-1,-1 0,1 1,-1 0,1 1,-12 1,-25 4,1 1,-1 2,1 3,-51 18,-178 79,197-74,-115 43,-243 113,422-182,0 0,1 1,1 1,-1 0,1 1,1 1,0-1,1 2,0-1,1 1,0 1,-7 15,-91 136,-10 17,104-155,2 0,0 1,-11 51,13-43,-23 59,25-79,5-11,1 1,-1-1,-1 1,1-1,-1 0,0 0,0 0,0-1,-1 1,0-1,0 0,-5 4,8-8,1 0,-1 0,0 0,0 0,0 0,0 0,0-1,0 1,0 0,0-1,0 1,0-1,0 1,1-1,-1 1,0-1,0 0,1 1,-1-1,0 0,1 0,-1 1,1-1,-1 0,1 0,-1 0,1 0,0 0,-1 0,1-1,-16-37,14 32,-3-3,0 1,0-1,-1 1,0 0,-1 1,0 0,0 0,0 0,-1 1,0 0,-1 0,-11-6,14 9,-1-3,-1 1,1-1,0 0,0 0,1-1,0 0,0 0,1-1,0 1,0-1,-4-15,4 9,1-1,0 0,1 0,1 0,1-1,0-18,2-24,-2-103,-1 139,-2-1,0 1,-1 0,-15-42,7 27,11 31,0 0,0 0,0 0,-1 0,0 1,0-1,-1 1,0 0,0 0,0 0,-1 0,0 1,0 0,-7-6,4 5,1 0,0-1,0 0,1-1,0 1,0-1,1-1,0 1,1 0,-1-1,-3-12,0-4,0 0,-8-51,12 40,2 1,2-37,1 42,-1-1,-1 0,-8-40,-23-130,25 154,3-8,2-89,4 96,-2 0,-12-82,-2 18,12 83,-1 0,-1 0,-2 0,-18-53,19 68,-7-15,-24-43,-5-16,35 71,-1 0,-1 0,0 0,-2 1,-14-20,7 17,-1 1,0 0,-2 2,-36-26,35 26,-1-2,-22-26,2 3,19 21,-1 2,-1 0,0 2,-31-15,-113-44,156 70,0 1,0 0,-19-3,28 7,0-1,0 1,1-1,-1 1,0 0,0 0,0 1,1-1,-1 1,0 0,0 0,1 0,-1 1,1-1,-1 1,-4 3,8-5,0 0,-1 0,1 0,0 0,0 1,0-1,0 0,0 0,0 0,0 0,0 0,0 0,0 1,0-1,0 0,0 0,0 0,0 0,0 0,0 1,0-1,0 0,0 0,0 0,0 0,0 0,0 0,0 1,0-1,0 0,0 0,1 0,-1 0,0 0,0 0,0 0,0 0,0 1,0-1,0 0,0 0,1 0,-1 0,0 0,0 0,0 0,0 0,0 0,1 0,-1 0,0 0,0 0,0 0,0 0,1 0,14 4,16 0,2-3,0 0,0 2,53 9,-72-8,-1-2,1 0,0 0,0-1,0-1,0 0,-1-1,1-1,0 0,0-1,-1 0,0-1,19-8,-13 6,1 0,0 1,0 1,1 1,-1 1,1 0,29 3,35-4,1-12,-34 4,-33 7,-1 0,0-1,0-1,-1 0,0-2,0 0,-1 0,0-2,0 0,-1-1,0 0,-1-2,0 1,-1-2,14-18,2-11,22-30,-46 67,0 1,0 0,0 0,1 0,0 0,0 1,0 0,1 0,9-4,1 2,0-1,1 2,-1 0,1 2,0-1,0 2,1 1,32 1,29 5,113-8,-181 1,0-1,-1 0,1 0,-1-2,0 1,0-1,-1-1,1 0,15-12,-16 11,0 0,1 0,0 1,0 1,0 0,1 0,-1 1,22-4,75 0,-97 8,1 1,0 0,-1 0,1 1,-1 1,0 0,13 5,-16-3,0 0,0 0,-1 1,0 0,0 0,0 1,0 0,5 9,42 63,-52-74,1-1,0 1,0 0,0-1,1 1,-1-1,1 0,0 0,0-1,1 1,-1-1,1 0,-1 0,1 0,0-1,0 0,0 0,1 0,-1 0,0-1,1 0,-1 0,1-1,-1 1,1-1,-1 0,7-1,322-4,-329 5,0 0,0 0,0-1,0 0,0 0,0 0,-1 0,1-1,0 0,-1 0,1 0,-1-1,6-3,-1-2,0-1,0 0,14-18,0-1,2 3,0 1,35-24,24-23,-66 56,1 1,0 1,1 1,0 1,1 1,28-11,-22 10,0-1,-1-1,29-21,-46 27,1 1,0 0,0 0,1 1,14-5,-24 9,1 0,-1 1,1-1,-1 1,1-1,-1 1,1 0,0-1,-1 1,1 0,0 0,-1 0,1 0,-1 0,1 1,0-1,-1 0,1 1,-1-1,1 1,-1 0,1-1,-1 1,1 0,-1 0,0 0,1 0,-1 0,0 0,0 1,0-1,0 0,0 0,0 1,0-1,0 1,-1-1,1 1,0-1,-1 1,1-1,-1 1,0-1,1 1,-1 0,0 2,0 3,0-1,-1 1,0 0,0 0,0-1,-1 1,0-1,0 0,-1 1,0-1,0 0,0 0,-1-1,-6 9,-9 10,-42 40,38-42,-219 215,164-151,72-69,16-11,31-9,-37 2,526-114,-453 96,-59 15,210-60,-228 64,0 0,0 0,0 0,0 0,0 0,0 0,0 0,0 0,0-1,0 1,0 0,0 0,0 0,0 0,0 0,0 0,0 0,0 0,0 0,0-1,0 1,0 0,0 0,0 0,0 0,0 0,0 0,0 0,0 0,0 0,1 0,-1 0,0 0,0-1,0 1,0 0,0 0,0 0,0 0,0 0,0 0,1 0,-17 0,-23 4,-384 85,-36-5,447-82,0-1,1 2,-1 0,1 0,-1 1,1 0,0 1,1 1,-1-1,1 2,0-1,1 2,-1-1,1 1,1 0,-1 1,2 0,-1 0,-7 13,-2 2,0-1,-2-1,-1 0,-1-2,0 0,-2-1,0-2,-1 0,-1-1,-42 19,-24 5,-169 49,157-57,37-9,34-10,0-3,0 0,-1-2,-45 5,77-13,-1 1,1-1,-1 0,0 0,0 0,1 0,-1 0,0-1,1 1,-1 0,1-1,-1 1,0-1,1 1,-1-1,1 0,-1 0,1 0,0 0,-1 0,1 0,0 0,0 0,-2-2,2 1,0 0,1-1,-1 1,1 0,0 0,-1 0,1 0,0-1,0 1,1 0,-1 0,0 0,1 0,-1-1,2-3,4-7,0-1,0 1,2 1,10-16,4-1,1 1,1 1,1 1,2 2,0 0,1 2,2 1,0 1,51-24,-73 40,-1-1,0 1,0-1,-1 0,1 0,-1-1,0 0,-1 0,8-10,-12 14,1 0,-1 1,0-1,0 0,0 0,0 0,-1 0,1 0,0 0,-1 0,1 0,-1 0,0 0,0 0,0 0,0 0,0 0,0 0,0 0,-1-1,1 1,-1 0,0 0,1 0,-1 1,0-1,0 0,0 0,0 0,-1 1,1-1,0 0,-1 1,1-1,-1 1,1 0,-1 0,0-1,0 1,1 0,-1 0,-2 0,-21-11,0 1,-1 1,0 1,0 2,-1 0,0 2,-36-2,27 5,1 2,-1 2,0 1,1 2,-1 1,1 2,1 2,0 1,0 1,1 2,-50 29,51-27,-1-1,-1-1,-65 17,-38 15,107-30,0 1,1 2,0 1,2 1,1 2,-26 27,50-49,1 0,0 0,0 0,-1 0,1 0,0 1,0-1,0 0,0 1,0-1,0 1,1-1,-1 1,0-1,1 1,-1-1,1 1,0 0,0-1,-1 1,1 0,0-1,0 1,0 0,1-1,-1 3,2-3,-1 0,0 0,0 0,1 0,-1 0,1 0,-1 0,1-1,-1 1,1 0,-1-1,1 0,0 1,-1-1,1 0,0 0,-1 0,1 0,0 0,-1 0,1 0,0-1,-1 1,1 0,-1-1,1 0,1 0,16-6,0-1,-1 0,0-1,19-13,34-18,-21 19,1 2,86-19,114-9,-168 33,58-7,146-1,142 17,-325 5,-93 0,-6-1,0 1,1 0,-1 0,0 0,1 0,-1 1,0 0,1 1,-1-1,0 1,7 3,-12-5,0 0,0 1,0-1,0 0,0 1,0-1,0 0,0 0,0 1,0-1,0 0,0 0,0 1,0-1,-1 0,1 0,0 1,0-1,0 0,0 0,-1 0,1 0,0 1,0-1,0 0,-1 0,1 0,0 0,0 0,-1 1,1-1,0 0,0 0,-1 0,1 0,0 0,-1 0,1 0,0 0,0 0,-1 0,1 0,-18 4,-96 5,-164-9,130-2,-6 0,-209 4,289 4,0 4,0 3,1 4,-124 44,121-30,1 4,-91 57,157-87,6-5,7-8,12-28,-16 35,0 0,0 0,0-1,0 1,0 0,0 0,0 0,0 0,-1 0,1-1,0 1,-1 0,1 0,-1 0,1 0,-1 0,0 0,1 0,-1 0,0 1,0-1,0 0,0 0,1 1,-1-1,0 0,0 1,0-1,0 1,-1-1,1 1,0-1,0 1,0 0,0 0,-2-1,-14-2,0 0,0 1,0 1,0 1,0 0,0 1,1 1,-18 3,26 0,13-2,20 2,226 12,-26-4,-200-11,341 48,-361-48,4-1,-1 0,1 1,-1 0,0 1,0 0,0 0,0 1,0 0,-1 0,0 1,8 6,-14-10,0 0,0 1,0-1,-1 1,1-1,-1 0,1 1,-1 0,0-1,1 1,-1-1,0 1,0-1,0 1,0 0,0-1,0 1,-1-1,1 1,0-1,-1 1,0-1,1 1,-1-1,0 1,1-1,-1 0,0 1,0-1,0 0,0 0,0 0,-2 2,-46 38,44-36,-52 33,-1-2,-1-2,-76 30,-198 63,325-124,-40 15,34-9,19-3,29-1,-34-5,416 7,-270-9,374-2,-556 6,-1 1,-47 11,-15 1,-500 83,535-82,51-9,21-3,29-2,28-3,-1-3,-1-3,1-2,-1-3,104-35,-104 17,-60 28,0-1,1 1,-1-1,0 0,0 1,0-1,-1-1,1 1,-1 0,0-1,0 1,0-1,3-7,-5 10,1 0,-1 0,0-1,0 1,0 0,0-1,0 1,0 0,0-1,0 1,-1 0,1 0,0-1,-1 1,1 0,-1 0,1 0,-1-1,0 1,1 0,-1 0,0 0,0 0,0 0,0 0,0 0,0 1,0-1,0 0,0 1,0-1,0 0,-1 1,-1-1,-48-12,47 13,-36-5,-67 3,68 2,-75-8,112 8,0 0,-1 0,1 0,0 0,0-1,-1 1,1-1,0 0,0 1,0-1,0 0,0-1,0 1,0 0,0 0,0-1,0 1,1-1,-1 0,0 1,1-1,0 0,-1 0,1 0,0 0,0 0,0 0,-1-4,2 1,0 1,1-1,0 0,-1 1,2-1,-1 1,0-1,1 1,0-1,0 1,0 0,1 0,2-4,-1 3,-2 1,1 1,-1-1,0 1,0-1,-1 0,1 0,-1 0,2-6,-3 9,-1-1,1 1,0 0,0-1,-1 1,1-1,-1 1,0 0,1 0,-1-1,0 1,1 0,-1 0,0 0,0 0,0 0,0 0,0 0,0 0,-1 0,1 1,0-1,0 0,-1 1,1-1,0 1,-1-1,1 1,0 0,-2-1,-30-8,0 2,-1 1,1 2,-55-1,13 1,74 4,0 0,0 0,0 1,0-1,-1-1,1 1,0 0,0 0,0 0,0 0,0-1,0 1,-1-1,1 1,0-1,0 1,0-1,0 1,1-1,-1 0,0 0,0 1,0-1,0 0,1 0,-1 0,0 0,1 0,-1-1,1 0,0 0,1 0,-1 0,0 0,1 0,0 1,-1-1,1 0,0 0,0 1,0-1,0 1,1-1,-1 1,3-3,10-11,2 1,24-16,-33 24,99-71,-106 77,1 0,-1 0,0 0,1 0,-1 0,0 0,1-1,-1 1,0 0,0 0,1 0,-1 0,0-1,0 1,1 0,-1 0,0-1,0 1,0 0,0-1,1 1,-1 0,0 0,0-1,0 1,0 0,0-1,0 1,0 0,0-1,0 1,0 0,0-1,0 1,0 0,0-1,0 1,0 0,0-1,-12 2,3 6,10-6,-1-1,0 1,0-1,1 1,-1-1,0 1,1-1,-1 1,1-1,-1 1,1-1,-1 1,1-1,-1 0,1 1,-1-1,1 0,-1 0,1 1,-1-1,1 0,0 0,-1 0,1 0,-1 0,2 0,36 7,-1-1,1-2,0-2,47-3,-34 0,80 8,-124-6,0 1,1-1,-1 1,0 1,0-1,-1 1,13 7,-17-9,-1 0,0 0,0 0,0 0,1 0,-1 0,0 0,0 0,0 0,-1 1,1-1,0 0,0 1,-1-1,1 0,-1 1,1-1,-1 1,1-1,-1 1,0-1,0 1,0-1,0 1,0-1,0 1,0-1,-1 1,1 0,0-1,-1 0,1 1,-1-1,0 1,1-1,-1 0,0 1,0-1,0 0,0 0,0 0,0 0,-2 2,-18 16,-2 0,0-1,-1-2,0 0,-2-2,-37 16,32-14,-164 84,192-99,0 1,0 0,-1 0,1 0,0 0,0 1,1-1,-1 1,1-1,-1 1,1 0,-4 5,6-7,0 0,0-1,0 1,0 0,0-1,0 1,0-1,0 1,0 0,0-1,0 1,1 0,-1-1,0 1,0-1,1 1,-1-1,0 1,1 0,-1-1,0 1,1-1,-1 0,1 1,-1-1,1 1,-1-1,2 1,35 11,47-1,143-2,-103-7,5 1,-24-2,162 23,-266-24,0 0,0 0,0 0,0 0,0 0,0 0,-1 0,1 0,0 0,0 1,0-1,0 0,0 1,0-1,0 1,-1-1,1 1,0-1,0 1,-1 0,1-1,0 1,-1 0,1 0,0-1,-1 1,1 2,-1-2,-1 0,0 0,1 0,-1 0,0 1,0-1,0 0,0 0,0 0,0-1,0 1,0 0,0 0,0-1,0 1,-3 1,-69 27,64-26,-269 92,327-177,-43 64,0 0,-1-1,6-35,-10 39,2 0,0 0,1 0,0 0,1 1,1 0,11-20,10-1,-22 30,0 0,0-1,0 0,-1 0,0 0,0 0,-1 0,0-1,0 1,0-1,2-10,-5 16,-1 0,1 0,-1-1,1 1,-1 0,1 0,-1 0,1 0,-1 0,0 0,0 0,1 0,-1 0,0 0,0 0,0 0,0 0,0 1,0-1,-1 0,1 1,0-1,0 1,0-1,-1 1,1 0,-2-1,-43-8,33 7,-112-19,-182-6,312 27,1 0,0 1,-1-1,1 1,-1 0,1 1,-1 0,0 0,1 0,-1 0,0 1,5 3,-9-5,1 0,-1 0,0 1,0-1,0 0,0 1,0-1,0 0,0 1,0-1,0 1,-1 0,1-1,-1 1,1 0,-1-1,0 1,1 1,-1 0,-1 0,1 0,-1 0,0 0,1 0,-1 0,0 0,-1 0,1-1,0 1,-1 0,0-1,-3 5,-14 15,-1 0,-1-1,0-1,-28 18,-106 67,53-39,66-41,4-5,0 2,2 1,0 2,-49 54,77-77,0 0,1 0,-1 0,1 1,-1-1,1 1,0-1,0 1,0-1,0 1,0-1,1 1,-1 0,1-1,0 6,0-6,1-1,-1 1,1-1,-1 1,1 0,0-1,-1 1,1-1,0 0,0 1,0-1,1 0,-1 1,0-1,0 0,1 0,-1 0,3 1,6 3,0-1,1 0,-1-1,1 0,0-1,11 1,-22-3,168 14,-69-9,-98-5,1 0,-1 0,0 0,0 0,1 0,-1 0,0 0,0 1,0-1,1 0,-1 1,0-1,0 1,0 0,0-1,0 1,0 0,0-1,2 3,-3-2,0-1,0 1,0 0,0-1,0 1,0 0,0 0,0-1,-1 1,1 0,0-1,0 1,-1 0,1-1,0 1,-1 0,1-1,0 1,-1 0,1-1,-1 1,1-1,-2 1,-43 34,37-30,-16 10,-26 21,49-36,1 0,0 1,0-1,0 0,-1 0,1 0,0 1,0-1,0 0,-1 0,1 1,0-1,0 0,0 0,0 1,0-1,0 0,0 1,0-1,0 0,-1 0,1 1,0-1,0 0,0 1,1-1,-1 0,0 0,0 1,0-1,0 0,0 1,0-1,0 0,0 0,1 1,-1-1,0 0,0 0,1 1,13 5,21-4,-15-3,0-1,0-1,0-1,21-8,44-7,-150 54,39-23,13-7,0 1,1 0,-1 1,1 1,-14 12,25-20,1 0,0 1,-1-1,1 0,0 0,-1 0,1 1,0-1,0 0,-1 1,1-1,0 0,0 1,0-1,-1 0,1 1,0-1,0 0,0 1,0-1,0 0,0 1,0-1,0 1,0-1,0 0,0 1,0-1,0 1,0-1,0 0,0 1,0-1,0 0,0 1,1-1,-1 0,0 1,17 6,25-5,-25-4,0 0,0-1,-1 0,1-2,-1 0,0-1,0 0,0-1,15-10,-20 10,-1 0,0 0,0-1,-1-1,0 1,0-2,-1 1,0-1,-1 0,0-1,0 1,-1-1,4-12,-9 21,0 1,-1-1,1 1,-1-1,1 0,-1 1,0-1,1 1,-1-1,0 0,0 1,0-1,0 0,0 1,-1-1,0-2,1 4,-1-1,1 0,0 1,-1 0,1-1,-1 1,0-1,1 1,-1-1,1 1,-1 0,0 0,1-1,-1 1,0 0,1 0,-1 0,0 0,1-1,-1 1,0 0,1 0,-1 1,0-1,-1 0,-5 2,0 0,0 0,0 0,1 1,-12 7,-10 6,2 2,0 1,1 1,-38 39,46-42,2 0,0 2,2 0,0 0,0 2,-17 42,28-58,5-11,14-30,18-52,-55 107,-13 18,-12 25,4 1,2 1,3 3,-43 110,60-125,2 0,3 1,2 0,2 1,2 0,3 1,2 59,3-112,0-1,0 0,0 1,0-1,0 0,0 1,1-1,-1 0,0 1,1-1,-1 0,1 0,-1 1,1-1,-1 0,1 0,0 0,1 1,-2-2,1 0,-1 1,1-1,0 0,-1-1,1 1,-1 0,1 0,0 0,-1 0,1 0,-1-1,1 1,-1 0,1 0,-1-1,1 1,-1 0,1-1,-1 1,1-1,-1 1,1 0,-1-1,0 1,1-2,29-44,-29 44,23-46,-2-1,21-72,18-106,-58 218,20-108,6-20,-24 217,-7 666,2-742,4 51,-4-55,0 0,0 1,0-1,0 1,0-1,0 0,0 1,0-1,1 0,-1 1,0-1,0 0,0 1,1-1,-1 0,0 1,1-1,-1 0,0 0,0 1,1-1,-1 0,0 0,1 0,-1 1,0-1,1 0,-1 0,1 0,-1 0,0 0,1 0,-1 0,1 0,0 0,0-1,1 0,-1 0,1 0,0 0,-1-1,0 1,1 0,-1-1,0 1,0-1,0 0,2-2,69-132,-32 57,-4 1,-3-2,29-110,-15 45,-30 105,-8 31,-7 25,-40 216,18-126,-3 23,-5 0,-68 193,94-318,-15 33,7-31,4-23,0-61,6-136,2 155,17-285,64-344,-60 576,-15 96,-8 16,1 0,-1 0,1 1,-1-1,0 0,1 0,-1 1,0-1,0 0,1 1,-1-1,0 0,0 1,1-1,-1 0,0 1,0-1,0 0,0 1,1-1,-1 1,0-1,0 0,0 1,0-1,0 1,0-1,0 1,0-1,0 0,0 1,-1-1,1 1,0-1,0 0,0 1,0-1,-1 1,-1 32,-2-1,0 1,-16 51,-40 100,43-136,-254 709,188-530,-130 454,203-654,0 0,-2 0,-15 26,9-19,17-31,3-4,8-11,13-20,64-89,-57 83,41-71,-68 105,-1 1,1-1,0 1,1-1,-1 1,0 0,1 0,0 1,-1-1,1 1,0 0,0 0,1 0,5-2,-7 3,-1 0,1 1,-1-1,1 0,-1 1,1 0,0-1,-1 1,1 0,0 0,-1 1,1-1,-1 1,1-1,0 1,-1 0,1 0,-1 0,0 0,1 0,-1 0,0 1,0-1,1 1,2 3,-4-3,0 1,0-1,0 0,0 1,0-1,-1 1,1-1,-1 1,0-1,1 1,-1-1,0 1,-1-1,1 1,0-1,-1 1,1-1,-1 1,0-1,0 0,0 1,-2 2,-32 54,30-50,-15 23,14-21,-1 0,1 0,-2-1,1 0,-1-1,-1 0,-10 9,18-17,1 0,-1-1,0 1,0-1,0 1,1-1,-1 1,0-1,0 1,0-1,0 0,0 1,0-1,0 0,0 0,0 0,0 0,0 0,0 0,0 0,0 0,0 0,0 0,0-1,0 1,0 0,1-1,-1 1,0 0,-1-2,0 0,1 1,-1-1,1 0,0-1,-1 1,1 0,0 0,1 0,-1-1,0 1,1 0,-1-4,-2-11,2-1,1-30,0 42,4-63,-1 42,-2 0,0-1,-2 1,-8-47,5 63,-1 0,0 1,-1-1,0 1,-1 0,0 0,0 1,-1 0,0 0,-1 1,0 0,0 0,-1 1,0 0,0 1,-1 0,-18-7,14 9,-1 1,0 0,1 1,-1 1,0 1,0 0,0 1,0 0,1 2,-17 3,23-3,9-2,21-16,-8-1,0 0,0-1,-2 0,14-27,-21 34,0 1,-1-1,0 0,0 0,-1-1,-1 1,0 0,0-1,-1 1,-1-19,-1 16,1 11,1 1,-1-1,1 0,-1 1,1-1,0 0,0 1,0-1,0 0,0 1,0-1,0 0,0 1,1-1,-1 0,1 1,-1-1,1 1,0-1,0 1,-1-1,1 1,0-1,0 1,0 0,1 0,-1-1,0 1,0 0,1 0,-1 0,1 0,-1 1,0-1,1 0,3 0,4-4,0 1,-1-1,1-1,-1 1,0-1,0-1,0 0,7-8,-11 9,0 0,-1 1,1-1,-1 0,0-1,-1 1,0 0,0-1,0 0,-1 1,0-1,0 0,0-7,-5-292,-8 214,6 57,-3-59,12-55,-6-115,1 251,0-1,-2 1,0 0,0 0,-1 0,-1 0,0 1,0 0,-1 0,-1 1,0 0,-1 0,0 1,0 0,-1 1,-14-11,10 9,-1 0,-1 1,0 0,0 2,-1 0,0 0,-1 2,1 0,-1 1,-1 1,-21-3,40 7,37 10,-37-9,1-1,0 0,0 0,0 1,-1-1,1 0,0 1,-1-1,1 1,0-1,-1 1,1-1,-1 1,1-1,0 1,-1 0,1-1,-1 1,0 0,1-1,-1 1,0 0,1 0,-1-1,0 1,0 0,0 0,1 0,-1-1,0 1,0 0,0 0,0 0,-1-1,1 1,0 0,0 0,0 0,-1-1,1 1,0 0,-1 0,1-1,0 1,-1 0,1-1,-1 1,1 0,-1-1,0 1,1-1,-1 1,0 0,-5 4,-1 0,1 0,-1-1,1 0,-1 0,0 0,-1-1,-13 4,-68 13,49-13,72-12,-14 3,-1-2,29-8,-40 11,-1-1,0 0,1 0,-1 0,0-1,0 0,-1 0,1 0,0-1,-1 1,0-1,0 0,0-1,-1 1,1 0,-1-1,0 0,0 0,0 0,-1 0,0 0,0-1,0 1,-1-1,0 1,0-1,0 1,-1-1,1 0,-1 1,-1-9,-6-292,7 298,-1 1,0-1,-1 1,0-1,0 1,-1 0,0 0,0 0,0 0,-1 1,0-1,-1 1,1 0,-1 0,0 1,-10-10,-1 2,-1 0,0 1,0 0,-1 1,-20-8,2 3,23 11,0 0,0-2,1 1,-20-16,26 17,1 1,-1-1,0 1,0 1,0-1,0 1,-1 0,1 0,-1 1,-11-3,18 5,-1 0,1 0,-1 1,0-1,1 0,-1 0,1 1,-1-1,1 0,-1 1,1-1,-1 1,1-1,-1 0,1 1,-1-1,1 1,0 0,-1-1,1 1,0-1,-1 1,1-1,0 1,0 0,0-1,0 1,0-1,-1 1,1 0,0-1,0 1,0 0,1-1,-1 1,0 0,0-1,0 1,0-1,1 1,-1 0,0-1,1 2,10 27,-4-18,0 0,1 0,0-1,0 0,1 0,1-1,-1 0,2-1,16 11,14 7,56 24,-51-27,16 3,-49-22,0 1,0 1,23 14,-31-17,0 1,-1 0,1 1,-1-1,0 1,0 0,-1 0,1 0,-1 0,0 0,0 1,2 9,2 12,-1 1,-2 0,-1 0,-1 0,-1 0,-6 51,2 7,4-73,0 1,1-1,0 0,1 0,1 0,0 0,0-1,1 1,1-1,13 21,-8-12,-6-11,-1 0,0 1,-1 0,0 0,-1 0,0 0,1 19,-5 85,-1-49,2-31,2 1,1-1,12 63,-1-24,-11-56,1 1,1-1,0 1,14 32,-12-37,-1 0,-1 1,0 0,-1 0,-1 0,1 22,-5 98,-1-52,3-61,0 60,-16 134,9-113,0 4,6-97,-1 0,0 0,-1-1,0 1,-1-1,1 0,-2 0,-6 11,-15 3,13-14,215-148,39-32,-202 138,204-181,-190 162,-2-3,60-83,7-36,163-320,-223 366,-5-2,39-146,-90 269,81-246,-72 232,0 1,1 0,16-20,-13 19,0-1,11-24,118-204,-74 138,18-63,-63 118,3 2,37-54,-57 98,0-1,-1 0,0-1,-1 0,0 0,6-20,-11 28,0 0,0 0,-1 0,0 0,0 0,0 0,0 0,-1 0,0 0,0 0,0 0,-1 0,1 1,-1-1,0 1,-1-1,1 1,-1-1,0 1,0 0,-4-4,6 7,1 1,-1 0,1-1,0 1,-1-1,1 1,-1-1,1 1,0-1,0 1,-1-1,1 0,0 1,0-1,-1 1,1-1,0 0,0 1,0-1,0 1,0-1,0 0,0 1,0-1,0 0,0 1,1-1,-1 1,0-1,0 1,1-1,-1 0,0 1,0-1,1 1,-1-1,1 1,-1-1,0 1,1 0,0-1,35-14,46 5,-66 9,-1 0,1-1,0-1,18-6,-26 6,0 0,0-1,-1 0,0 0,0-1,0 0,0 0,-1-1,10-10,19-17,-28 28,0-1,-1 0,0 0,0 0,0-1,-1 0,0 0,4-8,-3 2,0 0,0 0,-2 0,0-1,3-15,-6 26,-1 1,1-1,-1 1,0-1,0 1,0 0,0-1,0 1,-1-1,1 1,-1 0,1-1,-1 1,0 0,0-1,0 1,0 0,-1 0,1 0,0 0,-1 0,0 0,1 1,-1-1,0 0,0 1,0-1,0 1,0 0,0 0,0-1,0 1,-1 1,1-1,0 0,-1 1,-3-1,1-1,0 2,0-1,0 0,0 1,0 0,0 0,0 1,0-1,0 1,0 0,0 1,0-1,-8 4,5 0,-1 1,1 0,0 0,1 1,-14 14,9-8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6:53.96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18,'5'9,"1"0,-2 1,0 0,0-1,0 1,-1 1,-1-1,0 0,1 13,1-2,-3-27,1 0,-1 0,1 0,0 1,1-1,5-9,6-16,15-38,-28 117,-1-45,1 0,-1 0,0-1,1 1,0 0,-1-1,1 1,0-1,1 1,-1-1,0 1,1-1,-1 0,1 1,0-1,2 2,-3-4,-1 0,1 0,0 0,-1 0,1-1,0 1,-1 0,1-1,-1 1,1 0,0-1,-1 1,1 0,-1-1,1 1,-1-1,1 1,-1-1,1 0,-1 1,0-1,1 1,-1-1,0 0,0 1,1-1,-1 0,0 1,0-1,0-1,10-27,-9 24,3-2,-3 17,-5 43,-1 21,6-10,-2 90,-10 1,22 11,-10-101,7 99,-6-128,-3 50,-1-49,4 42,-2-78,0 0,1 1,-1-1,0 0,0 1,1-1,-1 0,0 1,1-1,-1 0,1 0,0 1,0-1,-1 0,1 0,0 0,0 0,0 0,0 0,0 0,0 0,0 0,0-1,0 1,1 0,-1-1,2 1,38 1,-37-3,1 1,-1 0,1-1,0 2,-1-1,1 1,6 1,-10-1,1-1,-1 1,0 0,0 0,1 0,-1 0,0 0,0 0,0 0,0 0,0 0,0 1,0-1,-1 0,1 0,0 1,-1-1,1 1,-1-1,1 1,-1-1,0 1,0-1,1 1,-1-1,0 1,-1 2,0 22,0-12,1-1,0 1,1 0,3 17,-4-29,0-1,1 1,-1 0,1 0,-1 0,1 0,0-1,-1 1,1 0,0-1,0 1,0 0,1-1,-1 1,0-1,0 0,1 1,-1-1,1 0,-1 0,1 0,0 0,-1 0,1 0,0-1,0 1,0-1,-1 1,1-1,0 1,0-1,0 0,0 0,0 0,0 0,0 0,2-1,21-8,-24 8,-1 1,1-1,-1 1,1-1,-1 1,0-1,1 1,-1-1,0 0,1 1,-1-1,0 0,0 1,1-1,-1 0,0 1,0-1,0 0,0 1,0-1,0-1,-1-2,-1 0,1 0,-1 0,0 0,0 0,-1 1,1-1,-4-3,4 4,-1 0,1 1,0-1,1 0,-1 0,0 0,1 0,0 0,-1-1,1 1,0-5,1 7,1 0,0-1,0 1,0 0,0 0,0-1,0 1,0 0,0 0,0 0,0 0,1 0,-1 1,0-1,1 0,-1 1,1-1,-1 1,1-1,-1 1,1-1,-1 1,1 0,-1 0,1 0,-1 0,1 0,-1 0,1 0,1 1,50 6,-46-6,0 0,0 0,1 0,-1-1,10 0,-11-1,0 1,0 0,0 0,0 1,1 0,9 3,-15-3,0-1,0 1,1 1,-1-1,0 0,0 0,0 0,0 0,-1 1,1-1,0 1,0-1,-1 0,1 1,-1-1,1 1,-1-1,0 1,0-1,0 1,1 0,-2 2,-1 46,1-32,2-15,2-14,5-34,-4 21,-4 23,0 0,0 0,0 0,0 0,0 1,-1-1,1 0,0 0,-1 0,1 1,-1-1,1 0,-1 1,1-1,-1 0,1 1,-1-1,0 1,1-1,-1 1,0-1,1 1,-1-1,0 1,0 0,1-1,-1 1,0 0,0 0,0 0,1-1,-1 1,0 0,0 0,0 0,0 0,1 0,-2 1,-43 0,35-1,6 0,-6 1,0-1,0 0,0 0,0-1,0-1,0 1,-18-7,28 8,-1 0,1 0,0 0,0-1,0 1,0 0,0 0,0 0,0 0,-1 0,1 0,0 0,0 0,0 0,0 0,0-1,0 1,0 0,0 0,0 0,0 0,0 0,0 0,0 0,0-1,0 1,0 0,0 0,0 0,0 0,0 0,0 0,0-1,0 1,0 0,0 0,0 0,0 0,0 0,0 0,0 0,0-1,0 1,0 0,0 0,0 0,0 0,1 0,-1 0,0 0,0 0,0 0,0 0,0-1,0 1,0 0,0 0,1 0,-1 0,0 0,0 0,0 0,0 0,1 0,14-6,18-2,-17 8,3-2,-1 1,1 1,0 1,0 0,34 9,-122 3,47-12,0-1,0 0,0-2,0-1,0 0,1-2,-29-9,72 9,-15 4,-27 1,-1-4,20 4,1 0,0 0,0-1,0 1,-1 0,1 0,0 0,0 0,0-1,0 1,0 0,-1 0,1 0,0-1,0 1,0 0,0 0,0 0,0-1,0 1,0 0,0 0,0-1,0 1,0 0,0 0,0-1,0 1,0 0,0 0,0 0,0-1,0 1,0 0,0 0,0-1,0 1,1 0,-1 0,0-1,2 0,-1 0,0 0,1 0,-1 1,1-1,-1 0,1 1,0-1,-1 1,1-1,0 1,-1 0,1 0,0 0,-1-1,1 2,0-1,0 0,-1 0,4 1,13 2,1 0,29-1,-34-2,0 0,0 1,0 1,-1 0,1 1,16 5,-24-6,35 18,-40-19,-1-1,1 0,-1 1,1-1,-1 1,0-1,1 1,-1-1,1 1,-1-1,0 1,1-1,-1 1,0-1,0 1,0 0,1-1,-1 1,0-1,0 1,0 0,0-1,0 1,0 0,-1 0,1 0,-1 0,0 1,1-1,-1-1,0 1,0 0,0 0,0 0,0 0,0 0,0-1,0 1,0-1,0 1,0-1,-2 1,-17 5,10-4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6:59.69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62 1,'5'38,"-3"-33,-1 0,0 0,-1 0,1 0,-1 0,0 1,0-1,-1 0,1 0,-2 6,-15 58,-6 22,19-74,0 0,2 0,0 1,1-1,1 1,1-1,0 1,5 22,1 50,4 97,5-105,-1-9,-12-55,-1 1,-1 0,-1-1,-4 32,-20 106,24-151,-1 18,-1-1,-1 1,-1-1,-8 26,8-36,0 1,1-1,1 1,0 0,0 0,2 0,0 13,-2 27,-8 155,11-201,0 0,0 0,1 0,-1 0,5 8,-5-11,1 0,0 1,-1-1,0 1,0-1,0 1,0-1,-1 1,0 0,0-1,0 1,0 0,-2 7,-1-9,1-3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7:24.64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1753 65,'0'-2,"-1"0,1 0,-1 0,0 0,0 1,0-1,0 0,0 1,0-1,-1 0,1 1,0-1,-1 1,1 0,-1 0,-2-2,2 2,0-1,0 1,1-1,-1 1,0-1,1 0,-1 0,1 0,0 0,-1 0,1 0,0 0,-1-3,2 5,1-1,-1 1,0-1,0 1,0-1,1 1,-1 0,0-1,1 1,-1 0,0-1,1 1,-1 0,0-1,1 1,-1 0,0-1,1 1,-1 0,1 0,-1 0,1 0,-1-1,1 1,-1 0,1 0,-1 0,0 0,1 0,-1 0,1 0,-1 0,1 0,-1 0,1 0,-1 1,1-1,-1 0,1 0,-1 0,0 1,2-1,-1 1,1-1,-1 0,1 1,-1-1,1 1,-1 0,1-1,-1 1,1 0,-1 0,0 0,0 0,1 0,0 1,-1 1,0 0,0 1,-1-1,1 0,-1 0,1 0,-1 1,0-1,0 0,-1 0,1 1,-1-1,1 0,-1 0,0 0,0 0,-3 5,-33 56,15-28,-14 21,33-54,1 1,-1-1,0 0,0-1,0 1,0 0,0-1,0 0,-1 0,1 0,-1 0,0 0,1-1,-8 3,10-4,0-1,-1 1,1 0,-1 0,1-1,0 1,-1 0,1-1,0 0,0 1,-1-1,1 0,0 1,0-1,0 0,0 0,0 0,0 0,0 0,0 0,0-1,0 1,1 0,-1 0,0 0,1-1,-1-1,-13-45,10 32,5 28,0 0,-1 0,-2 24,0 3,4 17,-1-35,0 1,-1 0,-1 0,-8 42,5-54,0 0,-1 0,0-1,0 1,-9 11,8-14,1 1,0-1,1 1,0 0,0 0,0 1,1-1,-2 13,2-10,0 0,-1-1,0 0,0 0,-1 0,0 0,-7 8,-3 4,-31 36,43-55,0 0,0 0,0-1,0 1,0 0,-1-1,-5 4,8-6,1 0,-1 0,1 0,0 0,-1 0,1 0,0 0,-1 0,1 0,0 0,-1 0,1 0,0 0,-1 0,1 0,-1 0,1 0,0 0,-1 0,1 0,0-1,-1 1,1 0,0 0,0 0,-1-1,1 1,0 0,-1 0,1-1,0 1,-3-23,5 16,0 1,1-1,-1 0,1 1,1-1,-1 1,1 0,0 0,0 0,1 1,0 0,0 0,0 0,0 0,10-5,-8 4,1 0,-1-1,0 0,-1 0,0-1,0 1,8-15,-11 19,-4 14,-7 17,-6-7,1 0,1 1,2 0,0 1,1 0,-6 29,11-39,0 0,0 0,-1 0,0-1,-13 21,15-28,0 0,0 0,-1 0,0 0,0-1,0 1,0-1,-1 0,0-1,1 1,-1-1,-1 1,1-2,0 1,-7 2,9-4,0-1,0 1,0-1,0 0,0 0,0 0,1 0,-1 0,0-1,0 0,0 1,0-1,1 0,-1 0,0 0,1-1,-1 1,1-1,-3-1,4 2,0 0,0 0,0 0,0 0,1 0,-1 0,0-1,1 1,-1 0,1 0,-1 0,1-1,0 1,0 0,-1-1,1 1,0 0,0-1,0 1,0 0,1 0,-1-1,0 1,0 0,1-1,-1 1,1 0,-1 0,1 0,-1-1,1 1,0 0,0 0,0 0,-1 0,1 0,0 0,0 1,0-1,0 0,3-1,5-8,-11 7,-21 9,0 0,19-6,1 1,-1 0,1 0,0 0,0 0,-1 1,1-1,0 1,0 0,1 0,-1 0,0 0,0 0,1 1,0-1,-1 1,1-1,0 1,0 0,1 0,-1 0,-2 6,2-5,0 0,-1 1,1-1,-1-1,0 1,0 0,-1-1,1 1,-1-1,1 0,-1 0,-6 3,-36 13,-16 9,57-25,1 0,1 0,-1 1,0 0,1-1,0 1,-4 6,6-8,0-1,0 1,-1 0,1 0,1 0,-1 0,0 0,0 0,1 0,-1 0,1 0,0 1,-1-1,1 0,0 0,0 0,1 0,-1 1,1 1,-1-4,1 0,-1 0,1 0,-1 0,0 0,1 0,-1 0,1 0,-1 0,1 0,-1 0,1 0,-1 0,1 0,-1-1,1 1,-1 0,1 0,-1-1,0 1,1 0,-1 0,0-1,1 1,-1 0,0-1,1 1,-1-1,0 1,1 0,-1-1,0 1,0-1,0 1,1-1,18-23,-14 16,-2 4,0 0,0-1,0 1,-1-1,1 0,1-6,-3 6,1 1,-1 0,1 0,0 0,1 1,-1-1,0 0,1 1,0 0,5-6,19-25,-2-1,-24 34,1 0,-1-1,0 1,1 0,-1 0,1 0,-1 0,1 0,-1 0,1 1,0-1,0 0,-1 1,1 0,0-1,0 1,0 0,2 0,-4 0,0 0,1 0,-1 0,0 0,0 0,1 0,-1 0,0 0,0 0,1 0,-1 0,0 1,0-1,0 0,1 0,-1 0,0 0,0 1,0-1,0 0,1 0,-1 0,0 1,0-1,0 0,0 0,0 1,0-1,0 0,0 0,0 1,0-1,0 0,0 0,0 1,0-1,0 0,0 0,0 1,-5 15,-15 20,16-31,-3 7,-1 0,2 0,0 1,0 0,1 0,1 0,0 1,0-1,2 1,0 0,0 0,1 19,3-20,-2-1,0 1,0 0,-1-1,-1 1,0 0,0-1,-2 0,1 1,-2-1,1-1,-2 1,-8 14,11-20,-1 0,1 0,-1-1,-1 0,1 0,-1 0,1 0,-1-1,-1 1,1-1,-1-1,1 1,-1-1,0 0,0 0,0-1,-1 0,1 0,-1 0,1-1,-1 0,0 0,1 0,-1-1,-13-1,11 1,-1 1,1 1,-1-1,1 2,-17 5,17-4,0-1,0-1,-1 0,1 0,-17 1,20-3,0 1,0 0,0 0,0 1,0 0,0 0,-8 4,8-3,0 0,0-1,0 0,-1 0,1-1,-1 0,-7 1,9-2,0 1,0-1,0 1,0 0,0 0,0 1,0-1,0 1,0 0,1 1,-1-1,1 1,0 0,-8 6,11-8,-3 1,0 0,0 0,-1 0,1 0,-1-1,1 1,-1-1,1 0,-8 0,8-1,1 0,-1 1,1-1,-1 1,1 0,-1 0,1 0,0 1,0-1,-1 1,1-1,0 1,0 0,0 0,1 1,-1-1,0 0,-3 6,-37 47,33-39,10-14,0-1,-1 0,0 0,1 1,-1-1,0 0,0 0,1 0,-1 0,0 0,0 0,0 0,0 0,0 0,0-1,-1 1,1 0,0-1,0 1,-1-1,1 1,-2 0,-31 12,26-9,-1 0,0 0,0-1,-1-1,-12 3,20-5,-1 0,1 0,0 0,0 0,-1 0,1-1,0 1,0-1,-1 1,1-1,0 0,0 0,0 0,0 0,0 0,0-1,0 1,1 0,-1-1,0 0,1 1,-1-1,1 0,0 0,-1 0,1 1,-1-4,-4-7,-35-58,39 66,-1 0,0 0,0 0,-1 1,1-1,-1 1,0 0,1 0,-1 0,-1 0,1 1,0 0,-7-3,18 20,9 4,-6-13,0-2,0 1,0-1,0-1,1 1,0-2,-1 0,20 2,9-2,44-4,-16-1,-36 2,-1-3,0 0,50-15,-15 3,-55 14,0-2,-1 1,0-1,0 0,0-1,0 0,11-9,-15 10,1 0,-1 0,-1-1,1 1,-1-1,0 0,0 0,0-1,0 1,-1-1,0 0,3-9,-6 12,0 1,0-1,-1 1,1-1,-1 0,1 1,-1-1,0 1,0 0,0-1,0 1,-1 0,1-1,-1 1,1 0,-1 0,-2-2,2 2,1 0,-1 0,0-1,1 1,-1-1,1 1,0-1,0 1,0-1,-1-3,2 5,0 0,1-1,-1 1,1 0,-1 0,1 0,-1 0,1 0,0 0,0 0,-1 0,1 0,0 0,0 1,0-1,0 0,0 1,0-1,0 0,0 1,0-1,0 1,0-1,1 1,-1 0,0 0,0-1,0 1,0 0,3 0,23-5,-20 4,0 0,0-1,0 0,0 0,0-1,-1 1,7-5,19-4,-30 10,0 1,0 0,0-1,0 1,0-1,-1 1,1-1,0 0,0 0,-1 0,1 0,-1 0,1 0,-1 0,1 0,-1-1,1 1,-1-1,0 1,0-1,0 1,0-1,0 0,0 1,0-1,-1 0,1 0,-1 0,1-2,5-21,-1 0,2-29,-6 46,-1 0,1 0,-2 0,1 0,-1 1,-1-1,1 0,-1 0,0 1,-1-1,-3-7,5 14,0 0,0-1,0 1,0 0,-1 0,1 0,0 0,0 0,-1 0,1 0,-1 1,1-1,-3-1,-2 0,0-1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5:39.2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0,'823'823,"-817"-817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7:36.31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262 1,'-2'20,"4"4,-1-23,0 0,0 0,0 0,1 0,-1-1,0 1,1 0,-1-1,0 1,1-1,-1 1,1-1,-1 0,0 0,1 0,-1 1,1-1,-1-1,3 1,0 0,0 0,0 0,0 0,0 0,0 1,0 0,0 0,0 0,0 0,5 3,-7-2,0 0,1 0,-1 0,0 1,-1-1,1 0,0 1,-1-1,1 1,-1 0,0-1,0 1,0 0,0 0,0 3,0-4,0 0,0 0,1 1,-1-1,0 0,1 0,-1 0,1-1,0 1,0 0,0-1,0 1,0-1,0 0,0 1,0-1,5 1,50 17,-13-6,-9 7,-30-16,0-1,0 0,1 0,0 0,0 0,-1-1,1 0,1-1,-1 1,0-1,10 1,173 8,-197-10,0 1,1 1,-1-1,1 1,-10 4,-24 5,23-8,0-1,-1-1,1 0,-1-2,1 0,0-1,0 0,0-2,0 0,0-1,1-1,-1-1,-18-10,-4-5,30 15,0 1,-1 1,0 0,-18-6,22 8,0 2,0-1,-1 1,1 0,-1 1,1-1,0 2,-1-1,1 1,-1 0,1 0,-11 4,13-3,0 1,0-1,0 1,1 0,-1 0,1 0,-1 1,1-1,0 1,1 0,-1 0,1 1,-1-1,1 1,0-1,1 1,-3 7,2-7,1 1,0-1,0 1,0 0,0 0,1 0,0 0,1 0,-1 1,1-1,1 0,-1 0,1 0,0 0,0 0,0 0,1 0,3 6,-3-5,-1 0,1 0,-1 0,-1 1,1-1,-1 0,0 0,-3 13,-15 62,6-36,-1 7,8-39,1 0,1 0,1 0,0 1,0 16,1-16,0 1,-1-1,0 1,-1-1,-1 0,-1 0,0 0,-1-1,0 0,-1 0,-12 17,1 10,18-38,2-7,8-22,-7 19,4-13,0 0,-2 0,7-42,-12 61,0-1,0 1,0-1,0 0,-1 1,1-1,0 1,-1-1,1 1,-1-1,1 1,-1-1,0 1,0 0,1-1,-2 0,-5 2,3 16,3 2,0 1,-1 0,-2-1,1 1,-12 31,13-43,0 0,1 0,0 0,0 1,1-1,0 0,1 11,0 1,-1-10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02.59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2521 0,'-14'9,"1"0,-1-2,0 0,0 0,-1-1,-27 7,38-12,-41 2,40-3,0-1,-1 1,1 1,-1-1,1 1,-9 2,13-2,0-1,-1 1,1 0,0 0,0 0,-1-1,1 1,0 0,0 1,0-1,0 0,0 0,0 0,1 1,-1-1,0 0,1 1,-1-1,1 0,-1 1,1-1,0 1,-1-1,1 1,0-1,0 1,0-1,0 3,1 14,-2 1,0 0,-6 26,5-38,0-1,0 1,0-1,-1 0,0 0,0 0,-1-1,1 1,-1-1,-1 0,1 0,-1 0,-6 5,-4 4,1 1,0 1,1 0,-19 30,17-23,-34 38,34-45,1 0,0 1,1 1,1 0,0 0,1 1,2 1,0 0,1 0,1 1,-5 22,-2 13,9-41,1-1,1 1,1 0,-2 26,-6 115,0-1,10-120,1-5,-1-1,-2 1,-1 0,-12 56,14-84,0-1,0 1,0-1,0 1,0-1,0 0,0 1,0-1,-1 0,1 0,-1 0,1 0,0 0,-1 0,0-1,1 1,-1 0,1-1,-1 1,0-1,1 1,-1-1,0 0,0 0,1 0,-1 0,0 0,0 0,1 0,-1-1,-2 0,-63-16,54 13,-3-1,4 0,-1 1,0 1,-1 0,1 1,-16-1,23 4,1-1,0 1,-1 0,1 0,0 1,0-1,0 1,0 1,0-1,0 0,0 1,1 0,0 0,-1 1,1-1,-5 6,-13 16,0 2,-29 46,7-10,36-51,2-1,-1 1,2 1,-8 21,-15 30,26-62,0-1,0 1,0-1,0 1,-1-1,1 0,0 0,-1 0,1 0,-1 0,1-1,-1 1,0-1,1 1,-1-1,0 0,1 0,-1 0,-4-1,-52-7,57 7,0 1,0-1,0 1,0 0,0 0,0 0,0 0,0 0,0 0,0 1,0-1,0 0,0 1,0 0,0-1,0 1,0 0,0 0,1 0,-1 0,0 1,1-1,-1 0,1 1,-1-1,-1 3,-1 4,-1-1,2 1,-1 0,1 0,-3 10,4-11,0 0,1 0,-2-1,1 1,-1-1,0 1,0-1,-1 0,1 0,-1 0,-1-1,1 0,-1 1,0-2,0 1,0 0,-1-1,0 0,0 0,0-1,0 0,0 0,-8 2,7-2,0-1,0 0,0 0,-1-1,1 0,0-1,-13 0,17 0,0 0,0-1,0 1,0-1,0 0,0 0,0 0,1 0,-1-1,0 1,1-1,-1 1,1-1,-1 0,1 0,0 0,0-1,0 1,0 0,-2-4,1 1,1 0,-1 0,1 0,1 0,-1 0,1-1,0 1,0-1,0 1,1-1,0-5,-5-32,3 38,1 1,-2-1,1 0,-1 1,1-1,-1 1,-5-6,5 8,1-1,0 1,0 0,0-1,0 0,0 1,1-1,-1 0,1 0,-1 0,1 0,0 0,1 0,-1 0,0 0,1 0,0-1,-1 1,1 0,1 0,-1 0,1-5,2 5,0-1,1 1,-1 0,1 0,0 0,0 1,0-1,0 1,0 0,5-2,-9 5,0-1,0 1,0-1,0 1,0 0,0-1,-1 1,1-1,0 1,0-1,-1 1,1-1,0 1,-1-1,1 1,0-1,-1 1,1-1,-1 0,1 1,0-1,-1 0,1 1,-1-1,1 0,-1 1,0-1,1 0,-1 0,-18 13,13-10,0 0,0-1,-1 0,1 0,-1 0,0-1,1 0,-1-1,0 1,-12-2,0-1,0-2,-26-7,-14-3,37 10,1 1,-30 0,42 3,1 1,-1 0,0 1,0-1,1 2,-1-1,1 1,-12 6,-20 8,28-12,0 0,1 1,-20 12,27-17,0 0,0 0,-1 0,1-1,0 0,0 1,-1-1,1-1,0 1,0-1,-1 1,1-1,0-1,0 1,-5-3,-34-5,-92 1,132 8,0-1,0 1,0 0,1 0,-1 1,0-1,0 0,0 1,1 0,-1 0,0 0,1 0,-1 0,1 0,-1 0,1 1,0 0,-1-1,1 1,0 0,0 0,0 0,0 0,1 1,-1-1,0 0,1 1,0-1,0 1,0-1,0 1,0 0,-1 2,-1 10,0-1,2 0,-1 1,2 27,0-39,0 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27.47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1628 53,'-21'1,"1"1,-27 6,31-5,-1 0,1-1,-1-1,-26-1,42 0,0 0,0 0,0-1,-1 1,1 0,0-1,0 1,0-1,0 1,0-1,0 0,0 1,0-1,1 0,-1 0,0 0,0 0,1 1,-1-1,0 0,1 0,-1 0,1-1,-1 1,1 0,-1 0,1 0,0 0,0 0,0 0,0-1,-1 1,1 0,1 0,-1 0,0 0,0-1,0 1,1 0,0-2,-1 2,0 0,1 0,-1 0,0 0,0 0,1 0,-1 0,0-1,0 1,0 0,-1 0,1 0,0 0,0 0,0 0,-1 0,1-1,-1 1,1 0,-1 0,1 0,-1 0,0 1,1-1,-1 0,0 0,0 0,1 0,-1 1,0-1,0 0,0 1,0-1,0 1,0-1,0 1,0-1,0 1,-2 0,-5 0,-1 0,1 1,0 0,-1 1,1 0,0 0,0 1,0 0,1 0,-1 1,1 0,0 0,0 1,0 0,-7 7,-23 12,36-23,0-1,0 1,0-1,0 1,0-1,0 1,0-1,0 1,1 0,-1-1,0 1,0 0,1 0,-1 0,0 0,1 0,-1 0,1 0,-1 0,1 0,-1 0,1 0,0 0,-1 0,1 0,0 0,0 0,0 0,0 0,0 0,0 1,0-1,0 0,1 0,-1 0,0 0,1 0,-1 0,1 0,-1 0,1 0,0 2,1-1,0-1,0 1,0 0,0 0,1-1,-1 0,0 1,0-1,1 0,-1 0,1 0,-1 0,1-1,0 1,-1-1,6 1,29-13,-34 10,-1 1,1-1,0 1,0 0,0 0,0 0,0 0,0 0,0 1,0 0,0-1,0 1,0 0,0 0,5 1,-8-1,0 1,0-1,1 0,-1 0,0 1,1-1,-1 0,0 0,0 1,0-1,1 0,-1 1,0-1,0 0,0 1,0-1,0 0,0 1,0-1,1 0,-1 1,0-1,0 1,0-1,-1 0,1 1,0-1,0 0,0 1,0-1,0 0,0 1,0-1,-1 0,1 1,0-1,-13 18,-18 9,-57 56,83-78,-1-1,0 0,0 0,0 0,0-1,-10 4,9-4,1 0,0 0,0 0,0 1,0-1,1 1,-8 8,-101 81,106-85,0-1,-1 0,0 0,0-1,-1 0,0 0,-12 4,16-7,0-1,1 0,-1-1,0 1,0-1,0 0,0-1,0 1,0-1,0 0,-1-1,1 0,0 0,-9-2,-5-2,1 1,-1 1,0 1,0 1,0 0,-36 5,-8-2,48-1,1 1,-29 6,28-5,1 0,-1-1,-17 1,-133-14,138 10,22 0,0 0,0 1,0 0,0 0,0 0,0 1,0-1,0 2,1-1,-1 1,0-1,0 2,1-1,0 1,-1-1,-6 6,-1 4,-8 8,0-2,-25 16,45-34,0 0,1 0,-1 1,0-1,1 0,-1 0,0 1,1-1,-1 0,1 1,-1-1,0 0,1 1,-1-1,1 1,-1-1,1 1,0-1,-1 1,1 0,-1-1,1 1,0 0,0-1,-1 1,1 0,0-1,0 1,0 0,0-1,-1 1,1 0,0-1,0 1,1 0,-1 0,0-1,0 1,0 0,0-1,1 1,-1 0,0-1,0 1,1-1,-1 1,1 0,-1-1,0 1,1-1,-1 1,1-1,-1 1,1-1,0 1,-1-1,1 0,-1 1,1-1,0 0,-1 0,1 1,0-1,-1 0,1 0,1 0,66 19,-34-10,-30-8,1 1,-1-1,0 1,0 1,0-1,0 0,0 1,0 0,0 0,-1 0,1 0,-1 1,0-1,0 1,-1 0,1 0,-1 0,1 0,-1 0,-1 0,1 1,0-1,-1 1,0-1,0 1,-1 0,1-1,-1 1,0 8,-1-5,-1-1,1 1,-1-1,0 0,-1 0,0 0,0 0,-6 10,4-9,1 1,0 0,0 0,1 0,0 0,-2 11,5-18,0 1,0-1,0 0,0 1,1-1,-1 1,1-1,-1 0,1 1,0-1,0 0,0 0,0 0,0 1,1-1,-1 0,0-1,1 1,0 0,-1 0,1-1,0 1,0-1,0 1,0-1,0 0,0 0,5 2,34 18,67 47,-103-64,-1 1,0-1,0 1,0 0,-1 0,1 0,-1 1,0-1,-1 1,1 0,-1-1,0 1,-1 0,1 1,0 5,-1-5,0 0,1 0,0 0,0 0,1 0,0 0,0-1,1 0,0 1,0-1,8 9,-8-11,0-1,1 0,-1 0,1 0,0 0,0-1,0 0,0 0,0 0,1-1,4 2,21 6,-25-7,-2 1,1-1,0 1,0 0,-1 1,0-1,1 1,-1 0,-1 0,1 0,-1 1,1-1,-1 1,0 0,-1 0,1 0,1 5,0 1,-1-1,0 1,0 0,-1 0,0 0,-1 0,0 17,-2-24,0-1,0 0,-1 0,1 0,-1 0,1-1,-1 1,0 0,0-1,0 1,0-1,-1 0,1 1,-1-1,1 0,-7 3,5-3,0 1,1 0,-1 0,1 1,-1-1,1 1,0-1,-4 9,1 0,1 1,0-1,1 1,0 0,-1 14,5-23,0 1,0-1,0 0,0 0,1 0,-1 0,1 0,0 0,1 0,-1 0,1 0,0-1,-1 1,2 0,-1-1,0 0,1 1,-1-1,1 0,5 4,7 6,1-1,1-1,0 0,0-1,1-1,0 0,0-2,1 0,0-1,1-1,21 3,-37-7,1 0,-1 1,0 0,0 0,1 0,-2 0,1 0,7 6,-10-7,1 1,0-1,-1 1,1-1,-1 1,1 0,-1-1,0 1,0 0,0 0,0 0,0 0,0 0,0 0,-1 1,1-1,-1 0,0 0,1 5,-2-7,1 1,-1 0,1-1,-1 1,1-1,-1 1,1-1,-1 1,0-1,1 1,-1-1,0 0,1 1,-1-1,0 0,1 1,-1-1,0 0,0 0,1 0,-1 0,0 0,0 0,1 0,-1 0,0 0,0 0,1 0,-1 0,-1-1,-30-4,27 4,-17-4,19 4,0 0,0 0,0 0,0 0,0 1,0 0,0 0,-1 0,-3 0,0 10,12 14,12 30,-12-37,0-1,0 0,2-1,16 30,-20-40,-1-1,1 1,-1 0,0-1,-1 1,1 0,-1 0,0 0,0 0,0 0,-1 0,0 10,-1 0,-1-1,-1 1,-5 15,4-17,0 0,2 1,-1-1,0 20,3-11,1-1,0 1,2 0,9 36,-11-54,-1-2,0 0,1 0,-1 0,1 0,-1 0,1 0,0 0,0 0,0 0,0 0,0-1,1 1,-1 0,0-1,1 1,-1-1,1 1,0-1,-1 0,1 0,0 0,0 0,0 0,2 1,2 2,0 1,0 0,-1 0,0 1,6 6,9 10,-17-18,1 0,-1 0,0 0,-1 0,1 1,-1-1,0 1,0-1,0 1,0 0,1 9,-1-1,0 1,-1-1,-1 20,-1-28,0 1,-1 0,0 0,-1-1,1 1,-1-1,0 1,0-1,0 0,-1-1,0 1,-5 5,-4 5,9-9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31.08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140 1,'-1'3,"0"-1,0 1,0 0,-1 0,1-1,-1 1,0-1,0 1,0-1,0 0,0 1,-4 2,-29 24,14-20,11-2,17 15,1-8,-2 0,0 1,0-1,-2 1,0 0,3 19,-6-24,0-1,-1 1,-1-1,1 1,-1-1,-1 0,0 1,0-1,-1 0,0 0,-6 13,5-11,0 0,0 0,1 0,-2 16,4-17,-1 1,-1-1,0 0,0 0,-1 0,-6 11,-9 30,11-26,6-18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3:28:44.92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1734 269,'-54'1,"-59"-2,112 1,-1-1,1 1,0 0,0-1,0 1,-1-1,1 0,0 1,0-1,0 0,0 1,0-1,0 0,0 0,1 0,-1 0,0 0,0 0,1 0,-1 0,1 0,-1 0,1-1,-1 1,1 0,0 0,-1-1,1 1,0 0,0 0,0-1,0 1,0 0,0 0,1-2,8-56,-5 37,-4 20,0-1,0 1,0 0,0-1,-1 1,1-1,-1 1,1-1,-1 1,0 0,-2-4,-3-12,59 63,-44-37,0-1,1 0,0 0,0-1,0 0,1-1,-1 0,1 0,0-1,1-1,18 4,-37-10,-1 1,0-1,1 0,-1-1,1 0,0 0,-12-11,-34-17,35 24,5 2,1 1,-1 0,-25-5,33 9,1 1,-1-1,1 1,0 0,-1 1,1-1,-1 1,1-1,0 2,-1-1,1 0,0 1,0-1,0 1,0 1,-5 2,-4 2,0 0,0-1,-1 0,0-1,0-1,0 0,-16 1,-12-2,-79-4,74-2,-54 5,97-2,-1 1,1-1,-1 1,1 0,0 0,-1 0,1 1,0-1,0 1,0 0,0 0,1 1,-1-1,0 1,1-1,0 1,-1 1,1-1,-4 6,7-9,0 1,0-1,1 1,-1-1,0 1,0-1,1 1,-1-1,0 1,0-1,1 1,-1-1,0 0,1 1,-1-1,1 0,-1 1,1-1,-1 0,0 1,1-1,-1 0,1 0,-1 1,1-1,-1 0,1 0,0 0,-1 0,1 0,-1 0,1 0,-1 0,1 0,-1 0,1 0,-1 0,2-1,28 2,-27-1,61-2,264 3,-307 2,0 0,24 8,3-1,-338-66,210 42,53 10,-1 0,1-2,0-1,-45-19,68 24,0 0,0 0,1-1,-1 1,0-1,1 0,0 0,0 0,0 0,0 0,0-1,0 0,1 1,-2-5,3 6,0 0,1 0,-1 0,1 0,0 0,-1 0,1 1,0-1,0 0,0 0,1 0,-1 0,0 0,1 0,-1 0,1 0,0 0,-1 0,1 1,0-1,0 0,0 1,1-1,-1 1,0-1,0 1,1-1,-1 1,1 0,-1 0,1-1,2 0,25-22,-28 17,-22 9,-43 14,-95 28,99-13,51-25,-1 0,1-1,-1 0,0-1,0 0,-21 5,-35-2,0-3,-99-5,-75 3,239-2,0 0,0 0,0 0,1 0,-1 0,0 0,0 1,0-1,0 0,0 1,0-1,1 0,-1 1,0-1,0 1,1 0,-1-1,0 1,1-1,-1 1,0 0,1 0,-1-1,1 1,-1 0,1 0,0-1,-1 1,1 0,0 0,-1 0,1 0,0 0,0 0,0 0,0-1,0 1,0 0,0 0,0 0,0 0,0 0,1 0,-1 0,0 0,1-1,-1 1,0 0,1 1,1 1,-1 0,1 0,0 0,-1 0,1 0,1 0,-1-1,0 1,1-1,-1 0,1 1,3 1,7 2,0-1,0-1,0-1,0 0,0 0,1-1,13 0,102-4,-51-1,502 3,-639-1,-83 4,124-2,1 1,-1 1,1 1,0 1,-32 12,41-13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2:23.20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143 35,'2'288,"-5"312,-3-518,-18 79,-4 56,58-322,-17 66,1 0,3 1,35-61,8-17,-16 11,38-137,12-116,-69 254,-12 67,-10 31,-1 0,1 1,-1-1,0 0,-1 0,0-1,0 1,0 0,-1 0,0-13,-1 18,0-1,0 1,0-1,0 1,0 0,0-1,-1 1,1 0,0 0,-1 0,1 0,-1 0,1 0,-1 1,1-1,-1 0,0 1,1-1,-1 1,0 0,1-1,-1 1,0 0,0 0,-3 0,-45 5,24 0,1 2,1 1,-1 1,1 1,-42 24,-103 81,160-109,1 1,0 1,0-1,1 1,0 1,1-1,0 1,0 0,1 1,0 0,0-1,1 1,-4 17,8-27,-1 1,1 0,0-1,0 1,0 0,0-1,0 1,0 0,0-1,0 1,0 0,0 0,0-1,0 1,0 0,0-1,0 1,1-1,-1 1,0 0,1-1,-1 1,0 0,1-1,-1 1,1-1,-1 1,1-1,-1 1,1-1,-1 0,1 1,0 0,1-1,0 0,0 0,-1 0,1-1,0 1,-1 0,1-1,0 1,-1-1,1 0,-1 1,1-1,1-1,43-31,-33 21,1 1,0 0,1 1,1 1,-1 0,18-7,-31 16,1-1,-1 1,0 0,0 0,1 0,-1 0,0 0,1 1,-1-1,0 1,0-1,1 1,-1 0,0 0,0 0,0 0,0 0,0 1,0-1,-1 0,1 1,0-1,-1 1,1 0,-1 0,1 0,-1-1,0 1,2 3,5 9,-1 0,0 0,5 18,-8-23,98 351,-109-392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11.43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5308 7243,'5'-7,"1"-1,-1 0,-1 0,1 0,-1-1,-1 0,0 0,3-10,9-23,56-105,7 3,105-144,-8 13,6-39,244-581,-325 607,-98 283,-1 0,0 0,0-1,0 1,0 0,-1-8,0 13,0 0,0 0,0-1,0 1,0 0,0 0,0-1,0 1,0 0,0 0,0-1,0 1,-1 0,1 0,0 0,0-1,0 1,0 0,-1 0,1 0,0-1,0 1,0 0,-1 0,1 0,0 0,0 0,0 0,-1 0,1 0,0-1,0 1,-1 0,1 0,0 0,0 0,-1 0,1 0,0 0,0 0,-1 0,1 1,0-1,-1 0,-20 17,-485 526,54 61,290-325,136-233,25-45,1 0,0-1,0 1,-1-1,1 1,-1 0,1-1,0 1,-1-1,1 1,-1-1,1 1,-1-1,0 1,1-1,-1 1,1-1,-1 0,0 1,1-1,-1 0,0 0,1 0,-1 1,-1-1,1-19,9-13,2 1,2 0,0 0,21-33,-10 17,559-1014,-497 915,86-134,36-63,-151 241,59-153,-107 235,-19 52,-14 37,-92 241,79-223,-70 119,90-182,18-24,0 1,-1-1,1 0,0 0,0 0,0 0,0 0,-1 0,1 1,0-1,0 0,0 0,0 0,-1 0,1 0,0 0,0 0,0 0,-1 0,1 0,0 0,0 0,0 0,-1 0,1 0,0 0,0 0,0 0,-1 0,1 0,0 0,0-1,0 1,0 0,-1 0,1 0,0 0,0 0,0 0,0-1,-1 1,1 0,0 0,0 0,0 0,0-1,0 1,0 0,0 0,0 0,0-1,0 1,0 0,-1-6,1 0,0 0,1 0,-1 0,1 0,1 1,1-7,22-75,66-153,64-80,-16 35,-80 159,-44 107,-14 34,-12 37,-13 33,15-69,3-23,-3-37,7 30,-144-598,35 179,50 204,47 188,-2 1,-2 1,-31-53,44 86,-1 0,1 0,-1 0,0 1,0 0,0 1,-1-1,1 1,-1 0,0 1,-1-1,1 2,-1-1,1 1,-1 0,0 0,1 1,-1 0,-13 1,3-1,0 1,0 1,1 1,-1 0,0 2,1 0,-32 11,-8 12,0 2,2 2,-61 46,-143 128,195-153,3 2,2 3,-101 128,146-162,25-33,31-40,201-234,-133 162,116-167,-172 194,-44 74,1 0,1 1,0 1,2 0,0 0,31-30,-17 28,1 1,0 1,2 2,0 1,1 1,0 2,43-12,-41 14,1-2,0 2,1 1,0 2,46-4,-62 10,1 0,-1-1,0-1,28-10,-38 10,-1 0,0 0,0-1,0 0,0 0,-1-1,0 0,0-1,-1 0,12-14,-18 21,0 0,-1-1,1 1,-1-1,1 0,-1 1,1-1,-1 1,1-1,-1 0,0 1,1-1,-1 0,0 0,0 1,1-1,-1 0,0 0,0 1,0-1,0 0,0-1,-19 11,-143 111,-63 49,197-144,0 2,-40 51,-13 14,8-24,-4-3,-106 70,159-116,0 0,2 2,1 0,0 1,1 1,-18 30,38-52,-1 1,0-1,0 1,1-1,-1 0,0 1,0-1,-1 0,1 0,0 0,0 1,0-1,-1 0,1-1,-1 1,1 0,-1 0,1-1,-1 1,-1 0,2-2,0 0,0 0,1 0,-1 0,1 0,-1 0,1 0,0 0,-1 0,1 0,0-1,0 1,0 0,0 0,0 0,0 0,0-1,0 1,0 0,1-2,13-74,-6 47,55-250,-62 272,0 0,-1 1,0-1,0 0,0 1,-1-1,0 1,-1-1,0 1,0-1,0 1,-1 0,-5-9,5 11,0 1,-1-1,1 1,-1 0,0 0,0 1,0-1,0 1,0 0,-1 0,0 0,1 1,-1 0,0 0,0 0,-1 0,1 1,0 0,-9-1,-44-2,-111 6,55 2,74 0,0 1,1 2,-1 1,-42 17,82-25,-28 10,1 1,0 2,1 0,1 2,0 1,1 1,1 0,1 2,-38 40,-5 23,42-54,13-15,-1 0,-1 0,0-1,0 0,-23 15,-141 71,111-63,1 2,-116 92,161-111,1 2,1 0,0 1,2 0,-15 28,-19 22,29-45,-22 42,-69 130,96-172,2 1,1 0,-11 36,14-37,0 0,-2-1,-1 0,-17 27,-64 109,69-115,-82 177,84-168,-20 76,27-78,-40 91,-56 55,94-171,-2-1,-1-1,0-1,-27 24,37-40,-1 1,0-2,-1 0,0 0,-1-1,1 0,-1-1,0-1,-1 0,1-1,-29 5,13-3,0 1,-30 11,30-8,-60 12,-6-9,-160 2,218-16,-3-1,-1 2,0 2,0 1,1 2,-73 19,85-16,-1-1,0-1,0-2,-34 1,-122-6,72-2,5 2,-123 3,200 3,0 1,-49 16,-10 2,65-17,1 1,-41 18,25-9,7 0,1 1,1 1,1 2,0 1,2 1,-43 46,57-55,-1 0,0-1,0 0,-2-2,-34 20,45-28,0 1,1 0,-1 0,1 1,0-1,0 1,0 0,1 0,0 1,0-1,0 1,0 0,1 0,0 0,1 1,-1-1,1 1,0-1,1 1,0 0,0-1,0 1,1 0,0 7,0-7,0 0,1 0,-1-1,2 1,-1 0,1-1,0 1,0-1,0 1,1-1,0 0,0 0,1 0,0-1,0 1,0-1,1 0,-1 0,1 0,1-1,-1 0,0 0,13 6,65 19,-64-24,1 1,-1 1,0 1,25 15,-38-19,0 1,-1 0,1 0,-1 1,0-1,-1 1,1 0,-1 0,0 1,5 12,25 78,-18-45,1-6,-3 1,-1 0,-3 1,-1 0,-3 1,0 75,-7 548,0-656,-1-1,0 1,-2-1,0 0,0 0,-11 23,-10 37,-34 100,51-145,-23 52,21-59,1 0,1 0,-9 46,13-34,5-29,-1 1,0-1,-1 1,0-1,0 0,0 1,-1-1,0 0,0 0,0 0,-1 0,0 0,0-1,0 1,-1-1,0 0,-6 8,3-7,1 0,0 1,1 0,0 0,0 1,0-1,1 1,0 0,1 0,0 1,0-1,0 1,0 9,-1-4,0-1,0 1,-2-1,-8 17,-16 24,21-35,-1-2,-23 33,12-24,7-7,0-1,-2 0,0-2,-1 0,-31 23,40-31,0-1,0 1,1 0,0 1,0 0,1 0,0 0,1 1,-5 11,-2 2,-29 72,41-95,-1 1,1-1,0 1,-1 0,1-1,0 1,0-1,0 1,-1 0,1-1,0 1,0-1,0 1,0 0,0-1,0 1,0 0,0-1,0 1,1-1,-1 1,0 0,0-1,0 1,1-1,-1 1,0-1,1 1,-1-1,0 1,1-1,0 2,24 7,41-7,-56-3,990-1,-957 0,60-11,-58 6,56-1,569 9,-647-2,-1-1,38-9,-36 6,0 0,27 0,253 4,-140 3,-147-1,1 1,-1 1,0 0,0 1,30 12,-30-9,1-2,0 1,0-2,0-1,22 2,-14-3,49 10,-48-7,49 5,-40-9,250-4,-188-11,-63 7,66-2,-77 7,0 0,32-8,-31 5,50-4,560 7,-306 4,-312-3,1-2,-1 0,0-2,0 1,0-2,-1 0,17-10,14-3,-26 11,8-4,0 2,48-11,-67 20,0-1,0 1,0 1,0 0,0 0,0 1,0 1,-1-1,1 2,0-1,-1 1,11 5,-14-5,0 1,0-1,-1 1,1 1,6 6,-8-7,0 0,1 0,-1-1,0 0,1 1,0-2,0 1,0-1,9 4,148 28,-67-16,-63-12,-1 2,1 1,40 17,-60-21,1-1,0-1,-1 0,1 0,1-2,20 1,-149-1,-80-4,116-11,57 9,0 1,-30-2,42 6,-20 0,1-1,-1-2,1-1,0-1,-31-9,-116-52,93 37,66 24,2 1,-1-2,0 0,1-1,0 0,-15-11,29 18,1-1,-1 1,0 0,1-1,-1 1,0-1,1 1,-1-1,0 1,1-1,-1 1,1-1,-1 1,1-1,-1 0,1 1,-1-1,1 0,0 0,-1 1,1-1,0 0,0 0,-1 1,1-1,0 0,0 0,0 0,0 0,0 0,1 0,0 0,0 0,0 1,1-1,-1 0,0 1,0-1,0 1,1-1,-1 1,0 0,0-1,1 1,-1 0,3 0,54 2,160 30,5 1,78 18,-276-46,-1 0,34 13,-37-11,-1-1,1-1,42 6,199-12,31 2,-196 13,-62-8,66 4,-68-9,-16 0,0 0,0-1,-1-1,1-1,0 0,0-1,-1-1,1 0,15-7,-2-1,0 2,1 1,1 2,-1 1,49-3,-34 3,67 1,-22 3,-85 1,-1 0,0 0,0 0,0-1,0 0,0 0,0 0,0-1,0 0,-1 0,1 0,-1 0,0-1,0 0,0 1,-1-2,1 1,-1 0,0-1,0 1,-1-1,1 0,2-7,4-13,0 0,-2-1,7-41,-6 25,15-45,10-57,-24 86,-1 5,4-97,-11 34,-4-119,-11 145,8 59,-4-52,8 53,-2 0,-2 0,-12-38,8 30,-6-45,6 16,0-7,-1-87,-4-43,0-12,18-2981,-5 1679,5 1480,1 0,2 1,1-1,18-50,-13 50,-2 0,-2 0,-1-1,1-42,-3-5,17-85,-22 166,14-64,-10 54,-1 1,0-1,-1 0,0 1,-1-1,-1 0,0 0,-1 0,-1 0,-5-20,-5-23,11 46,-1 1,0-1,-1 1,0 0,-8-17,9 25,0 0,0 0,0 0,-1 0,1 0,-1 0,0 1,1-1,-1 1,0 0,-1 0,1 0,0 0,0 1,-1-1,1 1,-1 0,0 0,1 0,-1 0,-6 0,-2 0,0 1,1 0,-1 1,0 0,0 1,0 0,1 1,-1 0,1 1,0 0,0 1,0 0,1 1,-1 0,-12 10,16-11,0-1,0 0,0-1,0 0,-1 0,1 0,-1-1,0 0,0 0,0-1,0 0,0-1,-12 0,6-2,0 0,0-1,1-1,0 0,0-1,-25-12,26 12,0 0,-1 1,0 1,0 0,0 0,-1 1,-14 0,-6 2,-55 5,80-3,0-1,0 2,1-1,-1 1,0 1,1 0,0 0,0 0,0 1,0 0,1 1,0-1,0 1,1 1,-1 0,1-1,1 2,-1-1,1 1,1 0,-1 0,1 0,1 0,-4 13,-32 77,30-79,0 0,1 0,2 1,0 0,1 1,1-1,-3 32,7-40,-2-1,0 0,0 0,-1 0,0 0,-1-1,0 1,-1-1,0 0,-7 11,-17 38,21-35,0 1,-5 35,11-45,0 0,-1 0,-1 0,-1 0,0-1,-1 0,0 0,-1 0,-14 20,18-32,0 1,1-1,-1 0,-1 0,1 0,0 0,0-1,-1 0,1 1,0-1,-1 0,1 0,-1-1,0 1,1-1,-5 0,3 1,-1-1,1 1,-1 0,1 0,0 1,-8 3,9-3,1 0,-1 0,1 1,0-1,0 1,0 0,0 0,0 0,1 0,-1 1,1-1,0 1,0-1,-3 7,1 3,0-1,1 1,-2 17,5-22,-1-1,0 1,-1-1,0 1,0-1,0 1,-1-1,0 0,0 0,-1 0,0 0,0-1,-1 0,-10 12,-73 67,83-81,1 0,-1-1,0 1,0-1,0-1,-1 1,1-1,-1 0,1 0,-1 0,1-1,-1 0,0 0,-6 0,-16 0,-48-4,34 1,26 2,-164 1,154 2,-1 0,1 2,0 1,-43 15,-51 20,117-40,0-1,-1 1,1-1,0 0,-1 1,1-2,0 1,0 0,-1-1,-5-1,-21-1,-68 22,72-12,0-2,-51 5,58-9,1-1,-1-1,1-1,-1 0,-30-9,42 9,0-1,0 0,1 0,-1 0,1-1,0 0,0 0,0-1,1 0,0 0,-1 0,2 0,-1-1,1 0,0 0,0 0,-5-11,-11-30,15 31,-1 1,0 0,-1 1,-1-1,-1 1,-16-21,22 33,0-1,0 1,-1 0,1 0,-1 0,1 0,-1 1,0 0,0-1,0 1,1 1,-1-1,0 1,0-1,0 1,0 0,0 0,0 1,0-1,0 1,0 0,-5 2,4-2,1 0,0 1,0 0,0-1,0 1,1 1,-1-1,0 1,1-1,0 1,-1 0,1 0,1 0,-1 1,0-1,1 1,-1 0,1-1,0 1,-1 5,-1 9,1 1,1-1,1 1,0-1,4 30,-1-29,-1 0,-1 0,-1 1,-1-1,-5 25,4-32,-1 0,0 1,-1-1,0-1,-1 1,0-1,-1 0,0 0,-10 12,-84 105,-283 260,323-328,24-27,-17 18,42-39,0-1,0 1,-21 13,-15 13,-13 21,37-34,-1-1,-1-1,-31 21,49-37,1-1,-1 1,2 0,-1 0,1 1,0 0,0 0,1 0,0 1,1 0,0 0,0 0,1 0,0 1,1-1,0 1,0 0,1 0,0 0,1 11,0-3,0-1,2 1,0-1,0 0,2 0,0 0,1 0,1 0,0-1,15 26,-16-34,0 0,-1 1,0-1,0 1,-1 0,0 0,-1 0,0 0,0 0,-1 1,-1-1,1 0,-1 1,-1-1,0 0,0 1,0-1,-2 0,-3 11,0 6,-2 0,-1-1,-2 0,-14 27,18-40,0-1,-1 1,-1-1,0-1,0 0,-1 0,-1 0,1-2,-23 15,-32 19,35-22,0-2,-35 17,55-31,0 2,1-1,0 1,0 0,1 1,0 0,0 1,0 0,1 0,0 0,1 1,0 0,-8 15,2 1,1 2,1-1,-12 53,15-59,0 0,-1 0,-1 0,-1-1,-1 0,-25 33,-14 24,42-64,-1 0,0-1,-1 0,-13 11,-17 19,10-5,-2-2,-2-1,-47 36,69-61,0 0,-1-1,1-1,-2 0,1-1,-1 0,0-1,0 0,0-1,-18 1,-18-1,-82-5,40-1,-82 3,149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15.8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1110 1,'-4'1,"-1"1,1 0,0 0,-1 0,1 1,0-1,0 1,1 0,-7 6,-10 7,5-8,0-1,-1 0,1-1,-22 5,3-1,-51 26,62-24,0-2,-32 10,8-9,0-3,-1-1,0-2,-79-3,84-3,9-1,-42 5,64-1,1-1,0 2,0-1,1 2,-1-1,1 1,-19 10,10-2,-13 7,-47 21,59-33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20.98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515 201,'-40'-14,"19"5,10 4,0 0,1-1,0-1,0 1,1-2,-1 1,-12-15,-31-22,34 30,9 6,-1 1,0 0,0 0,-1 1,1 0,-18-5,26 11,0-1,0 1,0-1,0 1,0 0,0 1,0-1,0 0,0 1,0-1,0 1,0 0,0 0,0 0,1 1,-1-1,0 1,1-1,-1 1,1 0,0 0,-1 0,1 0,0 0,0 1,0-1,1 0,-1 1,1 0,-1-1,1 1,0 0,-2 4,-5 16,0 1,1 0,2 0,-5 42,-5 24,7-54,-2 4,2 0,2 0,-2 53,7-69,-8 46,3-35,6-32,0-1,0 1,0-1,0 1,1 0,-1-1,1 1,-1-1,1 1,0-1,0 1,0-1,1 0,-1 0,1 1,-1-1,1 0,-1 0,4 2,39 30,-43-33,14 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32.2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357 36,'6'-1,"1"0,-1 0,0 0,1-1,9-4,20-5,79-1,-104 11,1 2,-1-1,1 1,-1 1,1 0,-1 0,20 8,-27-8,-1 0,0 1,0-1,0 1,0-1,0 1,0 0,-1 0,0 1,1-1,-1 0,0 1,-1-1,1 1,-1-1,1 1,-1 0,0 0,0 0,-1 0,1 7,1 12,-2 0,-3 38,0-24,4-21,1 1,1 0,0-1,1 1,0-1,2 0,0-1,10 20,-4-9,13 45,-14-26,-3 1,-1 0,-2 0,-1 65,-3-92,1 0,1 0,0 0,2 0,0-1,2 0,14 32,4 13,-18-37,-2 1,-1 0,-1 0,-2 0,0 0,-2 0,-6 36,2-37,-1 0,-1 0,-1-1,-2 0,0 0,-2-1,-1-1,-19 29,7-11,-23 52,-43 74,84-152,-1 1,0-1,-1 0,-1 0,0-1,-1 0,-1-1,0-1,-17 15,-75 64,97-84,-1 0,1 0,1 1,-1 0,2 0,-1 0,1 1,0 0,1 0,0 0,0 0,-4 19,1 6,1 1,-1 46,4-47,1-25,0 1,-1-1,0 1,0-1,-1 0,-1-1,1 1,-1-1,-1 0,1 0,-11 11,5-6,2 0,0 0,-9 19,8-14,0 1,-1-2,0 1,-2-2,0 1,-1-2,0 0,-1-1,-1 0,-30 20,45-33,0-1,0 1,0-1,1 1,-1-1,0 1,0-1,0 0,0 1,0-1,0 0,0 0,1 0,-1 0,0 1,0-1,0-1,0 1,0 0,0 0,0 0,0 0,0-1,0 1,0 0,0-1,1 1,-1-1,-1 0,0-1,1 0,0 1,-1-1,1 0,0 0,0 0,0-1,1 1,-1 0,0 0,1 0,-1-3,-1-12,1 1,1-30,0 37,0-40,-1 33,0 0,1 0,1 0,0 0,2 1,-1-1,9-24,-8 35,1 1,-1-1,1 1,0 0,1 0,-1 0,0 1,1-1,0 1,0 0,0 0,0 1,1 0,7-3,39-23,-45 22,0-1,0 0,0 0,0-1,-1 0,-1 0,1 0,3-10,28-30,-31 41,0 1,-1-1,1-1,-1 1,-1-1,1 1,3-11,9-36,-8 25,0 1,2 1,18-32,7-22,-28 62,0 0,17-28,-21 41,1 0,0-1,0 2,0-1,1 1,0-1,0 1,0 1,0-1,11-4,-8 4,-1 0,0-1,0 1,-1-2,0 1,0-1,0 0,-1 0,11-17,0-5,21-47,-10 17,92-128,-44 75,-63 87,-1 0,0 0,9-34,6-16,19-28,-36 78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5:46.0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0,'531'531,"-525"-525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44.04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671 0,'0'10,"-1"-1,0 0,-1 0,0 1,0-1,-1-1,0 1,-9 16,-45 63,23-39,21-30,-2-1,0-1,-25 23,20-21,-30 37,48-54,0 1,0-1,0 0,1 1,-1-1,1 1,-1-1,1 1,0 0,0 0,0 0,0-1,1 1,-1 0,1 0,0 0,0 0,0 0,0 0,0 0,1 0,-1 0,1 0,0 0,0-1,0 1,0 0,0 0,1-1,-1 1,1-1,0 1,0-1,-1 0,2 0,-1 0,0 0,5 3,3 2,0-1,1 0,-1 0,1-2,1 1,-1-1,1-1,14 3,-20-5,0 0,0 1,-1-1,1 1,0 1,-1-1,1 1,-1 0,0 0,0 0,0 1,-1 0,1 0,-1 0,0 0,0 1,0 0,-1 0,1 0,-1 0,0 0,-1 1,1-1,-1 1,0-1,-1 1,2 8,-1-3,-2 0,1 1,-1-1,-1 0,0 0,0 0,-1 0,0 0,-1 0,-1 0,0-1,0 0,-11 19,3-11,2 1,0 0,0 0,2 1,0 0,2 1,0-1,1 1,1 0,1 1,0 25,3-32,1 0,0 0,1 0,1 0,0 0,1-1,1 1,0-1,11 21,-12-24,1 0,-2 0,0 0,0 0,-1 1,0-1,-1 1,0 0,-1-1,0 1,-1 0,-1-1,-3 16,-5 10,-1 0,-26 56,35-90,1 2,1-1,-1 0,0 1,1-1,0 1,0 0,0-1,1 1,-1-1,1 0,0 1,1-1,-1 0,1 1,-1-1,1 0,4 5,11 39,-15-38,-1 1,0 0,0 0,-1 1,-1-1,-2 20,2-27,0 0,-1-1,1 1,0 0,-1-1,0 1,0-1,0 1,0-1,-1 0,1 0,-1 0,0 0,0-1,0 1,0-1,0 0,-1 0,1 0,0 0,-1 0,-6 2,-4 0,1 1,0 0,0 1,0 0,-18 14,24-15,1 1,0 0,0 0,0 1,1 0,0 0,0 0,1 0,0 1,-5 13,-16 52,17-49,-1 1,-22 43,-41 86,27-51,27-61,3 1,1 1,-8 49,-25 76,30-111,12-33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07.3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5 346,'-2'-74,"0"44,1 0,1-1,2 1,6-33,-7 59,0-1,0 1,0 0,1-1,0 1,-1 0,1 0,1 0,-1 1,0-1,1 0,0 1,0-1,0 1,0 0,1 0,-1 1,1-1,-1 0,1 1,0 0,0 0,0 0,0 1,1-1,-1 1,8-1,-2 1,1 1,-1 0,0 1,0 0,0 1,0 0,0 1,-1 0,1 0,-1 1,11 5,-5 0,1 0,-2 1,23 20,6 4,-32-28,0-1,1 1,-1-2,1 0,0 0,1-1,20 3,30 8,-38-6,-3 0,1-1,0-1,0-1,33 3,-50-8,0-1,0 0,-1 0,1-1,0 0,-1 0,1 0,-1-1,0 1,0-1,0 0,0-1,5-4,-4 3,0 1,0 0,0 0,0 0,1 1,-1 0,1 0,0 1,8-2,-7 3,0 1,1 0,-1 1,0-1,1 2,-1-1,0 1,0 1,0-1,0 1,0 1,-1-1,1 1,-1 1,10 7,30 15,-35-23,-1 0,0-1,1 0,0 0,19 1,31 7,-43-6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5:09.71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204 67,'-4'1,"1"0,0 0,-1 0,1 0,0 1,0-1,0 1,0 0,0 0,0 0,0 0,0 0,1 1,-1-1,1 1,0 0,0 0,0-1,-3 7,3-5,-1 0,1-1,-1 1,0-1,0 1,0-1,-1 0,1 0,-1 0,0-1,-7 4,8-5,-1 0,0-1,1 1,-1 1,1-1,0 0,-1 1,1 0,0-1,0 1,0 1,0-1,1 0,-1 1,0-1,1 1,0 0,-1 0,1 0,0 0,1 0,-1 0,1 1,-1-1,1 0,0 1,0-1,0 1,1 0,-1-1,1 1,0 4,-1 37,2 1,2 0,2-1,16 67,-15-91,0 0,11 24,-10-31,-2 1,0 0,0 0,-2 0,4 28,-7 56,-2-64,2 0,5 39,-4-64,1 0,0 0,1 0,0-1,0 1,1-1,0 1,1-1,0-1,1 1,10 13,-62-117,23 57,2-1,1 0,2-2,2 0,-14-57,33 120,-2-14,0 1,1-1,-1 1,2-1,-1 0,1 0,4 8,26 36,44 53,-48-65,32 62,20 28,60 86,-86-106,-24-57,34 81,-44-86,3 0,48 73,-31-64,82 84,-96-115,1-1,1-1,1-2,61 36,-55-38,44 36,8 5,-33-26,-25-15,1-2,55 25,-39-23,-25-9,2-2,33 9,161 46,-59-15,-128-40,0 1,-1 2,-1 1,0 1,42 29,-71-43,1 0,-1 0,1 0,-1 0,1 0,-1 1,1-1,-1 0,0 0,1 1,-1-1,1 0,-1 1,0-1,1 0,-1 1,0-1,1 0,-1 1,0-1,1 1,-1-1,0 1,0-1,0 1,0-1,1 0,-1 1,0-1,0 1,0-1,0 1,0-1,0 1,0-1,0 1,0-1,-1 1,1 0,-22 6,-32-7,-102-32,98 21,27 4,0 2,-52-2,56 8,-28 1,52-2,0 0,0-1,0 1,1 0,-1-1,0 0,0 0,0 0,1 0,-1 0,1 0,-1-1,-3-1,6 2,1 0,-1 0,0 0,1 0,-1 0,0 1,1-1,-1 0,1 0,0 1,-1-1,1 0,-1 1,1-1,0 1,0-1,-1 1,1-1,0 1,0-1,0 1,-1 0,1-1,0 1,1 0,26-13,-14 8,1 1,0 0,-1 1,1 0,0 1,1 1,-1 1,16 1,-22-1,0 1,0 1,0 0,0 0,0 1,0 0,-1 0,1 1,-1 0,0 1,0-1,-1 2,0-1,10 10,-5-3,0-1,1 0,0 0,0-2,1 0,1 0,-1-1,1-1,1 0,-1-1,1-1,26 5,-38-10,0 0,0 0,0 0,0-1,0 0,0 1,-1-2,1 1,0 0,0-1,-1 0,1 1,-1-2,6-3,43-44,-45 41,1 1,0 0,1 0,-1 1,18-12,51-13,-60 26,1-1,-1-1,0 0,0-1,18-14,-26 16,0 0,0 1,0 1,1 0,0 0,0 0,0 2,1-1,-1 1,1 1,20-3,-30 5,-1 0,1 0,-1 0,1 0,-1 0,1 0,-1 0,1 0,-1 1,1-1,-1 0,1 0,-1 0,1 1,-1-1,1 0,-1 1,0-1,1 0,-1 1,0-1,1 0,-1 1,0-1,1 1,-1-1,0 1,0-1,0 0,1 1,-1-1,0 1,0-1,0 1,0-1,0 2,-9 20,-22 14,17-26,0-1,0-1,-1 0,0 0,-1-2,1 0,-30 7,21-6,-7 0,23-6,23-5,4 0,1 0,0 2,0 0,24 2,-29 0,0 0,0 0,0-1,1-1,-2-1,1 0,0-1,-1 0,15-7,-2 0,1 1,1 1,-1 2,1 1,48-4,-65 9,-8 0,0 0,-1 1,1-1,0 1,-1 0,1 1,0-1,-1 0,1 1,0 0,-1 0,1 0,-1 0,0 1,1-1,-1 1,4 3,-4-3,-1 1,0 0,1 0,-1 1,0-1,-1 0,1 1,0-1,-1 1,0-1,0 1,0 0,0 0,-1-1,1 1,-1 7,-8 91,8-100,0-1,1 0,-1 1,1-1,-1 0,1 0,-1 1,1-1,0 0,0 0,0 0,0 0,-1 0,1 0,0 0,1 0,-1 0,0 0,0-1,0 1,0 0,1-1,-1 1,0-1,1 1,-1-1,0 0,1 1,-1-1,0 0,1 0,-1 0,1 0,-1 0,0-1,1 1,-1 0,3-1,1 0,1 0,0 0,-1 0,1-1,-1 0,0 0,0 0,7-5,23-20,-22 15,2 1,-1 0,2 1,19-10,-28 17,-1 1,1 0,0 0,-1 1,1-1,0 2,0-1,0 1,0 0,0 0,0 1,0 0,-1 0,1 0,7 3,50 15,88 13,-150-32,0 0,-1 1,1-1,0 0,0 0,-1 1,1-1,0 1,-1 0,1-1,-1 1,1 0,-1 0,1 0,-1 0,1 0,0 2,-2-2,-1 0,1 0,-1 0,1 0,-1 0,0-1,1 1,-1 0,0 0,0 0,0-1,0 1,0-1,0 1,0-1,0 1,0-1,0 1,0-1,0 0,0 0,0 1,0-1,0 0,0 0,0 0,-3 0,-191 30,195-30,0 0,-1 0,1-1,0 1,-1 0,1 0,0 0,-1 0,1-1,0 1,-1 0,1 0,0 0,0-1,-1 1,1 0,0-1,0 1,0 0,-1-1,1 1,0 0,0-1,0 1,0 0,0-1,0 1,-1 0,1-1,0 1,0 0,0-1,0 1,0-1,0 1,1 0,-1-1,0 1,0 0,0-1,0 1,0 0,0-1,1 1,-1 0,0-1,0 1,1 0,-1 0,0-1,0 1,1 0,-1 0,0-1,1 1,18-32,-8 14,-5-1,-1 0,0 0,-2-1,-1 1,0-1,-1 1,-1-1,-4-29,3-62,1 108,1-1,0 0,-1 1,1-1,1 1,-1-1,0 1,1 0,0-1,0 1,0 0,0 0,5-5,40-29,-39 31,1 1,-1-1,0-1,-1 0,8-9,-8 6,0 0,-2-1,1 1,-1-1,-1 0,0-1,0 1,-1-1,-1 0,2-16,-3 20,0 0,-1 0,0 0,-1 0,1 0,-1 0,-1 1,0-1,0 0,0 0,-1 1,0 0,-1-1,0 1,0 0,-7-8,-8-8,0 0,2-1,-29-52,39 61,0-1,1 0,1 0,0 0,1-1,1 1,1-1,-1-24,5-31,0 54,0 0,-2 0,0 0,-1 0,-1 0,-1 0,0 0,-1 0,-10-24,3 18,-1 2,-1 0,-1 0,-19-23,0 1,27 34,-1 1,0 0,0 0,-1 1,0 0,-16-12,3 5,0 0,-29-28,44 37,1 1,0-1,0 0,1-1,0 1,0-1,0 1,1-1,0 0,1-1,-1 1,1 0,-1-10,1 3,-2 1,1-1,-1 1,-1-1,-1 1,1 1,-2-1,-13-19,-3 0,-52-54,61 74,-1 1,1 0,-2 1,0 1,-32-14,-2-2,-27-11,57 28,1 0,0-2,0 0,1-1,-34-27,36 23,-1 1,-1 1,0 0,-1 1,0 2,-30-13,23 11,-41-23,20 9,36 20,0-1,0 0,0-1,1-1,0 1,1-1,0-1,1 0,-1 0,2-1,0 0,0 0,-7-17,13 27,1-1,0 1,-1 0,1 0,0-1,0 1,0 0,0-1,0 1,0 0,0-1,0 1,0 0,1 0,-1-1,0 1,1 0,-1 0,1-1,0 1,-1 0,1 0,0 0,0 0,0 0,-1 0,1 0,0 0,0 1,0-1,1 0,-1 0,0 1,0-1,0 1,0-1,1 1,-1-1,0 1,0 0,3-1,-1 1,0-1,-1 0,1-1,-1 1,1 0,-1-1,1 1,-1-1,0 0,0 0,0 0,4-4,10-19,2 0,1 1,1 1,1 1,1 1,41-32,-56 49,1-1,1 1,-1 0,1 1,-1 0,1 1,0-1,0 2,0-1,0 1,0 1,14 0,12 2,69 15,-12-2,-19-11,-34-2,72 13,-36 0,1-4,0-3,94-1,-128-10,1-2,-1-1,43-13,-13 4,-34 9,1 2,75 3,-76 2,-1-1,0-2,47-9,-10 0,1 3,0 4,111 7,-42 0,528-3,-650 1,1 1,37 9,-36-5,0-2,27 1,292-4,-160-3,-159 4,-1 1,47 10,-12-1,-17-1,-39-11,-1 1,1-1,0 1,-1 0,1 0,-1-1,1 1,-1 0,1 0,-1 1,1-1,-1 0,0 0,0 1,0-1,0 1,0-1,0 1,2 2,-4-3,1 0,0 0,0 0,-1 0,1 0,0 0,-1 0,1 0,-1 0,1-1,-1 1,1 0,-1 0,0-1,1 1,-1 0,0-1,0 1,0-1,1 1,-1-1,0 1,0-1,0 1,0-1,0 0,0 0,0 1,0-1,0 0,0 0,-2 0,-38 4,37-4,-54 4,1-3,-1-2,0-3,1-2,-93-23,118 21,-1 2,-55-4,61 7,-49-10,54 8,-1 1,-29-1,-711 3,370 4,-425-2,768-2,-58-10,-38-3,-914 13,514 5,-563-3,1093 0,-1 2,1 0,-1 0,1 2,0 0,0 1,-24 11,34-14,-1 1,1 1,-1-1,1 1,0 0,1 0,-1 1,1 0,-1 0,1 0,1 1,-1-1,1 1,0 0,1 1,-1-1,1 0,0 1,-3 10,6-14,-1-1,1 0,0 1,0-1,0 0,0 0,0 1,0-1,1 0,-1 1,1-1,0 0,-1 0,1 0,0 0,0 0,1 0,-1 0,0 0,1 0,1 2,1-1,0 0,0 0,0 0,0 0,0-1,1 0,-1 0,1 0,7 2,7 0,1 0,-1-1,37 0,518-4,-227-1,36 20,38 4,-409-21,0-1,1-1,20-4,-25 4,-1-1,1 1,0 0,0 1,0 0,-1 0,1 1,0 0,12 3,-18-4,-1 1,0-1,0 1,1-1,-1 1,0 0,0-1,0 1,0 0,0 0,0 0,0 0,0 0,0 0,0 0,1 2,-2-3,0 1,0-1,0 1,0 0,0-1,0 1,0-1,0 1,0 0,0-1,0 1,0-1,-1 1,1-1,0 1,0 0,-1-1,1 1,0-1,-1 1,1-1,0 1,-1-1,0 1,-2 1,0 1,1-1,-1-1,-1 1,1 0,0-1,0 1,-1-1,1 0,-6 1,-62 5,1-3,-101-7,38-1,-1059 4,1178 0,0 1,-1 0,1 1,0 1,0 0,0 1,-21 9,27-9,0 0,0 0,0 1,1 0,-1 1,1-1,0 2,1-1,0 1,0-1,0 2,-8 13,13-20,1 0,-1 0,1 0,-1 0,1 0,-1 0,1 0,0 0,-1 0,1 0,0 0,0 1,0-1,0 0,0 0,0 0,0 0,0 0,1 0,-1 1,0-1,1 0,-1 0,1 0,-1 0,1 0,1 1,0 0,0 0,0 0,0 0,1-1,-1 1,1-1,-1 1,1-1,0 0,5 1,6 2,1-1,1-1,15 0,-30-2,132 2,142-18,55-1,45 15,242 6,-576-2,-1 1,1 2,-1 2,-1 2,1 1,-1 2,-1 2,37 18,-73-31,0 0,0 0,-1 0,1 0,0 0,0 1,-1-1,1 0,0 1,-1-1,0 1,1 0,-1-1,0 1,0 0,0 0,0 0,0 0,0 0,1 4,-3-5,1 1,-1 0,1 0,-1-1,0 1,1-1,-1 1,0-1,0 1,0-1,0 1,-1-1,1 0,0 1,-1-1,1 0,0 0,-1 0,1 0,-1 0,0-1,1 1,-1 0,0-1,1 1,-4 0,-20 5,-1-1,0-1,0-1,0-1,0-2,-46-4,0 1,-136 3,-365-19,318-11,154 20,0 4,-112 8,54 2,127-5,12 0,0 2,-36 4,49-4,0 1,1 0,-1 0,0 1,1 0,0 0,-1 0,1 1,1 0,-1 0,-9 9,-29 24,37-33,1 0,-1 1,1 0,0 0,1 0,-1 1,1 0,0 0,1 0,-1 0,1 1,0 0,1 0,-5 13,7-18,1-1,0 0,0 0,0 1,0-1,0 0,0 1,0-1,0 0,0 0,0 1,1-1,-1 0,1 0,-1 1,1-1,-1 0,1 0,-1 0,1 0,0 0,0 0,1 2,1-1,0 0,0-1,0 1,-1 0,1-1,1 0,-1 1,0-1,4 0,9 2,0-1,0 0,16-2,-27 0,214-4,130 5,-151 27,-126-15,116 5,461-19,-610 3,67 12,-23-1,-35-5,49 13,5 3,-78-21,0-1,48-3,-51 0,1 0,0 2,42 6,-60-6,-1 0,0 0,0 0,0 0,0 0,0 1,0-1,0 1,0 0,-1 0,1 0,-1 0,1 0,-1 1,0-1,0 1,0-1,0 1,0 0,-1 0,1 0,-1 0,0 0,0 0,0 0,0 0,0 0,-1 1,1-1,-1 4,0-3,0 0,-1-1,1 1,-1 0,0 0,0 0,0 0,-1-1,0 1,1 0,-1-1,0 0,-1 1,1-1,0 0,-1 0,0 0,0 0,0-1,0 1,0-1,0 0,-1 0,-6 3,0-1,-1-1,1 0,-1 0,0-1,0-1,0 0,0 0,-14-2,-91-13,75 8,-47-11,-94-31,101 25,-131-21,46 18,-69-7,146 25,-261-12,-176 21,502 0,0 2,0 0,0 2,0 1,-24 9,40-12,0 1,0 0,0 1,1-1,0 1,0 1,0-1,1 1,0 0,-8 10,11-12,0 0,0 0,0 1,0-1,1 0,0 1,0 0,0 0,0-1,1 1,0 0,0 0,0 0,0 0,1 1,0-1,0 0,2 9,-1-11,0-1,0 0,0 0,1 1,-1-1,1 0,-1 0,1 0,0-1,0 1,0 0,0-1,0 1,0-1,0 0,0 1,1-1,-1 0,1 0,-1-1,0 1,1-1,4 1,63 5,-62-6,643-5,-574 9,0 4,103 24,-88-15,-10-5,97 0,-92-8,-48 0,0 2,45 12,16 4,-37-15,1-2,110-8,-46 0,-68 3,-1 2,85 14,-78-1,-48-9,0-1,0-1,1-1,-1 0,1-2,32-1,-50 0,1 0,0 0,-1 0,1 0,0 1,-1-1,1 0,0 1,-1-1,1 1,-1-1,1 1,-1 0,1 0,-1 0,1-1,-1 2,0-1,0 0,1 0,-1 0,0 0,0 1,0-1,0 0,-1 1,1-1,0 1,0-1,-1 1,1 0,-1-1,0 1,1-1,-1 1,0 0,0-1,0 1,0 3,0-2,0 0,0 0,0 0,0 0,-1-1,1 1,-1 0,0 0,1 0,-1 0,-1-1,1 1,0 0,-1-1,1 1,-1-1,0 0,0 1,0-1,0 0,0 0,-4 3,-5-1,0 0,0-1,0 0,0-1,0 0,-23 0,-75-5,45 0,-596 2,354 2,269-3,-62-11,-20-2,-532 12,334 6,311-3,0 0,1 0,-1 0,0 1,1 0,-1 1,1-1,-1 1,1 0,-1 0,1 0,0 1,0 0,-6 5,8-5,0 0,0 1,0-1,0 1,1 0,0 0,0 0,0 0,0 0,0 0,1 0,0 1,0-1,0 1,0-1,1 0,0 1,0 8,1-9,-1-1,0 0,1 0,-1 0,1 0,0 1,0-1,0 0,1 0,-1-1,1 1,0 0,-1 0,1-1,0 1,1-1,3 5,0-4,-1 1,1 0,-1-1,1 0,0-1,0 1,0-1,10 2,10 0,-1 0,1-2,38-2,-56 0,79-1,0 4,102 15,-93-2,1-5,126-1,-161-8,73 12,-25-2,9 1,112 4,645-18,-841-1,61-11,-60 7,61-3,-50 13,-35-3,-1 0,1 0,20-2,-31 1,-1-1,0 0,1 1,-1-1,0 1,0-1,1 1,-1-1,0 0,0 1,0-1,0 1,0-1,0 0,0 1,0-1,0 0,0 1,0-1,0 0,0 1,0-1,-1 1,1-1,0 0,0 1,-1-1,1 1,0-1,-1 1,1-1,-1 0,-12-22,13 23,-66-124,66 124,0-1,0 1,0 0,0 0,0 0,0 0,0-1,-1 1,1 0,0 0,0 0,0 0,0-1,0 1,0 0,0 0,-1 0,1 0,0 0,0 0,0 0,0-1,-1 1,1 0,0 0,0 0,0 0,0 0,-1 0,1 0,0 0,0 0,0 0,0 0,-1 0,1 0,0 0,0 0,0 0,-1 0,1 0,0 0,0 0,0 0,0 0,-1 1,1-1,0 0,0 0,0 0,0 0,0 0,0 0,-1 1,1-1,0 0,0 0,0 0,0 0,0 1,0-1,0 0,0 0,-5 21,3 24,3-15,0-16,0-1,-1 1,0 0,-1-1,-1 1,0-1,-1 1,0-1,-1 0,0 0,-11 20,9-21,-1-1,0 0,-1-1,0 0,-1 0,-13 12,16-17,0-1,0 0,-1-1,1 0,-1 0,1 0,-1-1,0 0,0 0,0 0,0-1,0 0,-9 0,-391-1,179-3,-745 3,947-1,1-2,-35-7,-34-4,-23-1,77 8,-65-2,55 8,20-1,-1 2,-41 5,65-4,0 0,0 0,0 1,0 0,0 0,1 1,-1 0,1 0,0 1,-1-1,2 1,-1 0,0 1,1 0,-7 7,12-12,-1 1,1-1,-1 1,0-1,1 1,0-1,-1 1,1 0,-1-1,1 1,0 0,-1-1,1 1,0 0,0-1,0 1,-1 0,1 0,0-1,0 1,0 0,0 0,0-1,0 1,0 0,1 0,-1-1,0 1,0 0,1-1,-1 1,0 0,1-1,-1 1,0 0,1-1,-1 1,1-1,-1 1,1-1,0 1,-1-1,1 1,-1-1,1 1,0-1,-1 0,1 0,0 1,-1-1,1 0,0 0,0 0,-1 1,1-1,1 0,54 5,-43-5,6 3,1 0,-1 2,32 11,-34-9,1-2,-1 0,1-1,28 3,0-5,-1 2,0 1,51 15,-17-2,2-3,155 9,169-23,-195-3,-166 2,-1 2,76 14,-77-10,66 2,-66-6,66 11,70 17,-141-24,0-1,0-3,1 0,48-6,-33 2,56 5,-107-4,-1 1,1 0,0 0,-1 1,1-1,0 0,-1 0,1 1,0-1,-1 1,1 0,-1-1,1 1,-1 0,1 0,-1 0,0 0,1 0,-1 0,0 0,0 1,0-1,2 2,-3-2,0 1,0-1,0 1,0 0,0-1,0 1,0-1,0 1,-1-1,1 1,-1-1,1 1,-1-1,1 0,-1 1,0-1,0 0,0 1,-1 1,-4 4,1-1,-1 0,0-1,0 1,-1-1,1 0,-1-1,-11 6,-4-1,-1-2,1 0,-1-1,-41 4,-95-6,-730-5,849-1,-65-11,-28-2,-406 14,259 3,210-9,70 8,0-1,0 0,1 0,-1 0,0 0,0 0,0 0,0 0,0 0,0 0,0 0,0 0,0 0,0 0,0 1,0-1,0 0,0 0,0 0,0 0,0 0,0 0,0 0,0 0,0 0,0 0,0 0,0 0,-1 0,1 1,0-1,0 0,0 0,0 0,0 0,0 0,0 0,0 0,0 0,0 0,0 0,0 0,0 0,0 0,0 0,0 0,-1 0,1 0,0 0,0 0,0 0,0 0,0 0,0 0,0 0,0 0,10 7,17 5,32 3,0-3,91 7,-119-15,-1 2,0 2,0 0,49 23,-51-19,1-1,1-1,0-2,51 8,70-14,-109-3,1 1,75 11,164 25,-240-29,54 0,13 2,-57-1,1-3,-1-1,1-3,0-3,100-15,-107 11,0 1,1 3,67 4,69-3,-179 0,0 0,0 0,0 0,0-1,0 1,0-1,-1 0,1 0,-1 0,1-1,-1 1,0-1,0 0,0 0,0 0,-1 0,1 0,-1-1,0 1,0-1,0 1,0-1,0 0,-1 0,0 0,0 0,0 0,1-6,2-14,-1 0,-1-1,-2-37,-1 49,-2-19,-2-1,-1 0,-2 1,-2 0,0 1,-23-46,5 9,1 2,-4 1,-50-78,-94-110,157 227,1-2,1 1,2-2,-12-30,-35-126,40 116,4 6,4-1,-6-71,18 127,0 0,1 0,0 0,1 0,0-1,0 1,0 0,1 0,1 1,-1-1,1 0,0 1,5-8,1 1,1 0,0 1,1 0,0 1,18-16,13-20,-37 40,1 1,0 0,0 0,0 0,1 1,0 0,0 0,1 1,8-5,15-5,1 1,0 2,1 1,0 2,51-8,-16 7,-19 2,68-2,-41 10,-36 1,-1-1,0-2,71-14,51-31,-121 34,0 2,0 1,1 3,0 1,1 2,66 1,-67 2,-22 0,0 1,30 3,-45-2,0-1,1 1,-1 0,0 1,0-1,0 1,0-1,0 1,0 1,0-1,-1 0,1 1,-1 0,1 0,-1 0,3 4,-1 10,-5-16,0-1,0 1,0-1,0 0,0 1,0-1,0 1,0-1,0 1,0-1,1 1,-1-1,0 1,0-1,0 0,1 1,-1-1,0 1,0-1,1 0,-1 1,0-1,1 0,-1 1,1-1,-1 0,0 0,1 1,-1-1,1 0,-1 0,0 0,1 0,-1 1,1-1,-1 0,1 0,-1 0,1 0,-1 0,1 0,-1 0,1 0,-1 0,0-1,1 1,-1 0,1 0,-1 0,1-1,20 0,0-1,0-2,-1 0,0 0,0-2,0-1,19-9,-25 11,-1 0,1 1,1 0,-1 1,0 1,23-1,94 5,-52 1,-23-4,-37-1,1 2,-1 0,0 1,0 0,0 2,30 7,-35-2,-22-5,-25-7,-9-5,-56-6,13 2,31 6,-1 3,-103 5,-43-2,125-10,62 8,0 0,0 1,0 0,0 1,-1 1,1 0,0 1,-1 1,-27 6,-120 28,106-26,-61 20,35-1,32-10,-53 11,87-25,-1 0,1 2,0-1,1 2,0 0,-19 14,34-22,-23 13,0-2,-27 10,-5 2,42-18,0 0,-1-1,-15 3,17-5,0 1,1 0,-1 1,-18 9,13-3,-1-1,0 0,0-2,-1 0,0-1,0-1,-1-1,1-1,-1 0,-39-1,53-2,-26 1,0-2,-1-2,1 0,-55-15,80 16,0 0,0 0,0-1,0 0,0-1,1 1,0-1,0-1,0 1,0-1,1 0,0 0,0-1,0 1,0-1,1 0,0-1,1 1,-1 0,1-1,0 0,1 0,-1 0,2 0,-1 0,-1-14,2 9,0 0,1 0,0-1,1 1,1 0,-1 0,2 0,0 0,0 0,10-21,-10 28,1-1,-1 1,1-1,0 1,0 0,0 0,1 1,0-1,0 1,0 0,0 0,0 1,1 0,0 0,0 0,0 0,0 1,0 0,0 1,1-1,-1 1,8-1,17 1,-21 1,-19 1,-618 3,353-6,344 26,27-3,0-4,151 6,206-19,-250-6,-190 2,1 0,-1 1,0 1,0 0,0 1,0 0,22 9,-36-12,0-1,0 1,-1 0,1 0,0 0,0 0,0 0,0 0,-1 0,1 0,0 0,0 0,0 0,-1 0,1 0,0 0,0 0,0 0,0 0,-1 0,1 0,0 0,0 0,0 0,0 0,-1 0,1 0,0 0,0 0,0 0,0 1,0-1,-1 0,1 0,0 0,0 0,0 0,0 1,0-1,0 0,0 0,0 0,-1 0,1 0,0 1,0-1,0 0,0 0,0 0,0 1,0-1,0 0,0 0,0 0,0 0,0 1,0-1,0 0,0 0,0 0,1 0,-1 1,0-1,0 0,0 0,0 0,0 0,-13 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5:50.5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62,'152'-3,"165"7,-223 10,-61-8,56 3,-24-8,-29-2,0 2,0 2,55 10,-52-6,44 4,15 1,-30-3,0-4,128-5,-73-3,676 3,-763 2,-1 2,0 1,46 13,-43-8,1-3,57 5,505-10,-293-4,335 2,-579 3,122 22,-142-16,1-1,0-3,0-1,0-3,91-8,-9-8,1 7,170 9,-100 2,443-3,-634 0,-1-1,0 1,1-2,-1 1,0-1,0 0,0 0,0 0,0-1,-1 0,1 0,-1-1,6-4,-9 6,0 1,-1 0,1-1,-1 0,1 1,-1-1,0 0,0 0,0 1,0-1,0 0,0 0,0 0,0-1,-1 1,1 0,-1 0,0 0,0 0,1 0,-1-1,-1 1,1 0,0 0,0 0,-1 0,1 0,-1-1,0 1,0 0,0 0,0 1,0-1,0 0,0 0,0 0,-1 1,1-1,-1 1,0-1,-2-1,-10-8,-1 0,-1 1,0 1,0 0,-1 1,0 1,-22-6,17 8,-1 1,0 1,0 1,0 0,0 2,0 1,-1 1,1 1,1 1,-1 1,1 1,-43 17,49-17,0-2,0 0,0 0,-1-2,-24 2,-89-6,50-1,-48 5,45 1,-84-9,167 6,-1 0,0 0,0 1,1-1,-1 0,0 0,0 0,1 0,-1 0,0 0,0 0,1-1,-1 1,0 0,0 0,1-1,-1 1,0 0,1-1,-1 1,0-1,1 1,-1 0,1-1,-1 0,0 1,1-1,-1 1,1-1,0 0,-1 1,0-2,22-13,42-7,-21 15,0 1,1 3,-1 1,63 6,-1-1,579-3,-2158 0,1453 2,0 0,-39 9,37-6,0-1,-27 2,-272-6,150-1,143-1,1 0,-34-9,31 5,-48-2,-400 6,230 4,222-3,-1-2,-35-8,33 5,-51-3,-611 7,335 4,-897-2,1251 0,0 0,0 0,-1 0,1 1,0-1,0 1,0 0,0 0,0 1,0-1,0 1,0 0,1 0,-8 5,9-5,-1 2,1-1,0 0,0 0,0 1,0-1,0 1,1 0,-1-1,1 1,0 0,0 0,1 0,-1 0,1 0,0 4,-1 3,1 1,0-1,0 0,1 1,1-1,0 0,4 13,-3-17,0 1,1-1,0 0,0 0,1-1,0 1,0-1,1 0,-1 0,12 8,-9-7,-1-2,1 1,1-1,-1-1,1 1,0-1,0-1,0 0,18 4,-2-3,0-2,41-2,25-1,153 17,-126-4,223-9,-166-6,376 21,158-4,-442-17,223 21,142-3,-392-18,1195 3,-1430 0,0-1,-1 2,1-1,0 0,0 1,-1 0,1 0,-1 1,1-1,-1 1,1 0,-1 0,0 0,0 1,0-1,0 1,4 4,-4-2,0 1,0 0,0 0,-1 0,0 1,0-1,-1 0,1 1,-2 0,3 13,6 35,-2 0,0 104,-10-129,-11 59,7-57,-3 51,7-58,-1 0,-7 26,5-26,1 0,-2 28,6 47,0-44,-1 0,-14 84,0-21,13-86,-2 0,-1-1,-13 45,1-19,-17 114,27-92,6 148,4-97,-1-109,0 1,2-1,0 0,2 1,8 20,-4-11,8 44,27 139,-4-23,-32-156,-2-24,-6-13,-1 1,1 0,-1 0,1-1,-1 1,1 0,-1-1,1 1,-1 0,0-1,1 1,-1 0,1-1,-1 1,0-1,1 1,-1-1,0 1,0-1,0 1,1-1,-1 1,0-1,0 1,0-1,0 0,0 0,13-50,-3 0,7-98,-4 32,-9 74,-1 0,-2 0,-3 1,-11-82,2 18,4 0,9-120,1 63,13-25,-1-3,-14 120,-5-125,1 165,-1-1,-2 0,-1 1,-12-33,0 7,9 25,-1 0,-26-49,11 28,22 44,0-1,0 1,-1 0,0 0,-1 0,0 0,0 1,-1 0,0 1,0-1,-1 1,-12-8,2 4,-1 1,-1 0,0 2,0 0,-1 2,1 0,-2 1,1 1,0 1,-1 1,1 0,-1 2,0 1,1 0,-1 2,-39 10,17-6,-1-1,1-2,-1-2,-67-6,4 1,-505 3,584-2,0-1,0-2,-51-14,46 10,0 2,-43-5,-80 8,104 5,0-2,0-3,1-2,-57-13,66 9,-1 2,0 3,0 1,-72 3,84 0,1-2,-36-7,-42-4,-56 14,98 2,1-3,-83-12,32 0,0 5,-144 9,93 1,-353-2,493-1,0-2,-36-8,34 5,-52-3,60 8,-74 2,88 0,1 0,0 0,-1 0,1 1,0 0,0 1,0 0,1 0,-1 0,-9 7,14-8,-1 0,0 1,1-1,-1 1,1 0,0-1,0 1,0 0,0 0,0 0,1 1,-1-1,1 0,0 1,0-1,0 5,1-6,0 0,0 0,0 1,0-1,0 0,1 1,-1-1,1 0,-1 0,1 1,0-1,0 0,0 0,0 0,1 0,-1 0,0 0,1-1,-1 1,1 0,0-1,-1 1,1-1,0 1,3 1,6 2,0 1,1-1,-1-1,1 0,0-1,0 0,17 1,93 2,-89-5,852 0,-385-4,-235 18,-21 1,112-2,68 1,-90 1,-145-3,134 18,-85-5,-138-18,307 15,-332-26,-45 1,1 1,0 1,41 6,-68-5,1 0,-1 1,0-1,1 1,-1 0,0 0,0 1,0-1,-1 1,1 0,-1 0,1 0,-1 0,0 0,0 1,0 0,-1-1,1 1,-1 0,0 0,0 1,0-1,-1 0,1 1,-1-1,1 7,-1-7,-1 0,0 0,0 0,0 0,0 0,0-1,-1 1,1 0,-1 0,0 0,0-1,-1 1,1 0,-1-1,0 1,0-1,0 0,0 0,-1 0,1 0,-1 0,1 0,-1 0,0-1,0 0,-1 1,1-1,0 0,-1-1,1 1,-5 1,-19 3,-1 0,0-2,0-2,0 0,0-2,-47-5,-3 2,-108 1,-306-15,-38-13,-146 17,420 15,-1226-2,1451-2,0-1,0-2,-53-15,52 12,0 0,-1 2,-42-2,71 8,-5 0,0-1,-1 2,1-1,0 1,-17 4,24-4,-1 0,1 1,-1-1,1 0,0 1,0-1,-1 1,1 0,0 0,0 0,1 0,-1 0,0 0,1 0,-1 0,1 1,0-1,-1 1,1-1,1 1,-1-1,0 1,0 0,1 3,-2 3,0 1,1 0,1-1,0 1,0 0,1-1,0 1,4 15,-4-20,1 1,1-1,-1 1,1-1,0 0,0 0,0 0,1-1,0 1,0-1,0 0,0 0,1 0,-1-1,8 5,20 9,0-1,39 12,-42-17,0 1,-1 1,40 25,-23-10,-32-20,0 0,0 0,-1 1,0 1,15 16,-16-13,0 1,0 0,-2 1,0 0,0 0,-1 1,-1 0,-1 1,0-1,-2 1,0 0,4 29,3 21,-5-40,-2 0,1 28,-5-44,1 0,1 0,0 0,0-1,1 1,0 0,1-1,0 0,0 0,1 0,1-1,0 0,0 0,1 0,8 9,-5-8,1-1,-1 0,2 0,-1-1,1-1,0 0,1-1,0 0,0 0,0-2,18 5,-2-4,-1 2,0 1,0 2,-1 0,0 2,45 26,-58-25,-1 1,0 0,-1 0,0 1,-1 1,-1 0,14 29,9 14,-32-58,1 1,-1 0,0 0,0 0,0 0,-1 0,1 0,0 0,-1 0,0 0,1 0,-1 1,0-1,0 4,0-6,0 1,0-1,0 0,0 0,-1 0,1 0,0 1,0-1,0 0,0 0,0 0,0 0,-1 0,1 1,0-1,0 0,0 0,0 0,-1 0,1 0,0 0,0 0,0 0,-1 0,1 0,0 0,0 0,0 0,-1 0,1 0,0 0,0 0,0 0,-1 0,1 0,0 0,0 0,0 0,-1 0,1 0,0 0,0 0,0 0,-1-1,-14-16,9 9,-1 0,1 1,-1-1,0 1,-1 0,1 1,-15-9,21 14,-1 0,0 0,1 0,-1 1,1-1,-1 0,0 1,0 0,1-1,-1 1,0 0,0 0,1 0,-1 0,0 0,0 0,1 1,-1-1,0 1,-1 0,1 0,0 1,0 0,0 0,0 0,0 0,1 0,-1 0,1 0,-1 0,1 1,0-1,0 0,0 1,0-1,1 1,-1-1,0 1,1 3,-1-3,0 0,1 0,-1 0,1 0,-1 0,1 0,0 0,1 0,-1 0,0 0,1 0,0 0,-1 0,1 0,0 0,1 0,-1-1,0 1,1 0,0-1,-1 1,1-1,0 0,0 1,1-1,-1 0,0 0,1 0,-1-1,1 1,0-1,-1 1,1-1,0 0,0 0,0 0,0 0,4 0,14 2,-1 0,1-2,0-1,36-3,-22 1,16 0,19-1,72 7,-139-4,-1 0,0 0,1 0,-1 1,0-1,1 1,-1 0,0-1,1 1,-1 0,0 0,0 1,0-1,0 0,0 1,0-1,-1 1,4 2,-4-2,-1 0,1 0,0 0,-1-1,1 1,-1 0,1 0,-1 0,0 0,0 0,0 0,0 0,0 0,-1 0,1 0,0 0,-2 3,-4 8,0 0,0 0,-1-1,-1 0,-9 11,6-8,5-7,0 1,-1-2,0 1,-1-1,0 0,0 0,-1-1,1 0,-1 0,-1-1,1-1,-1 1,1-1,-1-1,0 0,-1 0,1-1,0-1,-17 1,21-2,1 0,-1 0,1-1,-1 0,1 0,-1-1,1 1,-1-1,1 0,0-1,0 1,0-1,1 0,-1 0,0-1,1 1,0-1,0 0,0 0,1 0,-1-1,1 1,0-1,-3-6,-8-15,2 1,0-2,-11-41,19 53,-2-8,1 0,1 0,2-1,0 0,2-34,-1-30,-2 72,-1 0,0 0,-1 1,-1-1,0 1,-1 1,-1-1,0 1,-11-14,-21-41,29 48,1-1,1 0,1 0,1-1,1 0,1 0,1 0,1-1,0-42,5-8,-2-81,-3 140,-1 0,0 0,-2 0,1 1,-2 0,0 0,-17-26,13 25,0 1,0 0,-1 0,-1 1,-1 1,1 0,-2 1,0 0,-24-12,1 1,31 17,0 0,0 1,0 0,0 1,-1 0,0 0,-10-2,16 4,-1 1,0 0,0 1,1-1,-1 0,0 1,0-1,1 1,-1 0,1 0,-1 0,1 0,-1 1,1-1,0 1,-1-1,1 1,0 0,0 0,0 0,0 0,1 0,-1 0,1 1,-1-1,-1 5,-2 3,0 0,1 1,0-1,1 1,0 0,0 0,2 0,-2 22,2-2,2-1,4 34,-4-58,0 0,1 0,-1 0,1 0,1 0,-1 0,1-1,0 1,0-1,0 0,1 0,0 0,0 0,0 0,0-1,1 0,0 0,0 0,7 4,7 2,2 0,-1-1,1-1,24 5,22 9,-64-20,1-1,-1 1,0 0,1 0,-1 0,0 0,0 0,0 1,0 0,-1-1,1 1,-1 0,1 0,-1 0,0 1,0-1,-1 0,1 1,-1-1,0 1,1 0,-2-1,1 1,0 0,-1 0,1 5,-2 3,0 0,0 1,-1-1,-1-1,0 1,-9 22,6-89,6 10,11-83,-7 108,0 0,1 0,1 1,1-1,1 1,15-27,-17 37,1 1,0-1,1 1,-1 1,1 0,1 0,0 0,0 1,0 0,12-5,-7 4,0 1,1 0,0 0,1 2,-1 0,21-2,562-27,2 34,-242 1,839-2,-1163 2,65 11,-61-6,48 1,-79-8,0 1,1 0,-1 0,0 0,0 1,0 0,0 0,0 1,0 0,-1 0,1 0,-1 1,0 0,0 1,0-1,0 1,-1 0,0 0,0 1,-1-1,1 1,-1 0,0 1,-1-1,1 1,-1-1,-1 1,1 0,-1 0,0 0,-1 0,0 1,0-1,0 12,-1-17,0 1,0-1,0 1,-1-1,1 1,-1-1,1 1,-1-1,0 1,0-1,0 0,0 1,0-1,0 0,-1 0,1 0,-1 0,1 0,-3 1,0 1,-1-1,0 1,1-2,-1 1,0 0,0-1,0 0,-8 2,-8 1,0-1,-1-1,-29 1,3-4,0-3,0-1,1-3,0-1,0-3,1-2,-66-27,86 31,-1 2,0 0,0 2,-52-3,-114 10,91 1,-369-20,278 4,-194 12,164 4,-541-3,758-1,1 1,-1 1,0-1,1 1,0 0,-1 0,1 1,0-1,-1 1,1 1,0-1,0 1,1-1,-1 1,-7 7,6-4,0 1,1 0,-1 1,1-1,1 1,0 0,0 0,0 0,-2 10,-17 32,18-42,0 0,1-1,0 1,1 1,0-1,0 0,1 1,0 0,0-1,1 1,0 0,0 11,2-18,0 0,0 0,0 0,0 0,0 0,0-1,0 1,0 0,1-1,-1 1,1-1,-1 1,1-1,0 0,-1 0,1 0,0 0,0 0,0 0,0 0,0 0,0-1,0 1,0-1,0 1,0-1,0 0,0 0,0 0,0 0,0 0,3-1,11-1,0 0,1 0,15-6,-19 5,182-59,-8 3,-143 48,0 2,1 1,76-2,988 12,-879 13,-8 0,-132-16,-38-1,-1 2,94 14,-104-7,43 9,132 41,-208-53,0 0,1 1,-1 0,-1 0,1 1,-1 0,0 0,-1 0,1 1,-1 0,0 1,-1-1,0 1,0 0,5 12,22 32,-31-51,0 0,-1 0,1 0,0 0,0 0,0 0,0 0,0 0,0-1,0 1,0 0,0-1,0 1,1-1,-1 1,0-1,0 1,1-1,-1 0,0 0,0 1,1-1,-1 0,0 0,0 0,3-1,-1 0,-1 0,1 0,0-1,0 1,-1-1,1 1,-1-1,1 0,-1 0,0 0,2-3,3-2,-1-1,0 0,0 0,-1-1,0 0,4-10,-3-5,1-1,-5 44,-18 125,1-11,12 327,5-236,-2-210,-1 0,-1 0,0 0,0 0,-2-1,0 1,-6 12,9-22,-1-1,0 1,0-1,0 0,0 0,0 0,-1 0,1 0,-1 0,0-1,0 1,-7 3,8-5,-1 0,1 0,-1 0,1-1,-1 1,1-1,-1 0,0 1,1-1,-1-1,0 1,1 0,-1-1,0 1,1-1,-1 0,1 1,-1-1,1-1,0 1,-3-2,-2-1,1-1,0-1,0 1,0-1,0 0,1 0,0-1,1 1,-1-1,-4-12,-24-30,15 27,8 10,0-1,-1 2,0 0,-1 0,-14-10,5 9,0 0,-1 1,0 1,0 1,-1 1,0 2,-35-7,-36-14,73 20,0 0,0 1,-1 2,-30-4,18 7,1-2,0-1,0-1,-43-13,11-1,-129-20,129 27,40 6,1 2,-38-2,-114-9,-28 0,-613 16,793-3,1-2,-1-1,1 0,0-2,0-1,0 0,1-2,-22-13,-30-11,65 30,-1 0,1-1,0 0,0-1,0 0,1 0,-14-13,20 17,0-1,0 1,0-1,0 0,1 1,-1-1,1 0,0 0,0 0,0 0,0 0,0 0,1 0,-1 0,1 0,0-1,0 1,0 0,0 0,0 0,1 0,0 0,-1 0,1 0,0 0,1 0,-1 0,0 0,1 0,2-3,1-1,0 1,0 0,0 0,1 1,0-1,0 1,1 0,-1 1,1 0,0 0,0 0,1 1,-1 0,10-3,15-2,1 1,38-4,-12 2,304-77,-316 77,0 2,1 2,0 3,87 5,-23 0,610-3,-678 3,0 2,-1 1,48 14,42 6,-64-14,-37-6,-1-1,43 1,-52-5,0 2,-1 1,1 0,33 12,-36-9,0-1,1-2,-1 0,1-1,33 1,-48-4,0-1,-1 0,1 0,0-1,0 0,-1 1,1-1,-1-1,1 1,-1-1,0 0,0 0,0 0,-1 0,1-1,-1 1,0-1,0 0,0 0,0 0,-1-1,1 1,2-8,4-11,0-1,-2 1,7-35,-12 46,-1 10,0 0,-1-1,1 1,-1 0,1-1,-1 1,0 0,0-1,0 1,0-1,-1 1,1 0,-1-1,1 1,-1 0,0 0,0-1,0 1,0 0,0 0,0 0,-1 0,1 0,0 0,-1 1,0-1,0 0,-2-1,-2 0,0 0,0 1,0 0,0 0,-1 1,1 0,-1 0,1 0,-10 1,-49 0,-106 16,1 0,65-16,-148-17,-317 3,362 17,95-2,-16 0,-195-21,226 10,-169 7,150 4,107-1,1 0,-1 1,1 1,0-1,-1 1,1 1,0 0,0 0,0 1,1 0,-1 0,1 1,-8 6,6-3,1 0,0 1,0 1,1-1,0 1,1 1,0-1,1 1,-8 16,-38 62,52-88,0 0,-1 1,1-1,0 0,0 0,0 1,0-1,0 0,0 0,0 1,0-1,1 0,-1 0,0 0,1 1,-1-1,1 0,-1 0,1 0,0 0,-1 0,1 0,0 0,0 0,0 0,-1 0,1 0,0 0,0-1,0 1,1 0,-1-1,0 1,0-1,0 1,0-1,1 0,-1 1,2-1,55 10,-54-10,430 3,-218-7,107 19,-15 0,-85 1,-79-3,282 18,-243-4,-71-8,89 28,-152-32,2-3,-1-1,88 6,-124-17,-4-1,0 1,1 1,-1-1,0 1,0 1,-1 0,1 1,15 5,-25-8,0 0,1 0,-1 1,0-1,0 0,0 0,0 0,1 1,-1-1,0 0,0 0,0 1,0-1,0 0,0 0,0 1,0-1,0 0,0 0,0 1,0-1,0 0,0 0,0 1,0-1,0 0,0 0,0 1,0-1,0 0,0 0,0 1,0-1,-1 0,1 0,0 0,0 1,0-1,0 0,-1 0,1 0,0 0,0 1,0-1,-1 0,1 0,0 0,0 0,-1 0,1 0,0 0,-1 1,-15 6,-11 0,1-2,-1 0,-49 2,-90-8,89-1,-98 2,-114-2,226-4,-77-17,33 4,2 2,-1 5,-132 2,259 12,1 0,-1 2,30 9,8 1,116 19,0-9,281 5,-408-27,0 2,-1 2,61 16,136 49,-126-34,-116-37,-1 1,1-1,-1 1,1-1,0 1,-1-1,1 0,-1 0,1 1,0-1,-1 0,1-1,0 1,-1 0,4-1,-5 0,0 1,0-1,1 1,-1-1,0 1,0-1,0 1,0-1,0 1,0-1,0 1,0-1,0 0,0 1,0-1,0 1,0-1,-1 1,1-1,0 1,0-1,0 1,-1-1,1 1,0-1,-1 1,1 0,0-1,-1 0,-43-45,-14-4,-2 2,-2 2,-92-50,36 34,-142-53,-45 10,223 78,-16-11,-180-98,83 36,-61-43,176 95,-2 2,-99-38,-233-55,280 96,109 35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13.12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3371 142,'-36'4,"30"-3,0 0,0 0,1-1,-1 0,0 0,0 0,-11-2,-19-9,-52-22,46 17,9 3,4 0,-1 2,0 1,-1 1,0 2,-55-6,-519 3,488 10,109 0,-1 1,0 0,1 1,-1-1,1 2,0-1,-1 1,1 0,0 1,1 0,-1 0,1 1,-13 10,6-3,1 1,1 0,0 1,0 0,-15 27,-28 75,27-68,-71 138,-14 40,61-128,-53 116,80-167,-57 77,68-105,-35 36,39-45,0 0,0 1,1 1,-15 23,2 11,-22 69,-62 146,-67 93,171-349,0 0,0 0,0 0,1 1,0-1,-1 7,-2 8,0-8,0 0,-1 0,-1-1,1 0,-2 0,-11 15,-18 33,-12 39,-37 85,51-101,-75 126,65-143,32-50,1 0,1 1,0 0,1 0,-8 22,12-27,-1 0,0 0,-1-1,-1 0,1-1,-2 1,1-1,-17 13,-20 23,9-1,19-21,-2-1,0-1,-32 27,50-47,0 0,-1 0,1 0,0-1,0 1,-1 0,1-1,0 1,-1-1,1 0,0 1,-1-1,1 0,-1 0,1 0,0 0,-1 0,1 0,-1 0,1-1,0 1,-1 0,1-1,-2 0,0-1,-1 0,1 0,0 0,-1-1,1 1,0-1,1 0,-5-5,-2-4,0-1,1 0,-9-21,16 33,1 1,0-1,-1 1,1-1,0 1,-1-1,1 1,0-1,0 1,-1-1,1 0,0 1,0-1,0 1,0-1,0 0,0 1,0-1,0 1,0-1,0 0,0 1,0-1,1 1,-1-1,0 1,0-1,0 1,1-1,-1 1,0-1,1 0,5-2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55.30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877 36,'9'-3,"0"1,0 0,1 0,-1 1,0 0,0 1,18 1,0-1,106-2,317-16,-435 16,-10 1,-1 0,1 1,-1-1,0 1,1 0,-1 0,1 0,-1 1,1-1,7 3,-12-2,1 0,-1-1,0 1,0 0,0 0,1-1,-1 1,0 0,0 0,0-1,0 1,0 0,0 0,-1 0,1-1,0 1,0 0,-1-1,1 1,0 0,-1 0,1-1,0 1,-1-1,1 1,-1 0,1-1,-1 1,1-1,-1 1,0-1,0 1,-23 22,23-22,-21 18,2 0,0 2,-31 42,44-52,0 0,1 0,0 1,1 0,0 0,1 1,0-1,1 1,0 0,-1 21,-15 107,5-55,-34 257,21-88,20-139,12 180,-1-199,5 46,7 0,35 141,-41-229,-3 0,-2 1,-2 0,-8 90,5-140,-1 1,0-1,0 0,0 1,-1-1,0 0,-3 8,4-12,0-1,0 1,-1-1,1 1,0-1,0 1,-1-1,1 0,-1 0,1 0,-1 0,1 0,-1 0,0 0,1 0,-1-1,0 1,0 0,0-1,1 0,-1 1,0-1,0 0,0 0,0 0,0 0,0-1,-1 1,-37-5,0-2,-46-14,-106-33,177 51,-1 0,1 1,0 1,-1 0,1 2,0-1,-1 2,-23 5,-11 5,-60 24,24-7,85-29,-54 18,0-2,-2-3,-99 10,146-24,0 0,1-1,-1 0,1 0,0-1,0-1,0 1,0-1,0-1,1 1,-12-10,8 6,-1 1,0 0,0 1,-22-7,-24-9,58 22,0 0,-1-1,1 1,0-1,0 0,-1 1,1-1,0 0,0 0,0 0,0 0,0 1,0-2,0 1,0 0,0 0,1 0,-1 0,0 0,1-1,-1 1,1 0,-1-1,1 1,0 0,-1-1,1 1,0 0,0-1,0 1,0-1,0 1,0 0,1-1,-1 1,0 0,1-1,-1 1,1 0,0-3,4-1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7:02.9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2346,'131'-12,"-84"12,0-2,-1-2,1-2,53-15,-72 15,47-5,-2 0,-14-2,1 3,116-3,-145 11,51-7,-51 4,57-1,-87 6,1 0,0 0,0 0,0 0,0 0,-1 0,1-1,0 1,0-1,0 1,-1-1,1 1,0-1,-1 0,1 0,-1 0,1 0,-1 0,1 0,-1-1,0 1,1 0,-1-1,0 1,0-1,1-1,0-2,0-1,-1 0,0 0,0 1,0-1,0 0,-1-8,1-36,-2-1,-3 0,-18-93,15 103,3-1,0-72,1 10,-8-91,0 76,0-35,22-106,0-23,-13 159,4-142,0 259,-1 0,1 0,1 0,-1 0,4-7,-3 9,-1 0,0 0,0 0,0 0,-1-1,0 1,0-1,0 1,0-7,-2 10,0 0,1 1,-1-1,0 1,0 0,0-1,0 1,0 0,-1 0,1-1,0 1,0 0,-1 0,1 0,-1 1,1-1,-1 0,1 0,-1 1,0-1,1 1,-1 0,0-1,1 1,-3 0,-47-6,46 6,-277-1,281 1,-1 0,0 0,1 0,-1 0,0 0,1 0,-1 0,1 0,-1 1,0-1,1 0,-1 1,1 0,-1-1,1 1,-1 0,1 0,-1 0,1 0,0 0,0 0,0 0,-1 0,0 3,2-2,-1 1,1-1,1 1,-1-1,0 1,0 0,1-1,0 1,-1-1,1 0,0 1,0-1,0 0,3 4,0 4,-1 0,0 0,-1 0,0 0,0 0,-1 1,0 17,-9 74,3-77,-15 46,14-54,0 0,2 0,0 0,1 1,-2 32,7 20,-4 173,-1-222,-1 0,-1 0,-1-1,-11 25,4-8,-5 12,-3 0,-2-1,-54 84,43-80,2 2,3 0,-25 65,6 34,32-108,3 1,1 0,-5 51,16-93,0 1,0 0,1-1,-1 1,1 0,0 0,1-1,-1 1,1 0,1 4,-1-7,0-1,0 0,0 1,0-1,1 0,-1 0,0 0,0 0,1 0,-1 0,1 0,-1 0,1-1,-1 1,1-1,-1 1,1-1,0 1,-1-1,1 0,-1 0,1 0,0 0,-1 0,1 0,0 0,-1-1,1 1,0 0,-1-1,3 0,126-37,-99 27,0 1,1 2,0 0,37-2,-47 10,0 1,1 0,-1 2,0 1,0 0,-1 2,1 1,-1 0,21 11,-41-18,0 1,-1-1,1 0,0 0,-1 1,1-1,0 0,-1 1,1-1,0 1,-1-1,1 1,-1-1,1 1,-1-1,1 1,-1-1,0 1,1 0,-1-1,1 1,-1 0,0-1,0 1,1 0,-1-1,0 1,0 0,0 0,0-1,0 1,0 0,0 1,-1 0,0-1,0 1,-1-1,1 1,0-1,0 0,-1 1,1-1,-1 0,1 0,-1 0,-3 2,-52 19,57-21,-107 26,-28 11,148-46,1 0,-1-1,21-19,-16 12,34-24,7-6,81-81,-134 119,0 0,0 0,-1 0,0-1,-1 0,0 0,0 0,-1 0,0-1,0 1,-1-1,1-13,0-17,-4-73,0 2,21-329,-16 369,3-1,27-122,-25 135,-2 0,-3-1,-4-60,-2 103,-1 1,-1-1,-1 0,0 1,-1 0,-1 0,-1 0,-17-27,24 42,1 0,0 1,0-1,-1 0,1 1,-1-1,1 0,0 1,-1-1,1 0,-1 1,1-1,-1 1,1-1,-1 1,0 0,1-1,-1 1,0-1,1 1,-1 0,0 0,1-1,-1 1,0 0,0 0,1 0,-1 0,0 0,0 0,1 0,-1 0,0 0,0 0,1 0,-1 0,0 1,0-1,-1 2,0 0,0 0,0 0,1 1,-1-1,1 0,-1 1,1-1,0 1,0-1,-1 3,-17 77,19-79,-12 100,1 163,9-143,-2-70,-3 1,-2-1,-23 82,8-28,18-70,-2-1,-1-1,-22 53,16-52,-14 54,19-54,-26 59,21-54,11-31,0 0,0 0,-1 0,-6 10,7-14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7:28.40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3078 1,'-74'4,"2"5,-1 2,-98 29,84-19,-200 39,130-24,110-23,-2-1,0-3,-64 4,-529-14,258-9,361 9,1 2,0 1,-1 1,1 1,-25 7,31-7,1-2,-1 0,0-1,1 0,-19-2,-33 2,48 2,-1 0,-24 9,26-7,-1 0,-29 3,-46 7,69-9,-1-2,-50 3,58-6,1 1,0 0,-1 1,1 1,-27 10,41-13,3-1,-1 0,1 0,-1 1,0-1,1 0,-1 0,1 0,-1 1,1-1,-1 0,1 1,-1-1,1 0,-1 1,1-1,0 0,-1 1,1-1,0 1,-1-1,1 1,0-1,-1 1,1-1,0 1,0-1,0 1,0 0,-1-1,1 1,0-1,0 1,0 1,13 19,38 21,-41-34,11 9,10 8,48 30,-70-49,1-1,-1 0,1 0,0-1,0-1,0 0,1 0,-1-1,1 0,14 0,-18-3,0-1,0 1,0-1,0 0,0-1,-1 0,1 0,7-5,21-8,-11 10,0 1,1 1,0 1,0 1,0 2,41 3,3 0,364-14,-194 13,516-20,-621 1,-67 7,105-2,-23 13,-149-1,1 0,0 0,-1 0,1 0,-1 0,1 0,-1 0,1 0,-1 0,1 1,-1-1,1 0,-1 0,1 0,-1 1,1-1,-1 0,1 1,-1-1,0 0,1 1,-1-1,0 1,1-1,-1 0,0 1,1-1,-1 1,0-1,0 1,0-1,1 1,-1-1,0 1,0-1,0 1,0 0,0-1,0 1,0 0,-13 26,-29 21,6-15,8-5,-2-2,0-1,-2-2,-48 29,69-48,-1-1,1 0,-1-1,1 0,-1-1,0 0,-15-1,-24 3,-81 7,-176-9,138-3,-96 13,216-11,25-1,0 1,-1 2,-49 9,-184 40,197-46,-118-6,69-1,86 6,25-4,-1 1,1-1,0 0,-1 1,1-1,-1 1,1-1,0 0,-1 1,1-1,0 1,-1-1,1 1,0-1,0 1,-1-1,1 1,0-1,0 1,0 0,0-1,0 1,0-1,0 2,1 2,0 0,1 1,-1-1,1 0,0 0,0 0,5 7,-6-9,21 35,-3 2,17 44,-35-80,1-1,-1 0,0 1,1-1,0 0,0 0,-1 0,1 0,1 0,-1-1,0 1,0-1,0 1,1-1,-1 0,1 0,-1 0,1 0,0 0,-1-1,1 1,0-1,3 1,10 0,-1-1,1 0,16-2,2-1,25 2,1 1,-1 4,69 13,-31-4,0-3,0-5,114-8,-52 0,30 6,196-6,-373 2,-1 0,1 0,-1-2,0 1,0-2,0 1,0-1,0-1,-1 0,14-9,-23 13,0 0,0 1,0-1,0 0,0 0,0 0,0 0,-1 0,1 0,0 0,-1 0,1 0,-1 0,1 0,-1-1,1 1,-1 0,0 0,0-1,1 1,-1 0,0 0,0-1,-1-1,1 1,-1 0,0 0,0 0,0 0,-1 0,1 0,0 1,-1-1,1 1,-1-1,1 1,-1-1,-2-1,-8-4,0 0,0 1,-22-8,27 12,-128-51,123 49,-1 1,1 1,-1-1,0 2,0 0,0 0,0 2,0-1,-13 4,-23-2,-137-4,-155 5,106 7,227-10,-1 1,1 0,0 0,-1 1,1 0,0 0,0 1,0 0,1 0,-1 1,1 0,-1 1,1-1,0 1,1 1,-9 7,-4 9,0 0,2 1,-22 37,-22 29,39-62,13-13,-1-1,-1 0,0-1,-1 0,0-1,-1 0,0-1,-22 13,31-20,0-1,0 1,0 0,1 0,-1 1,1-1,0 1,0 0,0-1,1 1,-1 0,-2 6,5-9,-1 0,1 1,-1-1,1 0,0 0,-1 0,1 0,0 1,0-1,0 0,0 0,0 1,0-1,0 0,0 0,1 0,-1 1,0-1,1 0,0 1,0-1,0 0,0 0,0 0,0 0,0-1,1 1,-1 0,0-1,0 1,1-1,-1 1,0-1,1 0,-1 1,1-1,-1 0,0 0,1 0,-1 0,1 0,-1 0,2-1,42-5,46-13,-49 10,62-7,-37 11,115 8,-102 2,75 9,284 13,-260-29,80 4,-257-2,0 0,0 0,0 1,0-1,0 0,0 1,0 0,0-1,-1 1,1 0,0 0,0 0,-1 0,1 0,-1 0,1 1,-1-1,1 0,-1 1,0-1,1 1,-1 0,0-1,1 3,-1 1,1-1,-1 1,0-1,0 1,0 0,-1 0,1 0,-1-1,-1 10,-1 0,0-1,-1 1,-1-1,0 0,-1 0,-8 17,10-24,-1 1,0-1,-1 0,1 0,-1 0,0 0,0-1,-1 0,0 0,0 0,0-1,0 0,-1 0,0-1,0 0,0 0,0 0,-8 1,5-2,-1-1,1-1,-1 0,1 0,-1-1,1 0,-1-1,1 0,0 0,0-1,0-1,-12-5,6 1,-1 1,0 0,0 1,0 1,-1 1,0 1,0 0,-31-1,-150 16,-15 0,-566-13,776 1,1 0,0 1,-1-1,1 0,0 1,-1 0,1 0,0 0,0 0,0 0,0 1,0 0,0-1,0 1,0 0,1 0,-1 1,1-1,-1 0,1 1,0-1,0 1,0 0,0 0,1 0,-1 0,1 0,-2 5,2-3,-1 0,1 1,1-1,-1 0,1 0,0 1,0-1,0 0,1 1,0-1,0 0,0 0,1 0,-1 0,1 0,1 0,3 7,-2-6,0 0,0 0,0 0,1 0,0-1,0 0,1 0,0 0,-1-1,2 1,7 3,-5-4,1-1,-1 0,0-1,1 0,0-1,-1 0,1 0,12-1,559 10,-339 2,-96-1,122-1,-246-11,0 2,1 0,-1 1,0 2,0 0,28 10,-45-11,1 1,-1-1,0 1,-1 0,1 0,-1 1,1-1,-1 1,-1 0,1 0,-1 0,0 1,0-1,0 1,-1 0,0-1,2 10,-2-9,0 0,-1 0,0 0,0 1,0-1,-1 0,0 1,0-1,0 0,-1 1,0-1,0 0,-1 0,0 0,0 0,-5 11,4-14,0 0,0 0,0 0,0-1,-1 1,1-1,-1 0,1 0,-1 0,0 0,0-1,0 1,0-1,0 0,0 0,-7 0,-73 2,65-3,-44-1,1-3,1-2,-99-23,110 19,0 3,-66-1,1 0,-211-3,98 7,174-3,43 5,0 0,-1 0,1 1,0 1,-1 0,-19 3,27-2,1 0,0 0,0 1,-1-1,1 1,0 0,0 0,0 0,1 0,-1 0,1 1,-1-1,1 1,0 0,-1-1,2 1,-1 0,0 0,0 1,1-1,0 0,0 0,0 1,0-1,0 1,1-1,-1 4,0 9,0-1,1 0,0 0,2 0,-1 0,2 0,0-1,1 1,0-1,1 0,1 0,0 0,16 24,-20-35,1 0,-1-1,1 1,0-1,0 1,0-1,0 0,0 0,1-1,-1 1,1-1,-1 1,1-1,-1 0,1 0,0-1,6 1,73 2,-62-4,366-10,-208 13,211-4,-372 1,253-10,-220 11,-20-2,0 2,51 7,-80-6,-1-1,0 0,1 1,-1-1,0 1,0-1,1 1,-1-1,0 1,0 0,0 0,0 0,0 0,0 0,0 0,0 0,0 0,0 0,0 0,-1 0,1 0,0 1,-1-1,1 0,0 2,-1 1,1-1,-1 1,1 0,-1 0,0 0,-1 0,1-1,-1 1,0 5,-1-1,-1 0,1-1,-1 1,-1-1,1 1,-1-1,0 0,-9 10,2-8,1-2,-1 1,-1-2,1 1,-1-2,-20 8,-25 12,-47 33,101-57,0 0,0-1,0 1,0-1,0 0,0 1,0-2,0 1,0 0,0 0,0-1,0 0,0 1,-4-3,-49-20,24 8,-17-2,-39-16,-1 4,-1 3,-130-18,212 43,-285-19,10 9,115 22,133-10,-1-2,-44-5,79 6,0 0,0 0,0 0,1 0,-1 0,0 0,0 0,0 0,0 1,0-1,0 0,0 1,1-1,-1 1,0-1,0 1,0-1,1 1,-1-1,0 1,1 0,-1-1,1 1,-1 0,0 1,-9 29,9-22,0 0,1 1,0-1,2 16,0-16,0-1,1 0,-1 0,2 0,-1 0,1 0,0-1,8 11,-9-15,-1 0,1 1,0-1,0-1,0 1,1 0,-1-1,1 0,-1 0,1 0,0 0,0 0,-1-1,1 0,0 0,1 0,-1 0,0 0,5-1,-9 0,666-15,-607 13,1 4,75 10,-31-2,110-3,-22-2,-107-4,-63-2,1 1,-1 1,1 1,-1 1,0 0,32 11,-45-9,-1 0,1 1,-1 0,-1 1,1-1,-1 2,0-1,-1 1,0 0,0 0,0 0,-1 1,-1 0,1 0,-2 0,6 19,-9-27,0 1,0-1,0 1,0-1,0 1,-1-1,1 1,0-1,-1 0,0 1,1-1,-1 1,0-1,1 0,-1 0,0 0,0 1,0-1,0 0,0 0,0 0,-1 0,1-1,0 1,0 0,-1 0,1-1,0 1,-1-1,1 1,-1-1,1 0,-1 1,1-1,-1 0,-2 0,-61 3,58-3,-612-22,284 11,229 8,-102-9,-60-20,14 2,218 26,12 0,1 2,-1 1,-30 2,48 0,1-1,-1 1,1 0,-1 0,1 1,0 0,-1 0,1 0,0 1,0-1,0 1,1 0,-1 1,1-1,0 1,0 0,0 0,0 0,-4 6,5-3,0-1,0 1,1 0,0-1,0 1,1 0,-1 0,2 1,-1-1,1 0,0 0,0 0,2 8,-1-13,0 0,1 0,-1-1,1 1,-1 0,1-1,-1 1,1-1,0 0,0 0,0 1,0-1,0 0,0-1,0 1,4 1,43 10,-28-8,-9 0,8 2,-1 0,1-1,0-1,0 0,0-2,1-1,-1 0,0-1,35-6,40-9,0 4,1 4,124 6,-115 2,102 10,-112-13,-31 0,94 8,-122-1,23 2,74 1,-105-7,0 2,46 9,-46-6,0-2,48 2,-73-6,1 0,0 1,0-1,-1 1,1-1,0 1,-1 0,1 1,-1-1,0 1,1-1,-1 1,0 0,0 0,0 0,4 4,0 2,0 0,0 0,-1 1,6 11,6 8,-15-23,0-1,-1 1,1 0,-1 0,0 0,-1 0,1 0,-1 1,0-1,0 0,0 8,-1-11,0-1,0 1,0 0,-1 0,1 0,0-1,-1 1,1 0,-1 0,0-1,1 1,-1 0,0-1,0 1,0-1,0 1,0-1,-1 1,1-1,0 0,-1 1,1-1,0 0,-1 0,0 0,1 0,-1-1,0 1,1 0,-1-1,0 1,0-1,1 1,-1-1,-2 0,-74 5,0-4,-131-15,0 6,127 8,-86-13,23-6,-230-40,324 51,-101-3,101 10,0-3,-55-11,83 10,-38-9,-1 2,-1 3,-82-2,72 4,61 5,-1 0,1 0,0 1,0 1,-1 0,1 1,0 0,-13 3,22-2,1-1,-1 1,1 0,-1 0,1 0,0 0,0 0,0 0,0 1,0-1,1 1,-1-1,1 1,0 0,-1 0,1-1,0 1,1 0,-1 0,0 6,-8 17,9-26,0 0,-1 1,1-1,0 0,-1 0,1 0,0 0,0 0,-1 0,1 1,0-1,-1 0,1 0,0 0,-1 0,1 0,0 0,-1 0,1 0,0 0,0 0,-1 0,1-1,0 1,-1 0,1 0,0 0,-1 0,1 0,0-1,0 1,-1 0,1 0,0 0,0-1,0 1,-1 0,1 0,0-1,0 1,0 0,0-1,-1 1,1 0,0 0,0-1,-10-15,10 16,-5-7,1-1,0 1,0-1,0 0,1 0,1 0,0-1,0 1,0-1,1 1,0-1,1 1,0-1,0 0,1 1,0-1,0 1,1-1,0 1,1 0,0-1,7-14,-7 16,-1 0,0 0,0 0,0-1,0-12,0 3,18 78,41 190,-56-235,0 0,1 0,1 0,0-1,1 0,1 0,0-1,1 0,18 18,-18-25,1 0,1-2,-1 1,1-1,0-1,0 0,0-1,1 0,-1-1,1-1,24 1,212-4,100 3,-301 5,0 2,-1 1,0 3,47 19,5 0,-61-21,1-3,0 0,0-3,48 0,-86-5,1 1,0 0,-1-1,1 1,0-1,-1 1,1-1,-1 0,1 0,-1 1,0-1,1 0,-1 0,0-1,0 1,1 0,-1 0,0-1,0 1,0 0,-1-1,1 1,0-1,0 1,-1-1,1 1,-1-1,1 0,-1 1,0-1,0 0,0 1,0-1,0-2,1-11,-1-1,-3-28,1 21,2 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7:50.44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693 2975,'-14'-2,"1"1,-1-2,0 0,1 0,-17-7,-47-11,45 16,29 3,-1 1,0 0,0 0,0 0,-1 0,1 1,0 0,0-1,0 2,0-1,-1 0,1 1,0 0,0 0,0 0,0 0,0 1,1 0,-1-1,0 1,1 1,-1-1,1 0,-6 6,7-5,-1 0,0 0,0 0,0-1,0 1,0-1,-1 1,1-1,-1 0,1-1,-1 1,0-1,0 1,0-1,0 0,1-1,-1 1,0-1,-1 0,1 1,0-2,0 1,0 0,0-1,0 0,1 0,-9-3,2-1,0-1,0 0,1-1,0 0,0-1,1 1,-1-2,-9-13,-25-15,10 10,17 12,5 5,1 0,0-1,-9-13,16 19,0 1,1-1,0 1,0-1,0 0,0 0,1 0,0 0,0 0,0 0,0-1,1-7,0 12,0 0,0 0,0 0,0-1,0 1,0 0,0 0,-1 0,1 0,0 0,-1 0,1 0,-1 0,1 0,-1 0,0 0,1 0,-1 0,0 0,-1-1,-8-12,10 13,0-1,0 1,0 0,1-1,-1 1,0-1,0 1,1 0,-1-1,1 1,0 0,-1-1,1 1,0 0,0 0,-1 0,3-2,21-25,-16 20,-6 5,2 0,-1 1,0-1,1 0,-1 1,1 0,6-3,-7 4,-1 0,1 0,-1 0,0-1,1 1,-1-1,0 1,0-1,0 0,0 0,0 1,-1-2,1 1,0 0,-1 0,0 0,1-1,-1 1,0-1,0 1,1-5,7-70,-6 36,-3 40,1 0,-1 0,0 0,0-1,1 1,-1 0,0 0,0-1,0 1,-1 0,1 0,0 0,0-1,-1 1,1 0,0 0,-1 0,1 0,-1 0,0 0,1 0,-1 0,0 0,0 0,1 0,-1 0,0 0,0 1,0-1,0 0,-2 0,2 1,0 0,0 0,-1 0,1 1,0-1,0 1,0-1,0 1,0-1,0 1,0 0,0-1,0 1,0 0,0 0,0 0,1 0,-1-1,0 1,1 0,-1 0,0 1,1-1,-1 0,1 0,0 0,-1 0,1 0,0 0,0 1,-1 1,1-3,0 1,0-1,0 1,0-1,-1 1,1-1,0 1,0-1,0 1,0-1,0 1,0-1,0 1,0-1,1 1,-1-1,0 1,0-1,0 0,0 1,1-1,-1 1,0-1,0 1,1-1,-1 0,0 1,1-1,-1 0,0 1,1-1,-1 0,0 1,1-1,-1 0,1 0,-1 1,1-1,-1 0,1 0,-1 0,1 0,-1 0,1 0,-1 0,1 0,-1 0,0 0,1 0,-1 0,1 0,-1 0,1 0,-1 0,1-1,-1 1,1 0,-1 0,1 0,-1-1,1 1,2-1,-1 0,1-1,0 1,-1 0,1-1,-1 0,1 1,-1-1,3-3,-4 4,0 0,-1-1,1 1,-1 0,1 0,-1 0,0 0,1-1,-1 1,0 0,0 0,0-1,0 1,0 0,0 0,0 0,0-1,-1 1,1 0,-1-2,1 2,-1-1,1 1,-1-1,1 1,0-1,0 1,0-1,0 1,0-1,0 1,0-1,1 1,-1-1,0 1,1-1,-1 1,2-3,0 1,0-1,0 1,0 0,1 0,-1 0,1 0,0 0,0 1,0-1,0 1,0 0,0 0,1 0,-1 0,1 1,-1-1,1 1,0 0,-1 0,1 0,0 0,0 1,4 0,20-5,-24 2,1 1,-1-1,0 1,0-1,0 0,0-1,0 1,-1-1,1 0,-1 1,0-1,0-1,-1 1,1 0,-1-1,3-6,18-27,-13 23,0 0,-1-1,-1 0,-1 0,0-1,7-26,-14 39,0 1,0-1,0 0,-1 0,1 1,-1-1,0 0,-2-6,-4-27,7 36,1 0,-1 0,0-1,1 1,-1 0,0 0,1 0,-1-1,1 1,0 0,0 0,-1 0,1 0,0 0,0 0,0 0,0 0,0 1,0-1,0 0,0 0,0 1,0-1,0 1,1-1,1 0,16-5,-15 5,-1 1,0-1,1 0,-1 0,0-1,0 1,1-1,-1 1,0-1,-1 0,1 0,0 0,0 0,-1-1,0 1,1-1,-1 0,0 1,0-1,0 0,-1 0,3-7,0 0,-1 0,1 0,1 1,-1-1,2 1,-1 0,1 0,13-14,-14 19,0 0,-1 0,1 1,1 0,-1-1,0 2,1-1,0 1,-1 0,1 0,0 0,0 1,0 0,0 0,0 1,10 0,8 0,-20 1,1 0,0-1,0 1,0-1,0 0,0-1,0 1,0-1,0 0,0 0,0-1,0 1,-1-1,1 0,-1-1,1 1,-1-1,0 1,0-1,0-1,5-4,2-4,-2-1,1-1,-2 1,0-1,0-1,-1 1,-1-1,0 0,5-26,-4 17,-2-1,0 0,-1 0,0-46,-4 70,0-1,-1 0,1 1,0-1,-1 0,1 1,-1-1,0 1,1-1,-1 1,0-1,0 1,0 0,0-1,0 1,0 0,-1 0,1 0,0 0,0 0,-1 0,1 0,-1 0,1 0,-1 1,1-1,-1 0,0 1,1 0,-1-1,1 1,-3 0,1 0,1-1,0 1,-1 0,1 1,0-1,0 0,-1 1,1-1,0 1,0 0,0 0,-1 0,1 0,0 0,0 0,1 0,-1 1,0-1,0 1,1-1,-1 1,-2 3,4-4,0-1,1 0,-1 1,0-1,1 1,-1-1,0 0,1 0,-1 1,1-1,-1 0,1 0,-1 1,0-1,1 0,-1 0,1 0,-1 0,1 0,-1 1,1-1,-1 0,1 0,-1 0,1-1,-1 1,1 0,-1 0,1 0,-1 0,1 0,-1 0,1-1,-1 1,0 0,1 0,0-1,23-4,-20 3,13-4,0 0,0-1,0-1,-1-1,-1 0,27-21,-38 26,-1 0,1-1,-1 1,0-1,-1 0,1 0,-1 0,0 0,0 0,0 0,-1-1,0 1,0 0,0-1,-1 1,0-1,0 1,0-1,-2-9,-2-2,-2-1,1 1,-2 0,-13-25,13 28,-1-8,0 0,2-1,0 1,1-1,2-1,0 1,2 0,2-41,-2 52,0 0,-1 1,-1-1,-6-20,5 19,0 0,1 0,-2-21,5 31,0 1,0 0,0-1,-1 1,1 0,-1-1,1 1,-1 0,0-1,0 1,0 0,0 0,0 0,0 0,0 0,-1 0,1 0,-1 0,0 0,1 1,-1-1,0 1,0-1,0 1,0 0,0 0,0 0,-1 0,1 0,0 0,0 0,-1 1,1-1,-4 1,-25-11,30 10,-1 0,1 0,0-1,-1 1,1 0,0-1,0 1,0-1,0 1,0-1,0 0,0 1,0-1,1 0,-1 1,1-1,-1 0,1 0,0 0,0 0,0-3,1-50,1 33,-2 16,0 1,0-1,-1 0,1 0,-1 0,-1 0,1 1,-1-1,0 0,0 1,-1 0,0-1,0 1,0 0,0 0,-1 1,0-1,0 1,0 0,0 0,-1 0,1 0,-1 1,0 0,0 0,-1 0,1 1,0-1,-1 1,-10-2,14 3,1 1,0 0,-1-1,1 0,0 1,0-1,-1 0,1 0,0 0,0 0,0 0,0 0,0 0,0 0,0 0,1 0,-1 0,0 0,1-1,-1 1,0-2,-12-38,3 7,6 25,-1 1,0-1,0 1,-1 0,0 1,0-1,-10-8,11 13,1 0,-1 0,0 0,0 1,0 0,-1 0,1 0,0 0,-1 1,1 0,-1 0,1 1,-1 0,-7 0,-41-2,37 0,0 1,0 1,0 0,1 2,-1-1,-28 8,6 14,35-19,23-19,-13 11,1-1,-1-1,-1 1,1-1,-1 0,6-9,-10 13,1-1,-1 0,0 1,0-1,0 0,-1 0,1 0,-1 1,0-1,1 0,-1 0,0 0,-1 0,1 0,0 1,-1-1,0 0,1 0,-1 0,-1 1,-1-5,-22-23,22 24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39.79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1445 12,'-5'4,"-1"-1,1 0,-1 0,0 0,0-1,0 0,0 0,-1-1,-10 2,-19 5,28-6,1 0,0-1,-1-1,1 1,-1-1,1 0,-1 0,1-1,-1 0,1-1,0 0,0 0,-1 0,2-1,-1 0,-11-6,7 4,0 0,-1 0,0 2,-22-5,36 8,-1 1,1 0,0 0,-1 0,1 1,0-1,-1 0,0 1,1-1,-1 1,0-1,0 1,1-1,-1 1,-1 0,1 0,0-1,0 1,-1 0,1 0,-1 0,1 0,-1 0,0 0,0 0,0 0,0 0,0 0,-1 3,1-1,0-1,0 0,0 1,-1-1,1 0,-1 1,0-1,0 0,0 0,0 0,-1 0,1 0,-1 0,0 0,0 0,0-1,0 1,0-1,-3 3,-19 6,-11 7,34-17,0 0,0 0,0 1,0-1,1 0,-1 0,0 1,1-1,-1 0,0 1,1-1,0 0,-1 1,1-1,0 1,0-1,0 1,0-1,0 1,0-1,0 0,0 1,0-1,1 1,0 1,0 3,0 0,0 0,-1 0,1 0,-1 0,-1 0,1 0,-1 0,0-1,0 1,-1 0,0 0,0-1,0 1,-1-1,1 1,-5 5,-8 10,0-2,-33 36,4-7,37-41,0 0,0 0,-1-1,0 0,0-1,0 1,-1-2,0 1,-16 5,-18 10,37-15,0 1,0 0,0 0,1 1,-1 0,2 0,-1 0,1 0,0 1,-4 11,-6 9,5-16,1-1,-2 0,0-1,0 0,-1 0,-17 12,-11 10,-9 8,-55 33,73-52,-9 5,25-19,1 2,1 0,-1 0,1 1,-12 14,-20 24,28-33,1 2,0-1,1 2,-15 26,24-37,0 0,-1 0,0 0,0-1,0 0,-10 7,-28 30,33-28,8-11,0-1,0 1,0 0,1 0,-1 0,1 1,0-1,0 1,1-1,-1 1,1-1,0 1,0 0,0 5,1-1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6:36.4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1,'1359'1358,"-1354"-1353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05.18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3495 109,'-18'0,"-19"0,0-1,-37-6,71 6,0 1,0 1,0-1,0 0,0 1,0-1,0 1,1 0,-1 0,0 0,-4 3,-27 6,14-9,6 0,0 0,0-1,0 0,0-1,-16-4,28 3,-1 1,1-1,0-1,0 1,0 0,0 0,0-1,0 1,1-1,-1 0,1 1,0-1,-1 0,1 0,1 0,-1 0,0 0,1 0,-1 0,1 0,0 0,0 0,0 0,1 0,0-5,-1 5,1 1,-1-1,1 1,-1-1,1 1,0-1,0 1,0 0,0 0,0-1,0 1,1 0,-1 0,3-2,-3 3,0 1,0-1,0 0,0 1,0-1,1 1,-1 0,0-1,0 1,0 0,1 0,-1-1,0 1,0 0,1 0,-1 0,0 1,0-1,0 0,1 0,-1 1,0-1,0 1,0-1,0 1,1-1,-1 1,0 0,1 1,9 5,1-1,0 0,0 0,1-1,-1 0,1-2,0 1,0-1,1-1,-1 0,0-1,1-1,-1 0,1-1,21-3,28-17,-324 33,258-12,-69 4,68-4,1 1,0 0,-1 0,1 0,-1 0,1 0,0 0,0 1,0 0,0-1,0 1,0 1,0-1,1 0,-1 0,1 1,-5 5,7-8,0 1,0 0,0-1,0 1,0-1,1 1,-1 0,0-1,0 1,0-1,0 1,1 0,-1-1,0 1,1-1,-1 1,0-1,1 1,-1-1,1 1,-1-1,0 0,1 1,-1-1,1 0,-1 1,1-1,0 0,-1 1,1-1,-1 0,1 0,-1 0,1 0,0 1,-1-1,1 0,0 0,-1 0,1 0,-1 0,1-1,0 1,0 0,35 2,-35-2,9 0,9 0,0 1,-1 0,1 1,27 7,-43-8,1 0,-1 0,1 0,-1 1,0-1,1 1,-1-1,0 1,0 0,0 1,0-1,0 0,-1 1,1-1,-1 1,0 0,1 0,-1 0,-1 0,1 1,0-1,-1 0,1 1,-1-1,0 1,0-1,-1 1,1-1,-1 1,1 5,-4-1,1 1,-1 0,0-1,0 1,-1-1,0 0,-10 13,1 2,-1 7,1 0,-14 56,21-66,-1 1,-1-1,-12 23,16-37,0 1,0-1,0 0,-1 0,0 0,0 0,-9 8,12-13,0 1,0-1,0 0,0 0,0 0,0 0,0 0,0 0,0 0,0-1,0 1,0-1,-1 1,1-1,0 0,0 0,-1 0,1 0,0 0,0-1,-1 1,1-1,0 1,0-1,0 0,0 0,0 0,0 0,0 0,-3-2,-7-9,13 5,1 7,-1-1,0 1,1 0,-1 0,0 0,1 0,-1 0,0 1,1-1,-1 0,0 1,0-1,1 0,-1 1,0 0,0-1,0 1,2 1,1 0,-1 0,0 1,0-1,0 1,0 0,0-1,0 1,-1 1,1-1,-1 0,0 1,0-1,0 1,0-1,-1 1,0 0,1 0,-1 4,0-5,-1-1,0 1,0-1,0 1,-1-1,1 1,-1-1,1 1,-1-1,0 1,0-1,0 1,0-1,0 0,0 0,-1 0,1 1,-1-1,0-1,1 1,-1 0,0 0,0-1,0 1,0-1,-1 1,1-1,-4 2,-3 2,0 0,1 1,0 0,-12 11,15-12,-1 0,0 0,-1 0,1 0,-1-1,0 0,0-1,0 1,-8 1,-1 0,12-3,-1-1,-1 1,1-1,0 0,0-1,0 1,0-1,-6 0,8-1,1 0,-1 0,1 0,0 0,-1 0,1-1,0 1,0-1,0 1,0-1,0 0,0 0,1 0,-1 0,0 0,1 0,0 0,-1-1,-1-4,1 4,4 8,13 44,-14-47,0-1,-1 1,1 0,-1 0,0-1,1 1,-1 0,0 0,0-1,0 1,0 0,0 0,-1 0,1-1,0 1,-1 0,0-1,1 1,-1 0,0-1,0 1,0-1,-1 3,-3-2,1 0,0-1,-1 0,1 0,-1 0,1-1,-1 1,-5-1,4 0,1 0,-1 1,1-1,-1 1,1 1,-7 1,8-2,1 1,0-1,0 1,0-1,0 1,0 0,1 0,-1 0,0 0,1 1,-1-1,1 1,-3 4,3-3,1 0,0 1,0-1,0 1,0-1,1 1,-1 0,1-1,1 9,0-9,-1 0,0 0,0 1,0-1,0 0,-1 0,0 0,0 0,0 0,0 0,-1 0,1 0,-1 0,0-1,0 1,0-1,-1 1,1-1,-1 0,0 0,0 0,0 0,0 0,0-1,-1 1,1-1,-1 0,0 0,1 0,-1-1,0 0,0 1,0-1,0 0,0-1,0 1,-9-1,5 1,-1 0,1 1,0 0,-1 0,1 1,-8 3,-10 4,22-11,14-8,17-8,58-23,78-34,-148 69,1 1,-1 0,27-2,19-5,-60 11,-1 0,0 0,0 0,1-1,-1 1,0 0,0 0,1 0,-1 0,0-1,1 1,-1 0,0 0,1 0,-1 0,0 0,0 0,1 0,-1 0,0 0,1 0,-1 0,0 0,1 0,-1 0,0 1,1-1,-1 0,0 0,0 0,1 0,-1 0,0 1,0-1,1 0,-1 0,0 0,0 1,0-1,1 0,-1 0,0 1,-9 12,-22 13,-46 23,-124 55,131-70,62-30,0-1,-1-1,1 1,-1-1,1-1,-1 0,0 0,0-1,1 0,-1 0,0-1,0 0,1 0,-1-1,1-1,-1 1,1-1,0-1,0 1,0-1,1-1,-10-6,5 5,1 0,-2 0,1 2,-1-1,1 2,-1 0,0 0,-18-1,14 2,-1-1,1-1,-28-10,44 14,1 0,-1 0,0 0,0-1,1 1,-1 0,1-1,-1 1,0-1,1 1,-1 0,1-1,-1 1,1-1,-1 0,1 1,-1-1,1 1,-1-1,1 0,0 1,0-1,-1 0,1 1,0-1,0 0,0 0,-1 1,1-1,0 0,0 1,0-1,0 0,1 0,-1 0,1-2,0 1,0-1,1 1,-1-1,1 1,0 0,-1 0,1 0,0 0,3-2,1-1,1 0,-1 0,1 0,0 1,1 1,12-6,-16 8,0 0,0 1,-1 0,1 0,0 0,0 0,-1 1,1-1,0 1,0 0,-1 0,1 0,-1 0,4 3,-5-3,-1-1,0 1,1 0,-1 0,0 0,0 1,0-1,0 0,0 0,0 1,0-1,0 0,0 1,0-1,-1 1,1-1,-1 1,1-1,-1 1,0-1,1 1,-1 0,0-1,0 1,0 0,0-1,-1 1,1-1,0 1,-1 0,1-1,-1 1,1-1,-1 1,-1 1,2-3,-1 1,1 0,-1-1,0 1,0 0,1-1,-1 1,0-1,0 0,0 1,1-1,-1 1,0-1,0 0,0 0,0 0,0 1,0-1,0 0,0 0,1 0,-1 0,0-1,0 1,-1 0,-32-7,21 4,-149-24,92 17,48 6,0 1,-34-1,53 5,-1 0,1 0,-1 0,1 0,0 1,0-1,0 1,0 0,0 0,0 0,0 0,0 1,1-1,-1 1,1 0,0-1,0 1,0 0,0 0,0 0,-2 7,3-6,-1-1,0 1,0 0,-1-1,1 1,-1-1,1 0,-1 0,0 0,0 0,0-1,-1 1,1-1,-1 0,1 0,-1 0,-5 2,-54-2,1 0,58-1,1 0,-1 0,0 0,1 1,0-1,-1 1,1 0,0 0,0 0,0 0,0 0,0 1,0 0,-3 4,1-3,-1 1,1-1,-1-1,1 1,-1-1,0 0,0-1,0 1,-1-1,1 0,-1-1,-6 2,-38 13,46-14,-1-1,0 1,0-1,0 0,-1-1,1 1,0-1,0 0,0-1,0 1,0-1,0 0,0-1,0 0,-6-2,2 1,0 1,0 0,0 0,-15 0,-22 3,-69-2,96-4,19 4,0 0,0 1,-1-1,1 1,0 0,-1-1,1 1,0 0,-1 0,1 0,-1 0,1 0,0 0,-1 0,1 1,0-1,-1 0,1 1,-2 0,-41 10,38-11,1 1,-1 0,1 0,0 0,-1 1,1 0,0 0,0 0,0 1,0 0,1 0,-1 0,1 0,0 1,-8 7,10-8,-1-1,0 1,-1-1,1 0,0 0,-1 0,1 0,-1-1,0 1,1-1,-1 0,0 0,0 0,-4 0,3-1,1 1,-1 0,1 0,0 1,0-1,-1 1,-5 3,9-3,-1-1,0 1,1-1,0 1,-1 0,1-1,0 1,0 0,0 0,0 0,0 0,0 0,1 0,-1 0,1 0,-1 0,1 0,0 0,0 1,0 3,2 47,-1-39,0 0,-1-1,0 1,-1 0,-1-1,0 1,-1-1,-5 18,5-25,-1-1,0 1,0-1,0 1,0-1,-1 0,1-1,-1 1,-1-1,1 0,-1 0,1 0,-1-1,0 0,0 0,-13 3,9-2,1-1,-1-1,0 0,0 0,0-1,0-1,0 1,-1-1,1-1,-18-3,25 2,-1 1,1-1,0 1,0-1,0 0,0-1,1 1,-1 0,1-1,-1 1,1-1,0 0,0 0,0 0,0 0,0 0,1 0,-1-1,1 1,-2-6,2 4,-1 0,0 0,0 1,-1-1,1 1,-1 0,0-1,0 1,-5-4,-53-37,58 43,1-1,-1 0,1 0,0 0,-1 0,1 0,1-1,-1 1,0 0,1-1,0 0,0 1,0-1,0 0,0 1,1-1,0 0,0 0,0-6,0 7,0 1,-1-1,2 1,-1-1,0 0,0 1,1-1,-1 1,1-1,0 1,0 0,0-1,0 1,0 0,0-1,1 1,-1 0,1 0,0 0,-1 0,1 0,0 1,0-1,0 0,0 1,1 0,-1-1,0 1,4-1,-5 2,0-1,0 1,0 0,0-1,1 1,-1 0,0 0,0 0,0 0,1 0,-1 1,0-1,0 0,0 0,0 1,1-1,-1 1,0-1,0 1,0-1,0 1,0 0,0-1,1 3,5 25,-5-5,0-19,-1 0,1 1,0-1,0 0,0 0,0 0,1 0,0 0,-1-1,2 1,-1-1,0 0,1 0,-1 0,1 0,0-1,0 1,0-1,4 2,30 22,-34-23,1 0,0 0,-1-1,1 1,0-1,0-1,0 1,0 0,0-1,1 0,-1-1,9 1,74-3,-43-1,-18 7,-27-4,1 1,-1-1,0 0,0 0,0 0,0 0,1 1,-1-1,0 0,0 0,0 0,0 0,0 1,0-1,1 0,-1 0,0 1,0-1,0 0,0 0,0 0,0 1,0-1,0 0,0 0,0 1,0-1,0 0,0 0,0 1,0-1,0 0,-1 0,1 0,0 1,0-1,0 0,0 0,0 0,0 1,-1-1,1 0,0 0,0 0,0 0,-1 1,-2 1,0 0,0 0,0 0,0-1,-1 1,1-1,0 0,-1 0,1 0,-8 1,-6 0,-1 0,0 0,1-2,-1 0,0-1,1-1,-1-1,1 0,-1-1,1-1,1-1,-33-15,34 14,0 1,0 0,0 1,-1 1,-21-3,-45-14,53 11,0 1,-1 1,-1 2,1 1,-1 1,-37 1,66 3,0 1,0-1,0 1,0-1,0 1,0-1,1 1,-1 0,0 0,0 0,1 0,-1 0,0 1,1-1,-1 0,1 1,0-1,-1 1,1 0,0-1,0 1,0 0,0 0,-1 2,1-1,0-1,-1 1,1-1,-1 0,0 1,0-1,1 0,-2 0,1 0,0 0,0-1,0 1,-1 0,1-1,-4 2,-14 7,19-2,33 6,-10-6,-17-6,-1 0,1 1,0-1,-1 1,0 0,0 0,0 0,0 0,0 1,-1 0,1 0,-1 0,0 0,0 0,-1 1,1-1,-1 1,0-1,3 11,-4-8,0 0,-1 0,0 0,0 0,0 0,-1 1,0-1,0 0,-1 0,0-1,0 1,-1 0,-6 11,-28 53,34-64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3:58.8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0,'10'1,"1"1,-1 0,0 0,0 1,0 0,0 1,0 0,0 1,-1 0,0 0,0 1,12 11,-9-8,1 0,0-1,1-1,0 0,20 7,133 50,-100-36,-56-22,0-1,0 2,0 0,-1 0,0 1,-1 0,0 1,0 0,-1 0,0 1,0 0,-1 0,-1 1,0 0,0 0,-1 0,0 1,4 16,-5-14,0 1,-1-1,-1 0,0 1,-1 0,-1-1,0 1,-1-1,-1 1,0-1,0 1,-2-1,0 0,0 0,-11 21,14-34,0 0,0 1,0-1,0 0,0 0,1 1,-1-1,0 0,1 1,-1-1,1 1,0-1,-1 1,1-1,0 1,0-1,0 1,0-1,0 1,0-1,1 1,-1-1,0 1,1-1,-1 0,1 1,0-1,-1 1,1-1,0 0,0 0,1 2,2-1,-1 0,1-1,0 1,0-1,0 0,0 0,0 0,0 0,0-1,0 0,6 0,15 1,-7 1,-1-1,0-1,1 0,-1-2,0 0,28-7,-42 8,-1 0,0 0,0 0,0-1,0 1,0-1,0 1,0-1,0 0,0 0,-1 1,1-1,-1 0,0-1,1 1,-1 0,0 0,1-4,7-47,-9 48,0 0,0-1,1 1,0 0,0 0,0 0,0 0,1 0,0 0,0 0,0 0,1 0,-1 1,1 0,6-8,-4 8,1 1,0-1,1 1,-1 0,0 0,1 0,0 1,-1 0,1 1,0-1,0 1,9 0,16 0,47 5,-28 0,-45-5,0 1,0 1,0-1,0 1,0 0,0 1,0-1,0 1,-1 0,1 1,-1-1,1 1,-1 0,0 1,0-1,-1 1,1 0,-1 0,1 0,-1 1,-1-1,1 1,-1 0,5 8,11 13,2-1,44 41,-42-44,-1 1,30 41,-45-55,-2 0,1 1,-1 0,-1 0,1 1,-2-1,0 1,0 0,-1 0,0 0,1 14,-3-8,0-9,0 0,0 0,1 0,1 0,3 15,-3-20,-1 0,1 0,0 0,0 0,0 0,0-1,0 1,1-1,-1 1,1-1,0 0,0 0,0 0,0 0,0-1,0 1,4 1,38 12,-40-14,1 0,0 0,-1 1,1 0,-1 0,0 0,1 1,-1 0,0 0,-1 0,1 0,0 1,-1 0,0 0,0 0,0 0,0 1,-1-1,5 10,13 34,47 78,-44-86,-15-24,0-1,1 0,19 22,-21-26,0 0,-1 0,0 1,0 0,-1 0,-1 1,4 13,12 27,-1 1,-1 1,-4 0,10 65,-2-13,-22-104,-1 0,1 0,0 0,1 0,-1 0,0 0,1-1,-1 1,1-1,0 1,0-1,0 1,0-1,0 0,1 0,-1 0,1 0,-1-1,1 1,0-1,-1 1,1-1,0 0,0 0,5 1,7 0,-1-1,0 0,0-1,24-2,-26 0,0 1,0 1,0 0,23 4,-21 1,-1 2,0-1,0 1,0 1,-1 0,0 1,13 13,-1-3,-20-14,1-1,-1 2,0-1,0 0,-1 1,1-1,-1 1,-1 0,1 0,-1 0,0 1,2 11,-2-9,1 0,-1 0,2-1,-1 1,1-1,8 13,39 35,-37-42,0 2,17 22,27 49,-47-73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00.28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0,'5'0,"1"5,1 7,3 1,0 3,-2 5,-1 2,-8-1,-3-1,-7-3,5-4,7-6,14-3,9-3,6-2,2-1,-4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02.39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1 242,'21'1,"1"-1,0-1,0-1,-1-1,1-1,-1 0,32-12,-25 8,-25 8,0 0,0 0,0-1,0 1,0-1,0 0,0 0,0 0,0 0,0-1,-1 1,1-1,0 1,-1-1,1 0,-1 0,0 0,0 0,1-1,-1 1,-1-1,3-3,2-15,-3 8,0 0,1 1,0 0,12-24,-13 32,0 0,0 0,0 0,1 1,-1-1,1 1,0 0,0 0,0 0,0 1,0-1,1 1,-1 0,1 0,-1 1,1-1,5 0,11-2,0 1,0 1,1 1,-1 0,0 2,42 7,-49-6,0 1,0 1,0 0,-1 1,1 0,-1 1,-1 1,1 0,-1 1,0 0,12 12,-10-6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14.67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2,'85'-1,"93"3,-91 15,-53-8,-29-8,-1 1,1-1,0 1,-1 0,1 1,-1-1,0 1,0 0,0 0,0 0,-1 1,6 6,34 54,-10-14,-27-40,0-1,-1 1,0 0,8 22,-9-21,0 0,1-1,0 0,7 12,-10-19,1-1,-1 1,1 0,0 0,-1-1,1 0,0 1,0-1,1 0,-1 0,0-1,1 1,-1-1,1 0,0 0,6 1,51 5,-50-8,0 2,-1-1,1 2,-1-1,1 1,-1 1,0 0,0 1,0 0,0 0,-1 1,1 0,8 7,40 28,-45-32,0 0,-1 1,22 20,-30-24,0 0,0 0,-1 0,1 0,-1 1,-1-1,1 1,-1 0,0 0,0 0,0 0,-1 0,1 8,-2-8,1 9,1 0,0 0,1 0,0 0,1 0,1-1,0 1,14 23,-12-26,-1 1,0 0,0 0,-1 1,-1-1,0 1,2 24,-3-29,-1 0,1-1,0 0,1 1,0-1,6 9,16 36,-17-22,1 0,2-1,23 45,-28-60,-1 0,-1 0,0 0,-1 1,4 28,-1-2,-1-2,-2 0,-1 0,-5 57,1-33,1-38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4:15.02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0,'0'5,"0"1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23.06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454 1139,'0'0,"1"0,-1-1,0 1,1-1,-1 1,1-1,-1 1,0-1,0 1,1-1,-1 1,0-1,0 1,0-1,1 1,-1-1,0 1,0-1,0 0,0 1,0-1,0 1,0-1,0 1,-1-1,1 1,0-1,0 0,0 1,0-1,-1 1,1-1,-1 0,-19-14,-27-3,38 16,-1 1,0 0,0 0,1 1,-1 0,0 1,0 0,1 0,-1 1,0 0,1 1,0 0,0 1,-16 7,23-10,0-1,-1 0,0 0,1 0,-1 0,1-1,0 1,-1-1,1 1,-4-3,3 2,0 1,0-1,0 0,0 1,1-1,-1 1,0 0,0 0,-4 0,2 10,15 13,-3-10,-6-10,0 0,0 1,1-1,-1 0,1 0,0 0,0-1,0 1,0 0,0-1,1 1,-1-1,1 0,0 0,-1 0,7 3,-8-5,-1-1,1 1,-1-1,1 0,0 1,-1-1,1 1,-1-1,1 0,-1 1,0-1,1 0,-1 0,0 1,1-1,-1 0,0 0,0 0,0 1,1-1,-1 0,0 0,0 0,0 0,-1 1,1-3,0-29,0 29,-1-13,0 1,1-1,1 1,1-1,0 1,1-1,0 1,1 0,1 0,1 1,0-1,0 1,2 1,11-18,-15 25,-1 0,0 0,0 0,0 0,-1-1,0 1,0-1,-1 0,0 1,0-1,0 0,-1 1,0-1,-1 0,0-7,-1 0,-1 0,-1-1,0 1,0 0,-12-24,12 32,1-1,1 1,-1-1,1 0,0 0,1 0,-1 0,1 0,1 0,0-11,0 15,1-1,-1 0,1 0,0 1,0-1,1 0,-1 1,1 0,0-1,0 1,0 0,0 0,1 0,-1 0,1 0,-1 0,1 1,0-1,0 1,6-4,94-47,-69 37,-1-1,-1-2,34-25,-66 44,0 0,1 0,-1 0,0-1,0 1,1 0,-1 0,0 0,1-1,-1 1,0 0,0 0,0-1,1 1,-1 0,0 0,0-1,0 1,1 0,-1-1,0 1,0 0,0-1,0 1,0 0,0-1,0 1,0 0,0-1,0 1,0 0,0-1,0 1,0 0,0-1,0 1,0 0,0-1,-1 1,-15-6,-35 5,39 1,3-2,0 0,0 0,1-1,-1 0,1 0,0-1,0 0,0-1,0 0,1 0,0 0,0-1,-6-7,1 3,1 1,-1 0,-18-9,25 15,1 2,0-1,-1 0,1 1,-1 0,0 0,1 0,-1 1,0-1,0 1,1 0,-1 1,0-1,-8 3,10-2,0 1,-1-1,1 1,0 0,0 0,0 0,0 1,1-1,-1 1,0 0,1-1,0 1,0 0,0 0,-2 5,1-4,0 0,1 0,-2 0,1 0,0 0,-1 0,0-1,-6 5,1-3,8-3,0-1,0 0,-1 0,1 0,0 0,0-1,-1 1,1 0,-1 0,1-1,0 1,-1-1,1 1,-1-1,1 0,-1 0,0 1,1-1,-1 0,1 0,-1-1,1 1,-1 0,1 0,-1-1,1 1,-1-1,1 1,-1-1,1 0,0 0,-1 1,1-1,0 0,0 0,-2-2,2 2,0 1,0-1,1 1,-1-1,0 1,0-1,0 1,0-1,1 1,-1 0,0-1,0 1,0 0,0 0,0 0,0 0,0 0,0 0,0 0,0 0,0 0,0 1,0-1,1 0,-1 0,0 1,0-1,0 1,0-1,0 1,1-1,-1 1,0-1,0 2,-33 31,7-8,27-25,0 0,0 0,0 0,0 0,-1 0,1 0,0 0,0 0,0 0,0 1,0-1,0 0,0 0,-1 0,1 0,0 0,0 0,0 1,0-1,0 0,0 0,0 0,0 0,0 0,0 1,0-1,0 0,0 0,0 0,0 0,0 1,0-1,0 0,0 0,0 0,0 0,0 1,0-1,0 0,0 0,0 0,0 0,1 0,-1 1,0-1,0 0,0 0,0 0,0 0,0 0,0 0,1 0,-1 0,0 1,0-1,0 0,0 0,0 0,1 0,-1 0,0 0,20 10,-15-8,0 0,0 0,0 1,0 0,-1 0,1 0,-1 0,0 1,7 8,14 41,-23-49,-1 0,0 0,0 0,0 0,-1-1,0 1,1 0,-1 0,-1 0,1 0,0 0,-3 7,4-12,0 1,-1-1,1 0,0 0,-1 0,1 0,-1 0,1 0,-1 0,1 0,-1 0,0 0,0 0,1 0,-1 0,0 0,0 0,0 0,0 0,0 0,0 0,0 0,-1 0,1 0,0 0,-1 0,1 0,0 0,-1 0,1 0,-1 0,0 0,1 0,-1 0,0 1,1-1,-1 0,0 0,0 1,0-1,1 0,-1 1,0-1,0 1,0-1,0 1,0 0,0-1,0 1,0 0,0 0,-1 0,1 0,0 0,0 0,0 0,0 0,0 0,0 0,0 1,0-1,0 0,0 1,0-1,0 1,0-1,0 1,0-1,0 2,17-18,0-1,0 0,-2-1,0 0,-1-2,-1 1,0-1,13-36,-15 34,1 0,1 1,0 1,2 0,21-24,-15 19,22-36,8-10,-44 63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25.68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217 70,'0'-2,"-2"0,-2-2,-3-1,-7-2,-10-1,-8 0,-4-1,-1-1,8 2,9 3,10 3,8 4,7 3,4 5,2 2,1 3,-1-2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27.99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23 1,'2'106,"-5"114,-8-170,9-43,0 1,0 0,0-1,1 1,0 11,1-16,1 1,-1-1,1 1,0-1,0 0,0 0,0 1,0-1,1 0,0 0,-1 0,1-1,0 1,1 0,-1-1,4 5,1-2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43.57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3049 807,'0'-2,"0"-1,0 1,-1-1,1 0,-1 1,1-1,-1 1,0-1,0 1,0 0,0-1,-1 1,1 0,-1 0,1 0,-1 0,0 0,0 0,-3-3,-3 0,0 0,0 0,0 1,-11-4,-21-12,-32-19,46 21,2-1,-34-33,57 51,0 0,0 0,0 0,0 0,0 0,-1 0,1 0,0 0,-1 0,1 1,-1-1,1 1,-1-1,1 1,-1-1,1 1,-1 0,1 0,-1 0,0 0,1 0,-1 0,1 0,-1 1,1-1,-1 0,1 1,-1-1,1 1,-1 0,1-1,0 1,-1 0,1 0,0 0,0 0,0 0,-1 0,1 0,0 0,0 1,1-1,-1 0,0 1,0-1,1 1,-1-1,0 3,2-6,0 0,0 0,0 0,-1 0,1 0,-1 0,1-1,-1 1,1 0,-1 0,0-1,0 1,0 0,-1 0,1-1,0 1,-1 0,1 0,-1 0,0-1,0 1,0 0,0 0,0 0,0 0,-1 1,1-1,-1 0,1 0,-1 1,1-1,-1 1,0 0,0-1,0 1,0 0,0 0,0 0,-3-1,-125-31,124 32,0 0,1 0,-1 0,0 0,0 1,-10 1,10-1,1 1,0-1,-1-1,1 1,-1-1,1 0,-6-1,11 1,-1 0,0 1,1-1,-1 1,1-1,-1 0,1 0,-1 1,1-1,0 0,-1 0,1 0,0 1,0-1,-1 0,1 0,0 0,0 0,0 1,0-1,0 0,0 0,0 0,0 0,1 0,-1-1,9-35,-3 12,-6 18,0 0,0 1,-1-1,0 0,0 1,0-1,-1 1,0-1,-1 1,1 0,-6-9,6 12,0 0,0 0,0 0,0 1,0-1,-1 1,1 0,-1 0,1-1,-1 1,0 1,0-1,0 0,0 1,0 0,0-1,0 1,0 1,-1-1,1 0,0 1,0-1,-1 1,1 0,-5 1,-12 11,14-9,12-19,-3 12,-1-1,0 1,-1-1,1 0,-1 1,0-1,0 0,0 0,-1 0,1 0,-1 0,-1 0,1 1,-1-1,1 0,-1 0,-1 0,1 1,-1-1,0 0,0 1,0-1,0 1,-1 0,0 0,0 0,0 0,0 1,-1-1,1 1,-1 0,0 0,0 0,0 0,-6-2,-4-2,0 2,-1 0,1 1,-1 0,0 1,0 1,-1 0,1 1,0 1,0 0,-1 1,1 1,0 0,0 1,0 1,0 0,1 1,-26 13,16-6,-1-1,0-1,0-1,-52 11,75-20,-94 8,86-8,1-1,-1 0,1-1,0 0,-1 0,1-1,0 0,-9-5,-1-1,0 1,0 1,0 1,-1 0,0 2,0 0,-1 1,1 1,-1 1,1 1,-1 1,-27 4,5-1,0-1,-1-3,-43-5,81 4,1 0,-1-1,1 1,-1-1,1-1,-1 1,1-1,0 0,0 0,1 0,-1-1,1 0,-1 0,1 0,0 0,1 0,-6-9,3 6,0-1,-1 1,0 1,0-1,-9-5,14 10,0 0,0 1,0 0,0-1,0 1,-1 0,1 0,0 0,-1 1,1-1,-1 0,1 1,-1 0,1 0,-1-1,1 1,-1 1,1-1,0 0,-1 1,1-1,-1 1,1 0,-1-1,-3 3,0 2,0 0,1 1,-1-1,1 1,0 0,1 0,-5 9,-7 7,-14 25,28-42,-1-1,2 1,-1-1,0 1,1 0,0 0,0 0,0 0,1 0,0 0,0 0,1 7,1-5,0 0,0 0,1-1,0 1,1-1,-1 1,9 9,-12-16,0 1,1-1,-1 0,0 0,0 1,1-1,-1 0,0 1,0-1,1 0,-1 1,0-1,0 0,0 1,0-1,0 1,0-1,0 0,0 1,1-1,-1 1,0-1,-1 0,1 1,0-1,0 1,0-1,0 0,0 1,0-1,0 0,-1 1,1-1,0 0,0 1,0-1,-1 0,1 1,0-1,0 0,-1 0,1 1,0-1,-1 0,1 1,-1-1,0 0,1 0,-1 0,0 0,1 0,-1 0,0 0,1 0,-1 0,0 0,1-1,-1 1,0 0,1 0,-1-1,0 1,1 0,-1-1,1 1,-1-1,1 1,-1 0,1-1,-1 1,1-1,-1 0,-6-6,-1 0,0 0,0 1,0 0,-1 0,1 1,-1 1,-1-1,1 1,-1 1,1 0,-1 0,0 1,0 0,0 1,-1 0,1 0,0 1,-16 2,5 10,21-12,-1 1,1-1,-1 1,1-1,-1 1,1-1,-1 1,1-1,-1 1,0-1,1 0,-1 1,1-1,-1 0,0 0,1 0,-1 1,0-1,1 0,-1 0,0 0,1 0,-1 0,0 0,0 0,1 0,-1 0,0-1,1 1,-1 0,0 0,1 0,-1-1,1 1,-1 0,0-1,1 1,-1-1,1 1,-1-1,1 1,-1-1,1 1,-1-1,1 1,0-1,-1 0,1 1,0-1,0 1,-1-1,1 0,0 0,-4-3,0 0,1 0,-2 0,1 1,0 0,-1 0,1 0,-1 1,0-1,0 1,0 0,0 1,-10-3,-30-14,21-7,23 23,-1-1,1 1,-1 0,0 0,0 0,0 0,0 0,0 0,0 0,-5-2,9 5,-1 0,0 1,1-1,-1 0,0 1,0-1,0 1,0-1,0 1,-1 0,1-1,0 1,-1 0,1-1,-1 1,0 0,1 0,-1-1,0 1,0 0,0 0,0 0,-1-1,1 1,0 0,-2 2,1 3,0 0,-1 0,0 0,0 0,0 0,-4 6,5-13,1 1,-1-1,1 0,-1 1,1-1,0 0,-1 1,0-1,1 0,-1 0,1 0,-1 1,1-1,-1 0,1 0,-1 0,0 0,1 0,-1 0,1 0,-1 0,0 0,1 0,-1-1,1 1,-1 0,1 0,-1 0,1-1,-1 1,1 0,-1-1,1 1,-1 0,1-1,-1 1,1-1,0 1,-1-1,1 1,-1-1,-24-26,15 15,7 10,0 1,0-1,0 1,-1-1,1 1,0 0,0 0,-1 0,1 0,-1 1,1-1,-1 1,1 0,-1 0,1 0,-1 1,1-1,0 1,-1 0,1 0,0 0,-1 0,1 1,0-1,0 1,0 0,0 0,0 0,1 0,-1 0,1 1,-1-1,1 1,0 0,0-1,0 1,-2 4,-4 10,0-1,-17 24,21-34,0-1,0 0,-1 0,0 0,1 0,-2-1,1 0,0 0,-1-1,-8 5,8-6,-5 3,1 0,-1-1,0 0,0-1,-19 2,21-4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5:36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1,'322'322,"-317"-318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6:41.3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1,'771'771,"-762"-763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9:55.26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28 1,'10'0,"0"0,0 2,1-1,13 5,-21-5,1 0,-1 0,0 0,0 0,0 0,0 1,-1 0,1-1,0 1,-1 0,1 0,-1 1,1-1,-1 0,0 1,0 0,3 4,-5-6,0 0,0-1,0 1,0-1,0 1,0 0,0-1,0 1,0-1,0 1,0 0,0-1,0 1,0-1,-1 1,1 0,0-1,0 1,-1-1,1 1,0-1,-1 1,1-1,-1 1,1-1,-1 0,1 1,-1-1,1 0,-1 1,1-1,-1 0,1 1,-1-1,1 0,-1 0,0 0,1 0,-1 0,1 1,-1-1,-1 0,-34 3,27-3,-8 2,10-1,0 0,-1 0,1-1,0 0,-1-1,-10-1,18 2,0 0,0 0,-1 0,1 0,0 0,0 0,0 0,0 0,-1 0,1 0,0 0,0 0,0 0,0 0,0 0,-1 0,1 0,0 0,0-1,0 1,0 0,0 0,0 0,0 0,-1 0,1 0,0 0,0-1,0 1,0 0,0 0,0 0,0 0,0 0,0-1,0 1,0 0,0 0,0 0,0 0,0 0,0-1,0 1,0 0,0 0,0 0,0 0,0-1,0 1,0 0,0 0,0 0,0 0,0 0,1 0,-1-1,0 1,0 0,0 0,0 0,14-8,17-3,-24 10,0 0,0 0,1 1,-1 0,10 2,-15-2,-1 0,1 1,0-1,0 0,-1 1,1-1,0 1,-1 0,1 0,0 0,-1-1,1 1,-1 1,0-1,1 0,-1 0,0 0,0 1,1-1,-1 1,0-1,0 1,-1-1,1 1,0 0,0-1,0 3,-2-3,0 0,1 0,-1 0,0 0,0-1,0 1,1 0,-1 0,0-1,0 1,0 0,0-1,0 1,-1-1,1 1,0-1,0 1,0-1,0 0,0 0,-1 0,-1 0,1 1,-1-1,1 1,0 0,0-1,-1 1,1 0,0 0,0 0,0 1,-3 2,4-4,1 0,-1 1,1-1,-1 1,1-1,-1 1,1-1,0 1,-1 0,1-1,0 1,-1 0,1-1,0 1,0-1,0 1,0 0,-1 0,1-1,0 1,0 0,0-1,0 1,0 0,1-1,-1 1,0 0,0-1,0 1,1 0,-1-1,0 1,1-1,-1 1,0 0,1-1,-1 1,1-1,-1 1,1-1,-1 1,1-1,-1 0,1 1,-1-1,1 1,0-1,-1 0,1 0,0 1,-1-1,1 0,0 0,-1 0,1 0,0 0,-1 0,1 0,0 0,-1 0,1 0,0 0,-1 0,2-1,61-9,-46 7,-6 0,-7 2,0 0,-1 0,1 1,0-1,0 1,-1 0,1 0,0 0,0 0,0 0,0 1,-1 0,5 1,-8-1,0-1,0 1,0 0,0 0,0-1,0 1,0 0,0-1,0 1,0 0,-1-1,1 1,0 0,0-1,-1 1,1 0,0-1,-1 1,1-1,-1 1,1-1,-1 1,1-1,-1 1,1-1,-1 1,0-1,1 0,-1 1,1-1,-1 0,-1 1,-24 16,25-16,-3 1,-15 11,41-17,-6 5,-16 8,-2-7,1 0,-1 0,1-1,-1 1,0 0,1-1,-1 1,0-1,0 0,0 1,0-1,-3 1,-18 8,34-8,48-10,-50 7,97-21,-106 22,0 0,1 0,-1 1,0-1,0 0,1 1,-1-1,0 0,0 1,1-1,-1 0,0 1,0-1,0 1,0-1,0 0,0 1,1-1,-1 1,0-1,0 1,0-1,0 0,-1 1,1-1,0 1,0-1,0 1,0-1,0 0,0 1,-1-1,1 0,0 1,0-1,-1 0,1 1,-11 27,6-15,-1 29,6-37,0 1,0-1,-1 0,0 1,0-1,0 0,-1 0,0 0,0 0,0 0,-5 6,7-11,3-4,1-1,-1 1,0 0,1 0,0 0,0 1,0-1,0 1,1 0,0 0,-1 0,1 1,0 0,0 0,0 0,0 0,10-1,-9 4,0-1,0 2,-1-1,1 0,0 1,0 0,-1 1,1-1,-1 1,0 0,1 0,-2 1,1 0,0-1,-1 2,1-1,-1 0,0 1,-1 0,1 0,-1 0,5 11,-8-16,-1 1,1-1,0 1,-1-1,1 1,-1-1,1 1,-1-1,0 1,1-1,-1 0,1 1,-1-1,0 0,1 0,-1 1,1-1,-1 0,0 0,1 0,-1 0,0 0,1 0,-1 0,0 0,1 0,-1 0,0 0,0-1,-30 1,29 0,-27-3,52-3,-22 6,74-6,-70 5,0 1,-1 0,1 1,0-1,0 1,0 0,0 0,-1 1,1-1,0 1,-1 0,8 5,-9-4,-1 1,0-1,-1 1,1 0,0 0,-1 0,0 0,0 0,0 0,-1 0,1 0,-1 0,0 0,0 0,0 0,-1 0,0 6,2 38,10-15,4 21,-15-51,0 1,0-1,0 0,-1 1,1-1,-1 0,0 0,1 1,-2-1,1 0,0 0,-1 0,1 0,-1 0,-2 3,-24 20,25-24,0 1,0-1,1 0,-1 1,1-1,0 1,-1 0,-2 5,4-6,1 0,-1 0,1 0,0 0,0 0,0 0,0 0,0 0,0 0,0 0,1 0,-1 0,1-1,-1 1,1 0,0 0,0 0,0 0,0-1,2 4,10 18,-11-18,0 0,1-1,-1 1,1-1,0 1,1-1,4 5,-6-8,0 1,0-1,0 0,0 0,0-1,0 1,0 0,1-1,-1 1,0-1,0 0,0 1,1-1,-1 0,0 0,0-1,1 1,-1 0,0-1,0 0,0 1,3-2,26-13,-27 12,0 1,0 0,0 0,0 0,0 1,0-1,0 1,1 0,-1 0,7 0,1 1,0 1,0 1,0 0,16 4,-16-2,1-1,0-1,-1 0,14 0,22-1,-25 0,-1-1,41-4,-57 3,-1 0,1 0,-1-1,0 0,1 0,-1 0,0 0,0-1,0 0,0 0,-1 0,1-1,-1 1,0-1,7-9,20-21,-24 28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10:19.84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3235 68,'-5'2,"1"0,-1 0,1 0,-1-1,0 1,0-1,0-1,0 1,0 0,0-1,0 0,0 0,1-1,-1 1,0-1,-10-3,9 1,-1 0,1 0,0-1,-1 1,1-2,1 1,-1-1,1 1,0-1,-9-11,13 14,0 1,0-1,0 1,0 0,0-1,-1 1,1 0,-1 0,1 0,-1 0,1 0,-1 0,0 0,1 0,-1 1,0-1,0 1,1-1,-1 1,0 0,0 0,0-1,0 1,1 0,-1 1,0-1,0 0,0 1,0-1,1 1,-1-1,0 1,1 0,-1 0,0-1,1 1,-3 2,1 0,0 0,0-1,0 1,1 0,-1 1,1-1,0 0,0 1,0-1,1 1,-1-1,1 1,0 0,0 0,0 0,-1 6,3 114,-1-121,-1-1,0 1,0 0,0-1,0 1,0-1,-1 0,1 1,-1-1,1 0,-1 0,0 0,0 0,0 0,0 0,0 0,0-1,-1 1,1-1,0 0,-1 1,1-1,-1 0,0-1,1 1,-1 0,0-1,1 1,-1-1,-3 0,-5 1,-1 0,0-1,0 0,0-1,-18-3,27 4,0 0,0 0,0 1,1-1,-1 1,0-1,1 1,-1 0,0 0,1 1,-1-1,1 0,0 1,-1-1,1 1,0 0,0 0,0 0,0 0,0 0,1 0,-1 0,0 1,1-1,0 1,-2 4,-10 22,11-23,5-10,0-4,0-1,-1 0,0 0,0 1,0-1,-1 0,-1 0,0 0,0 0,-1-10,0 16,0-1,1 1,-1-1,0 1,-1 0,1 0,-1 0,1-1,-1 1,0 1,0-1,0 0,-1 0,1 1,0-1,-1 1,0 0,0 0,0 0,1 0,-2 0,1 1,0-1,0 1,0 0,-1 0,1 0,-8-1,7 2,0 0,-1 0,1 1,0 0,-1-1,1 1,0 1,0-1,-8 4,7-3,-1 0,1 0,-1 0,1-1,-1 0,-6 1,-282-14,260 8,28 3,1-1,0 2,-1-1,1 0,0 1,-1 0,1 0,-1 1,1-1,0 1,-1 1,1-1,0 1,0-1,0 2,0-1,0 0,1 1,-1 0,-5 4,4-2,0 0,-1-1,1 1,-1-2,0 1,0-1,0 0,-1 0,-13 2,2-2,0-1,-30-1,-11 0,58-1,1 1,-1-1,1 0,-1 1,1-1,-1 1,1-1,-1 1,1 0,-1-1,1 1,0 0,-1 0,1 0,0 0,0 0,0 0,0 1,0-1,0 0,0 1,0-1,1 0,-1 1,0-1,1 1,-1-1,1 1,-1-1,1 1,0 0,0-1,0 1,0-1,0 1,0-1,0 1,0 0,1-1,-1 1,1-1,0 3,0-3,-1 1,0-1,1 0,-1 0,1 0,-1 0,1 0,0 1,-1-1,1 0,0-1,0 1,0 0,0 0,0 0,0 0,0-1,0 1,0 0,0-1,0 1,0-1,0 1,1-1,-1 0,0 1,0-1,0 0,1 0,-1 0,0 0,0 0,1 0,-1 0,0-1,0 1,1 0,-1-1,0 1,0-1,0 1,0-1,0 1,0-1,0 0,0 1,0-1,0 0,0 0,0 0,0 0,-1 0,1 0,0 0,0-1,8-8,-7 6,1 0,0 0,0 1,0 0,0-1,0 1,1 0,-1 1,1-1,0 1,0-1,0 1,0 0,0 1,0-1,0 1,1 0,-1 0,1 0,-1 0,1 1,-1 0,6 0,199-10,-181 8,0 0,44-11,-45 8,1 0,46-1,32-5,-242 3,77 2,0 4,-76 5,74-4,49-1,0 1,0 1,-21 2,-7 5,1 2,-72 27,96-32,-1 0,0-1,0-1,0 0,-24-1,19-1,1 1,-35 6,41-4,0 1,0 0,0 1,0 0,-20 12,28-14,2 1,-1 0,0 0,1 0,0 1,0 0,0-1,0 1,1 0,0 1,0-1,0 1,1-1,0 1,0 0,-1 7,0-2,0 0,0 0,-1 0,0-1,0 0,-2 0,1 0,-1-1,-12 16,15-24,1 1,-1 0,0-1,0 0,0 0,0 0,0 0,0 0,0 0,0-1,0 1,0-1,-4 0,-50-3,26 1,-77 14,-11-2,108-7,1 0,0 0,0 1,0 0,1 0,-12 8,-10 4,-10 7,34-18,-1 0,0 0,0-1,0-1,-1 1,0-1,-9 2,-110 21,191-82,-48 45,0 1,1 1,0 1,22-8,31-18,-17 2,-29 17,0 0,1 2,1 1,0 1,47-15,-30 15,1 2,0 1,0 2,74 1,-117 5,1 0,-1 0,1 0,-1 0,1 0,-1 0,1 0,-1 0,1 1,-1-1,1 0,-1 0,0 0,1 1,-1-1,1 0,-1 1,0-1,1 0,-1 1,0-1,1 0,-1 1,0-1,0 1,1-1,-1 1,0-1,0 1,0-1,0 0,1 1,-1-1,0 1,0-1,0 1,0-1,0 2,-9 25,-22 22,9-19,15-19,-1 0,0-1,-1 0,-11 10,16-17,0 0,0 0,-1 0,1-1,-1 1,0-1,1 0,-1-1,0 1,0-1,0 0,0 0,0-1,-8 0,-183-12,183 12,0 0,-1 0,1 1,0 1,0 0,0 1,0 1,1 0,-1 0,1 1,0 1,-17 10,16-8,-1-1,-27 9,28-11,0 0,1 1,-23 13,29-12,0 1,0 0,1 0,-1 0,2 1,-1 0,1 0,1 0,-5 18,1-6,-6 4,10-21,0 0,1 0,0 1,0-1,0 1,0-1,1 1,-2 6,4-10,0 0,-1 0,1 0,0-1,-1 1,1 0,0-1,0 1,0 0,0-1,0 1,0-1,0 0,0 1,0-1,0 0,0 1,0-1,0 0,0 0,0 0,0 0,0 0,0 0,1 0,0 0,0 0,0 0,-1 0,1 0,0 0,0 1,-1-1,1 1,0-1,-1 1,1 0,0 0,-1-1,1 1,-1 0,1 1,1 0,10 31,-11-27,0 0,0 0,1 0,0 0,0-1,7 9,89 132,-55-79,-30-44,0-2,27 31,-38-47,0 0,0 1,0-1,-1 1,1 0,-1-1,-1 1,1 0,-1 0,0 0,0 0,-1 0,0 1,0 7,0-5,0 0,1 0,0 0,0 0,5 14,9 13,-4-13,-2 0,11 45,-5-12,3 17,-15-58,1 0,0 0,1 0,11 24,-8-21,0 0,5 26,-3-5,-6-25,0 0,-1 0,-1 0,1 28,-2 10,1-35,-2 0,0 0,-1 0,-6 32,6-45,-1-1,1 1,-1-1,0 1,0-1,-1 0,1 0,-1 0,-3 4,3-5,1 1,-1 0,0 0,1 0,0 1,0-1,0 0,0 1,1-1,-1 1,0 4,-9 22,9-26,0 0,1 1,-1-1,1 0,0 1,0-1,0 1,1 5,0-4,0-1,0 1,1 0,0-1,0 1,4 8,-5-13,0 0,1-1,-1 1,0 0,1-1,-1 1,0-1,1 1,-1-1,1 1,-1-1,1 1,0-1,-1 1,1-1,-1 1,1-1,0 0,-1 1,1-1,0 0,1 1,-1-2,0 1,0 0,0 0,0-1,1 1,-1-1,0 1,0-1,0 0,0 1,0-1,0 0,0 0,0 1,0-1,-1 0,1 0,1-2,-2 2,1 1,-1-1,0 0,1 0,-1 1,1-1,-1 1,1-1,-1 0,1 1,0-1,-1 1,1-1,0 1,-1-1,1 1,0 0,-1-1,1 1,0 0,0 0,0-1,-1 1,1 0,0 0,0 0,0 0,-1 0,1 0,0 0,0 0,0 1,0-1,1 1,-1 1,0-1,0 1,0-1,0 1,0-1,-1 1,1 0,-1-1,1 1,-1 0,1 0,-1-1,0 3,2 6,-2 0,1-1,-1 1,-1 0,-1 9,-4 5,1 0,1 0,-1 48,6-66,0 1,1-1,-1 0,1 1,1-1,3 7,-5-10,0-1,0 1,0-1,0 1,1-1,0 0,-1 0,1 0,0 1,0-2,0 1,0 0,0 0,0-1,1 1,4 1,-6-3,1 0,0-1,0 1,-1-1,1 1,0-1,-1 0,1 0,-1 0,1 0,-1 0,1 0,-1 0,0 0,1-1,-1 1,0 0,0-1,1-2,0 2,0 0,0-1,0 1,0 0,0 0,0 0,1 1,-1-1,0 1,5-3,-4 3,-1 1,1-1,-1 1,1-1,-1 1,1 0,-1 0,1 0,0 0,-1 1,1-1,-1 1,1-1,-1 1,1 0,-1 0,0 0,1 0,-1 1,0-1,3 3,-5-4,1 1,0 0,-1-1,1 1,-1 0,0 0,1 0,-1-1,0 1,1 0,-1 0,0 0,0 0,0-1,0 1,0 0,0 0,0 0,0 0,0 0,0 0,0-1,-1 3,0-1,0 0,0 0,-1 0,1 0,0 0,-1 0,0 0,1-1,-1 1,0-1,0 1,-3 1,1 0,-1-1,1 0,-1 0,1-1,-1 1,0-1,1 0,-1 0,0-1,0 0,0 1,1-1,-7-1,5 0,-1 1,1 0,0 1,-1-1,1 1,-8 3,10-3,0 1,1 0,-1 0,1 0,0 0,0 1,0-1,0 1,-3 3,4-3,0-1,0 0,-1 0,1 0,-1 0,1 0,-1 0,1-1,-1 1,0-1,0 0,0 1,0-1,0-1,0 1,0 0,-5 0,7-1,-32 0,0 2,-61 12,89-13,0 0,0 0,0 0,0 0,-1-1,1 0,0 0,0 0,0-1,0 0,-1 0,1 0,0-1,0 1,1-1,-1 0,0-1,1 1,-1-1,1 0,0 0,0 0,0-1,0 1,0-1,1 0,0 0,0 0,-3-6,-1 2,-1-1,1 1,-1 1,-1-1,1 1,-1 1,-1 0,1 0,-1 1,0 0,0 0,0 1,-1 1,1-1,-1 2,-19-3,-8 1,-1 1,0 2,-54 5,79-2,-1 0,1 2,0 0,0 0,-22 11,-12 4,31-14,-1-2,0 0,-1 0,1-2,0 0,-27-3,-46 3,89-1,0 0,0 1,0-1,0 1,1-1,-1 1,0 0,0-1,1 1,-1 0,0 0,1 0,-1 0,1 1,0-1,-1 0,1 1,0-1,0 1,0-1,-2 3,-12 40,14-39,0 0,0 0,-1 0,1-1,-1 1,0 0,-1-1,1 1,-4 4,4-9,0-1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03.0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1074 90,'-14'34,"2"1,1 0,-8 42,3-10,-17 53,28-174,13-84,-3 96,-2 0,-2 0,-7-64,6 104,-1 1,1-1,0 1,-1-1,1 1,0-1,-1 1,0 0,1-1,-1 1,0 0,0-1,0 1,1 0,-1 0,-1 0,1 0,0 0,0 0,0 0,0 0,-1 0,1 0,0 1,-1-1,1 1,-1-1,1 1,-1-1,1 1,-1 0,1 0,-1 0,1-1,-1 2,1-1,-1 0,1 0,-1 0,1 1,0-1,-1 1,1-1,-1 1,1-1,-2 2,-11 4,0 1,1 0,-23 17,21-14,-16 9,-8 5,-47 38,74-53,2 1,-1 1,1 0,1 0,0 1,0 0,1 0,-7 17,-2 9,2 1,1 0,2 1,-12 80,17-83,-22 69,2-12,-45 145,56-190,-14 84,-3 10,-29 55,-42 153,55-128,35-156,4 0,-4 118,4 164,10-153,-4-178,-3-21,-2-31,9-50,3-1,20-111,-6 65,1-34,41-329,42 7,89-135,-187 611,7-25,2 0,1 2,2-1,1 2,33-52,-49 84,0 1,0 0,0 0,0 0,1 0,-1-1,0 1,0 0,0 0,0 0,0 0,0 0,0-1,1 1,-1 0,0 0,0 0,0 0,0 0,1 0,-1 0,0 0,0 0,0 0,0 0,1-1,-1 1,0 0,0 0,0 0,0 0,1 0,-1 0,0 1,0-1,0 0,1 0,-1 0,0 0,0 0,0 0,0 0,1 0,-1 0,0 0,0 0,0 1,0-1,0 0,0 0,1 0,-1 0,0 0,0 1,0-1,0 0,0 0,0 0,0 0,0 1,5 18,-4 23,-23 290,0-48,21 528,40-162,-35-574,-3-49,0 1,2-1,12 49,-5-32,-2 2,5 67,2 15,-8-90,-2 1,-1 0,-3 0,0 0,-6 42,4-78,2-11,4-28,14-54,32-46,-7 19,44-183,-72 200,3-176,-16 214,-2-333,0 20,3 334,10-52,3-16,2-13,-9 74,2-56,-13-23,2-28,3 117,-2 25,0-1,-1 0,-1-19,-1 27,0 1,0 0,0 0,-1 0,0 0,0 0,0 0,0 0,-1 0,0 1,0-1,-5-5,-44-65,23 32,29 42,-1 0,1 0,-1 0,1 1,-1-1,1 0,-1 0,0 1,1-1,-1 0,0 1,0-1,1 0,-1 1,0-1,0 1,0 0,0-1,0 1,0 0,1-1,-1 1,0 0,0 0,0 0,0 0,0 0,0 0,0 0,0 0,0 0,-2 1,1 1,0-1,0 1,-1 0,1-1,0 1,1 0,-1 1,0-1,1 0,-1 0,-1 5,-4 5,2 1,-1 1,-4 19,2 1,-6 23,-10 90,13 777,12-908,-1 15,15 228,-4-61,3 18,-10-172,-6-36,-6-27,-2-12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05.59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333 0,'0'44,"-1"1,-2-1,-2 0,-13 53,2-3,-2 7,-10-17,-9 42,19-48,-2-2,-38 90,0-38,48-100,2-10,1 0,1 0,0 0,2 1,0 0,1 0,0 0,2 0,0 0,3 24,8 9,1-1,22 58,-19-59,10 67,5 20,-25-116,-1 1,0-1,-2 32,1-6,3-7,13 56,-11-69,-2 0,-1 0,0 0,-2 0,-2 37,-2-55,-1-2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48.93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540 2667,'1'7,"0"1,1 0,0 0,0-1,1 1,0-1,5 11,13 38,-12-7,-3 1,2 74,-20 287,-9-267,16-117,0 0,-2 0,-1-1,-1 0,-1 0,-1-1,-23 39,-27 63,54-106,2-1,-6 37,8-36,-1 0,-10 29,15-57,0 0,-1 0,0 0,0 0,-2-9,0-12,2-542,-10 462,6 88,1-1,1 1,1-1,1 0,0 1,5-28,-5 48,0 0,1 0,-1 0,0 0,0 0,0-1,0 1,0 0,0 0,0 0,0 0,0-1,0 1,0 0,0 0,0 0,0 0,0-1,0 1,0 0,0 0,0 0,0 0,0-1,0 1,0 0,0 0,0 0,0 0,0-1,0 1,0 0,0 0,-1 0,1 0,0 0,0 0,0-1,0 1,0 0,0 0,-1 0,1 0,0 0,0 0,0 0,0 0,-1 0,1 0,0 0,0 0,0 0,0 0,-1 0,1 0,0 0,0 0,0 0,0 0,-1 0,1 0,-16 10,-13 17,17-13,0 1,-20 31,29-39,0 0,0 0,0 0,0 0,1 1,1-1,-1 1,1-1,0 1,1 9,-15 595,-1-84,32-216,-7-225,-4-19,3 0,28 112,-26-139,-3 1,-1 0,-1 81,1-12,-5 121,1-1,-1-229,-1-1,0 1,1-1,-1 1,1-1,0 0,-1 1,1-1,0 0,0 0,0 0,0 0,0 0,0 1,0-2,0 1,1 0,-1 0,0 0,1-1,-1 1,0 0,1-1,-1 1,1-1,-1 0,0 1,1-1,-1 0,4 0,55 0,-40-2,151 13,-12 0,-40-10,278-3,-13-9,-186 0,6 0,382 23,203 24,-516-22,-6 0,614 9,-667-24,-212 0,-7-1,-21-6,-36-7,-221-27,-346-6,-38 42,188 5,-291-37,206 7,167 29,189 5,-213-25,204-22,162 29,-1 3,0 3,-85-4,102 10,66-1,779 2,-657 3,636 15,290 1,-866-16,193-3,-54-9,-318 10,13 1,1-2,-1-1,53-13,-12-12,-61 19,0 1,0 1,44-7,-5 8,-1 4,1 2,66 9,-100-4,0 1,-1 1,43 17,11 3,21 2,1-5,165 17,-223-43,-36-3,-29-2,-217-34,-345-15,-824 9,908 36,208 6,-289-12,53-56,192 20,230 34,66 11,0 2,-67-3,89 8,-1-1,0 0,1-1,-18-6,18 4,79-9,536-3,-452 17,571 27,-116-1,1883-14,-3458-61,392 0,-62-9,-526-69,887 97,-129-11,-269 14,363 17,1367 21,808 0,-1559-9,465-4,-752 1,639-9,-459 7,147 3,-309 3,-36-2,-54-2,41 1,-218-2,-307 4,531-1,0 1,1 0,-18 4,27-5,0 0,0 0,0 0,0 0,0 0,0 0,0 1,0-1,1 1,-1 0,0 0,1 0,0 0,-1 0,1 1,0-1,0 1,-2 4,4-6,0 1,0-1,0 1,1-1,-1 0,1 1,-1-1,1 0,-1 0,1 1,0-1,0 0,-1 0,1 0,0 0,0 0,0 0,0 0,0 0,1 0,-1 0,0 0,0-1,0 1,1-1,-1 1,0-1,2 1,45 18,-44-18,51 14,-1-2,2-2,108 6,175-16,-260-3,-54 3,-2-1,-41-6,-18-2,2-1,-1-2,1-1,1-1,0-3,1 0,1-2,0-1,-51-43,75 55,1-1,-1 0,1 0,1-1,0 0,0 0,0 0,1-1,1 1,-1-1,2 0,-1 0,1 0,-1-20,3 10,0-1,1 1,1 0,1-1,1 1,9-30,0 34,-1 0,-12 15,0 1,0-1,0 1,0-1,0 1,0 0,0-1,0 1,-1-1,1 1,0 0,0-1,0 1,0-1,-1 1,1 0,0-1,0 1,-1 0,1-1,0 1,-1 0,1-1,0 1,-1 0,1 0,0 0,-1-1,1 1,0 0,-1 0,1 0,-1 0,1 0,0 0,-1-1,1 1,-1 0,1 0,-1 0,0 1,-24-4,1 1,-1 1,-44 4,12 0,-862-19,-1-45,-49 22,683 32,-33 4,-345-22,615 17,36 5,0 0,-1 1,0 1,-15 1,29-1,-1 1,1 0,0 0,-1 0,1 0,0 0,-1 0,1 0,0 0,-1 0,1 0,-1 1,1-1,0 0,-1 0,1 0,0 0,-1 0,1 1,0-1,0 0,-1 0,1 1,0-1,0 0,-1 0,1 1,0-1,0 0,-1 1,1-1,0 0,0 1,0-1,0 0,0 1,0-1,0 0,-1 1,12 15,27 15,-33-27,4 2,-1 1,0 0,0 0,-1 1,0-1,-1 2,1-1,-2 1,1 0,-1 0,0 1,-1-1,0 1,-1 0,0 0,0 0,1 14,-4-17,1 0,-1-1,1 1,1 0,-1-1,1 1,5 11,-6-16,0 0,1 0,-1-1,1 1,0 0,-1-1,1 1,0-1,0 0,0 0,0 1,0-1,0-1,0 1,1 0,-1 0,0-1,0 1,1-1,-1 0,0 0,1 0,3 0,394 27,20 1,-231-29,543 25,124 15,-307-23,276-7,-490-11,-326 2,1-1,-1 0,1 0,-1-1,0 0,1 0,-1-1,0 0,-1-1,1 0,-1 0,1-1,-1 0,-1 0,1-1,-1 0,8-9,-4 2,-1 0,0-1,0 0,-2-1,0 0,-1 0,0-1,8-29,-1 6,32-64,-30 69,0 0,18-62,-19 26,-2-2,-4 0,-3 0,-3-1,-7-88,-4-137,5 75,1-278,1 30,-15 282,8 104,-62-555,64 601,-1 0,-2 0,-1 1,-2 0,-19-38,13 34,0 7,2 0,2-2,1 0,2 0,2-1,-6-48,10 56,-1 0,-1 1,-2 0,-1 0,-14-28,-1-7,2 9,-2 1,-3 0,-43-62,-117-140,182 248,-14-16,-45-40,24 25,29 27,9 8,-1-1,0 2,0-1,0 0,0 1,0 0,-1 0,1 0,-1 0,0 1,0 0,0 0,0 0,-8-1,-88-9,0 4,-167 9,208 0,21 1,0 2,1 1,-1 2,-41 14,73-20,0 0,-1-1,1 0,0 0,0-1,0 0,0 0,0 0,0-1,0 0,-8-4,5 2,0 1,0 1,0-1,0 2,-11-2,-8 7,1 0,0 2,0 1,1 1,-45 19,24-9,-17 8,43-16,-2 0,1-2,-1 0,0-2,-30 4,44-10,0 0,0-1,0-1,0 0,0 0,1 0,-1-2,1 1,-1-1,1 0,1-1,-1 0,1-1,-15-11,0-1,17 14,0 0,0-1,1 0,-1 0,1 0,0 0,1-1,-1 0,-4-8,-3 2,2 2,10 10,0 0,0-1,0 1,0 0,0-1,0 1,0 0,0-1,0 1,0 0,1-1,-1 1,0 0,0 0,0-1,1 1,-1 0,0 0,0-1,1 1,-1 0,0 0,0 0,1-1,-1 1,0 0,1 0,-1 0,0 0,1 0,-1 0,0 0,1 0,-1 0,0 0,1 0,-1 0,1 0,27-6,1 2,0 2,42 0,-14 1,483-16,-706 12,-107 4,238 4,0 1,0 2,0 1,0 2,-56 22,-32 11,92-33,1 0,1 2,-1 1,-34 21,60-31,-1 0,0 0,0 0,0 0,0-1,0 0,-7 1,-28 9,39-7,9-1,15 0,523 1,-308-6,-111 1,179 4,-268 1,-38-4,1 0,-1 0,0 0,0 0,0 0,0 0,1 0,-1 0,0 0,0 0,0 0,1 0,-1 0,0 0,0 0,0 0,1 0,-1 0,0 0,0 0,0 0,0 0,1 0,-1 1,0-1,0 0,0 0,0 0,0 0,1 0,-1 1,0-1,0 0,0 0,0 0,0 0,0 1,0-1,0 0,0 0,0 0,0 0,0 1,0-1,0 0,0 0,0 0,0 1,0-1,0 0,0 0,0 1,-12 5,-23 2,-334 29,107-14,166-13,3-1,-138 31,225-38,0 1,0-1,0 1,0 0,-8 7,13-10,0 0,1 1,-1-1,1 1,-1-1,1 1,-1-1,1 1,-1-1,1 1,-1 0,1-1,-1 1,1 0,0-1,0 1,-1 0,1-1,0 1,0 0,0 0,0 0,0 0,1 0,0 0,-1 0,1-1,0 1,0 0,-1-1,1 1,0 0,0-1,0 1,0-1,0 0,0 1,0-1,0 0,0 0,0 1,0-1,0 0,0 0,1 0,86 9,163-5,-135-5,615 13,-903 6,-807-3,972-16,8 0,21-3,40-2,674-20,226-13,-1079 39,117 0,-1 0,1 0,0 0,0 0,0 0,0 0,0 0,0 0,0 0,-1 0,1 0,0 0,0 0,0 0,0 0,0 0,0 0,0 0,-1 0,1 0,0 0,0 0,0 0,0 0,0 0,0 0,0 0,0 0,-1 0,1 0,0 0,0 0,0-1,0 1,0 0,0 0,0 0,0 0,0 0,0 0,0 0,0 0,-1 0,1-1,0 1,0 0,0 0,0 0,0 0,0 0,0 0,0 0,0-1,0 1,0 0,0 0,0 0,0 0,0 0,1 0,-1 0,0-1,0 1,0 0,0 0,10-7,19-7,-28 13,1 0,66-29,76-46,-143 75,0 1,1-1,-1 0,0 0,0 1,0-1,0 0,0 0,0 0,0 0,0 0,0 0,0 0,0-1,-1 1,1 0,-1 0,2-2,-3 2,1 1,0-1,0 0,-1 1,1-1,-1 1,1-1,0 1,-1-1,1 1,-1-1,1 1,-1 0,1-1,-1 1,1 0,-1-1,1 1,-1 0,0 0,1-1,-1 1,0 0,1 0,-1 0,0 0,-57-4,53 4,-89 4,-26 0,113-8,7 4,0 0,-1-1,1 1,0 0,0 0,0-1,0 1,-1 0,1 0,0 0,0-1,-1 1,1 0,0 0,0 0,-1 0,1-1,0 1,0 0,-1 0,1 0,0 0,-1 0,1 0,0 0,0 0,-1 0,1 0,0 0,-1 0,1 0,0 0,0 0,-1 0,1 0,0 0,-1 0,1 1,0-1,0 0,-1 0,1 0,0 1,-559 55,554-56,-27 1,28 0,20 0,1372-3,-1339 6,-225 1,-212 1,-488 18,859-22,22-1,38 0,315-2,271 7,-559 2,-58-3,-17 1,-10 0,-1 0,0-2,0 0,0-1,-1 0,1-1,-20-1,-22 4,-554 51,-203 24,702-63,69-7,44-10,0 0,0 0,0 0,0 0,-1 0,1 0,0 0,0 0,0 0,0 1,-1-1,1 0,0 0,0 0,0 0,0 0,0 0,-1 0,1 0,0 0,0 1,0-1,0 0,0 0,0 0,0 0,0 0,-1 1,1-1,0 0,0 0,0 0,0 0,0 1,0-1,0 0,0 0,0 0,0 0,0 1,0-1,0 0,0 0,0 0,0 0,0 0,0 1,1-1,-1 0,0 0,0 0,0 0,0 1,23 5,112 9,171-4,-149-8,-46 0,300 23,-386-19,-25-6,-1 0,1-1,-1 1,0 0,1-1,-1 1,1-1,-1 1,0-1,0 1,1-1,-1 1,0-1,0 0,0 0,1 1,-1-1,0 0,0 0,0 0,0 0,1 0,-1 0,-2 0,-94 15,-155 3,117-11,79-5,34-2,0 0,0 2,0 1,-28 7,63-7,237 2,104 9,-327-9,-55 2,-654 18,512-25,102 1,128-2,975 31,-991-28,-12-1,-1 1,0 2,55 13,-86-17,0 0,-1 1,1-1,0 0,-1 0,1 0,0 0,0 1,0-1,-1 0,1 0,0 1,0-1,0 0,-1 0,1 1,0-1,0 0,0 0,0 1,0-1,0 0,0 1,0-1,0 0,-1 1,1-1,0 0,1 1,-1-1,0 0,0 0,0 1,0-1,0 0,0 1,0-1,0 0,0 1,1-1,-1 0,0 0,0 1,0-1,1 0,-1 0,0 0,0 1,1-1,-1 0,0 0,0 0,1 0,-1 1,-23 5,0-2,-1 0,0-1,-47-1,12 0,-630 15,14-1,621-12,49-1,13 0,96 8,108-1,107 1,-219-8,1221 71,-1131-50,-172-22,0 2,0 0,25 9,-43-13,1 0,-1 1,1-1,0 0,-1 0,1 1,-1-1,1 0,-1 1,1-1,-1 0,1 1,-1-1,0 1,1-1,-1 1,1-1,-1 1,0-1,1 1,-1-1,0 1,0-1,0 1,1 1,-2-2,1 1,-1 0,1 0,-1 0,0-1,1 1,-1 0,0-1,1 1,-1-1,0 1,0-1,0 1,0-1,1 1,-1-1,0 0,-2 1,-37 9,-1-1,-1-3,1-1,-52-1,48-1,-1255 19,1105-22,305 11,15-3,499 42,-4 36,-459-48,-156-37,0 1,0-1,-1 1,1 0,0 0,-1 1,1-1,-1 1,0 0,5 5,-8-8,-1 1,0-1,0 0,0 1,0-1,1 1,-1-1,0 0,0 1,0-1,0 1,0-1,0 1,0-1,0 0,0 1,0-1,0 1,-1-1,1 0,0 1,0-1,0 1,-1-1,1 0,0 1,0-1,0 0,-1 1,1-1,0 0,-1 1,1-1,0 0,-1 0,1 0,-1 1,-34 11,-41-1,-139 3,152-12,-716 10,300-8,1706 24,-1164-26,-37-1,0 0,-1 1,1 2,25 6,-46-5,-17-1,-42 9,-1-3,-58 2,-126 1,150-10,-479 9,907-16,337 38,-611-24,-50-5,-18-1,-25 0,-227 0,-60 5,272-1,41-4,13 1,26 2,636 24,-181-16,-234 10,-223-14,-35-11,0 0,0 1,0-1,0 1,0-1,0 0,-1 1,1-1,0 0,0 1,0-1,-1 0,1 1,0-1,0 0,-1 1,1-1,0 0,0 0,-1 1,1-1,0 0,-1 0,1 0,-1 0,1 1,0-1,-1 0,1 0,0 0,-1 0,1 0,-1 0,1 0,0 0,-1 0,1 0,-1 0,0 0,-73 8,-912 9,841-17,331-1,539 14,-646-4,-66-4,-23 1,-38 3,-740 16,607-25,-176 0,334 1,47 1,194 6,356 25,-548-29,-54-1,-979 10,860-13,1024-1,-1633 1,729-3,35-3,46-7,59-7,123-27,-206 37,-30 10,0 0,0 0,1 0,-1 0,0 0,0 0,0-1,1 1,-1 0,0 0,0 0,0 0,1 0,-1 0,0 0,0-1,0 1,0 0,0 0,1 0,-1 0,0-1,0 1,0 0,0 0,0 0,0-1,0 1,0 0,0 0,0 0,0-1,0 1,0 0,0 0,0-1,0 1,0 0,0 0,0 0,0-1,0 1,0 0,0 0,0 0,0-1,0 1,-1 0,-3-2,0 0,0 1,-1 0,1 0,0 0,-1 0,1 1,-7-1,-345-2,20 1,306-4,30 6,0 0,-1 0,1 0,0 0,0 0,-1 0,1 0,0-1,0 1,0 0,-1 0,1 0,0 0,0-1,0 1,-1 0,1 0,0 0,0-1,0 1,0 0,0 0,-1-1,1 1,0 0,0 0,0-1,0 1,0 0,0 0,0-1,0 1,0 0,0 0,0-1,0 1,0 0,0 0,0-1,0 1,0 0,1-1,2-2,0 1,0-1,0 1,1 0,-1 0,1 0,-1 0,1 1,6-3,111-36,-62 23,56-27,-87 27,-28 16,0 1,1 0,-1-1,1 1,-1-1,0 1,0-1,1 1,-1-1,0 1,0 0,1-1,-1 0,0 1,0-1,0 1,0-1,0 1,0-1,0 1,0-1,0 1,0-1,0 1,0-1,0 0,-1 0,-1-1,0 0,-1 0,1 0,-1 0,1 1,-1-1,0 1,0 0,0 0,0 0,0 0,0 0,0 1,0-1,-4 1,-89-11,-1 5,-99 6,93 1,-33 1,-82-1,633 2,-235-5,-150 2,-58 0,-224 1,-673-23,897 20,21 2,0 0,1 0,-1 0,0-1,0 0,0-1,1 1,-1-1,-7-4,36 0,421-8,-306 15,3-3,290 10,-409-5,-21-3,0 0,0 0,0 0,0 0,0 0,0 0,0 0,0 0,0 0,0 0,0 0,0 0,0 0,0 1,0-1,0 0,0 0,0 0,0 0,0 0,0 0,0 0,0 0,0 0,0 0,0 0,0 0,0 0,0 0,0 1,0-1,0 0,0 0,0 0,0 0,0 0,0 0,0 0,0 0,0 0,0 0,0 0,0 0,0 0,-37 4,-915 12,866-16,-676-26,636 12,92 5,34 10,-1-1,1 0,0 0,0 0,0 0,0 0,-1 0,1-1,0 1,0 0,0 0,-1 0,1 0,0 0,0 0,0 0,0 0,0 0,-1 0,1-1,0 1,0 0,0 0,0 0,0 0,0 0,-1 0,1-1,0 1,0 0,0 0,0 0,0 0,0-1,0 1,0 0,0 0,0 0,0-1,0 1,0 0,0 0,0 0,0 0,0-1,0 1,0 0,0 0,0 0,0 0,0-1,1 1,-1 0,0 0,0 0,0 0,0-1,0 1,0 0,0 0,1 0,6-3,1 1,-1 0,1 0,0 0,10 1,521-24,-393 24,791-3,-896 4,-63 0,3-1,-644-18,2-30,641 47,-24-3,0-1,-44-13,69 11,19 8,0 0,0 0,0-1,0 1,0 0,-1 0,1 0,0 0,0 0,0 0,0-1,0 1,0 0,0 0,0 0,0 0,0 0,0-1,0 1,0 0,0 0,0 0,0 0,0 0,0-1,0 1,0 0,0 0,0 0,0 0,0 0,0-1,0 1,0 0,0 0,0 0,0 0,0 0,1 0,-1-1,0 1,0 0,0 0,0 0,0 0,0 0,1 0,-1 0,0 0,0 0,36-9,303-13,-36 5,-269 12,-34 4,0 1,0 0,0 0,0 0,0 0,0 0,0 0,0 0,0 0,0 0,0-1,0 1,-1 0,1 0,0 0,0 0,0 0,0 0,0 0,0 0,0-1,0 1,0 0,0 0,1 0,-1 0,0 0,0 0,0 0,0 0,0-1,0 1,0 0,0 0,0 0,0 0,0 0,0 0,0 0,0 0,0 0,1 0,-1 0,0 0,0-1,0 1,0 0,0 0,0 0,0 0,0 0,1 0,-1 0,0 0,0 0,0 0,0 0,0 0,0 0,0 0,0 0,1 0,-16-3,-21-1,-74 1,-87-6,209 4,26 0,206-8,335-36,-562 46,-12 3,0 0,0 0,0-1,-1 0,1 0,0 0,-1-1,1 1,-1-1,0 0,1-1,-1 1,7-6,-10 7,-1 1,0-1,0 1,0-1,0 1,1-1,-1 1,0-1,0 1,0 0,0-1,0 1,0-1,0 1,-1-1,1 1,0-1,0 1,0-1,0 1,0 0,-1-1,1 1,0-1,0 1,-1 0,1-1,0 1,-1 0,1-1,0 1,-1 0,1-1,-1 1,1 0,0 0,-1-1,1 1,-1 0,1 0,-1 0,0 0,-23-8,-33-2,1 3,-1 2,-104 5,40 1,166-3,69-10,-52 3,130-18,-156 20,0-2,0-1,40-18,-74 28,0-1,0 0,0 1,0-1,0 0,0 0,-1 0,1 0,0-1,-1 1,1 0,-1-1,0 1,1-1,-1 1,0-1,0 1,2-4,-3 4,-1 0,1 0,0 0,0 0,-1 0,1 0,0 0,-1 0,1 0,-1 1,0-1,1 0,-1 0,1 0,-1 1,0-1,0 0,1 1,-1-1,0 1,0-1,0 1,0-1,0 1,-1-1,-12-4,0 0,-1 1,-23-4,-91-9,-220 0,228 15,101 2,16 0,1 1,-1-1,1 0,-1 0,1 0,-1 0,1-1,0 0,-1 1,1-1,0 0,-1-1,1 1,-4-3,8 3,0-1,1 1,-1 0,1 0,0 0,-1 0,1 0,0 0,-1 0,1 0,0 1,0-1,3 0,1-1,15-6,-1-1,0-1,0-1,-1 0,0-2,-1 0,27-26,-44 39,-1-1,1 1,0-1,-1 0,1 1,-1-1,1 0,-1 0,1 1,-1-1,0 0,1 0,-1 0,0 0,0 1,1-1,-1 0,0 0,0 0,0 0,0 0,0 0,0 1,0-1,-1 0,1 0,0 0,0 0,-1 0,1 1,-1-1,1 0,0 0,-1 0,1 1,-1-1,0 0,1 1,-1-1,0 1,1-1,-1 1,0-1,0 1,1-1,-1 1,0-1,0 1,0 0,0 0,1-1,-1 1,0 0,0 0,-1 0,-54-8,55 8,-129-2,420-20,-104 11,-163 8,-25 1,-37-1,-151-4,-85-7,235 7,40 7,1 0,-1 0,0 0,0 0,0 0,1 0,-1 0,0 0,0-1,0 1,0 0,1 0,-1 0,0 0,0 0,0-1,0 1,0 0,0 0,1 0,-1-1,0 1,0 0,0 0,0 0,0-1,0 1,0 0,0 0,0 0,0-1,0 1,0 0,0 0,0 0,0-1,0 1,0 0,0 0,0 0,0-1,-1 1,1 0,0 0,0 0,0 0,0-1,0 1,0 0,-1 0,1 0,0 0,0 0,0-1,-1 1,26-5,103-5,-86 8,1-1,46-10,-144 11,11-1,-363-10,373 7,37 2,21-2,137-11,182 5,-207 10,155-4,-483 5,-252 6,425-3,43 0,276 2,46 3,-311-2,-35-5,0 0,0 0,-1 0,1 0,0 0,0 0,0 0,0 0,-1 0,1 0,0 0,0 0,0 1,0-1,0 0,-1 0,1 0,0 0,0 0,0 0,0 0,0 0,0 0,0 1,-1-1,1 0,0 0,0 0,0 0,0 0,0 1,0-1,0 0,0 0,0 0,0 0,0 0,0 1,0-1,0 0,0 0,0 0,0 0,0 1,0-1,0 0,0 0,0 0,0 0,0 0,0 1,0-1,0 0,0 0,1 0,-1 0,0 0,0 0,0 0,0 1,0-1,0 0,1 0,-1 0,0 0,0 0,0 0,-60 16,52-14,-522 106,169-37,318-60,33-4,14-2,21 1,42 2,90 0,-93-7,-1 3,65 13,-84-3,-44-14,1 0,-1 0,1 1,-1-1,1 0,-1 1,0-1,1 0,-1 1,1-1,-1 1,0-1,1 1,-1-1,0 1,1-1,-1 1,0-1,0 1,0-1,1 1,-1 0,0-1,0 2,-1-1,1 0,-1 0,1 0,-1 0,0 0,1 0,-1 0,0 0,0 0,0 0,0 0,0 0,0-1,0 1,0 0,0-1,-1 2,-48 22,-1-1,-104 30,23-9,109-36,1 1,-39 23,45-16,16-16,0 1,0-1,0 0,0 1,0-1,0 1,0-1,0 0,0 1,0-1,0 1,0-1,1 0,-1 1,0-1,0 0,0 1,0-1,1 0,-1 1,0-1,0 0,1 1,-1-1,0 0,1 0,-1 1,0-1,1 0,-1 0,5 2,-1 0,1-1,-1 1,1-1,-1-1,10 2,334 1,-313-4,-24 0,-29 0,-40 0,-65-1,34-1,-159 14,242-9,14 1,24 1,249 3,55 4,-310-8,-44 3,-211 10,138-13,-109 19,181-15,46-3,227 1,104-1,865 32,-1134-27,-79-3,-20-1,-25 1,0-1,0-2,-47-1,12-1,-1349 9,1380-10,101 0,1303 49,-1162-39,-146-7,337 22,-332-16,-68-7,-1 0,1-1,-1 1,0-1,1-1,-1 0,-10 0,-1040 21,888-20,-880 3,1233-3,81 7,1061 106,-1155-80,-123-14,-47-20,-1 0,1 0,-1 1,1-1,-1 0,1 1,0-1,-1 0,0 1,1-1,-1 1,1-1,-1 1,1-1,-1 1,0-1,0 1,1-1,-1 1,0 0,0-1,1 1,-1-1,0 1,0 0,0-1,0 1,0 0,0-1,0 1,0 0,0-1,-1 1,-3 3,0 0,-1-1,0 0,0 0,0 0,0-1,0 0,0 0,-1 0,1-1,-1 1,-8 0,-180 29,-118-6,-1761 11,2071-36,7 0,22 1,63 3,163 4,-129-3,677 27,-2 35,-647-45,-99-8,-53-14,0 0,0 0,1 0,-1 0,0 0,0 0,0 0,0 0,0 1,0-1,1 0,-1 0,0 0,0 0,0 0,0 0,0 0,0 1,0-1,0 0,0 0,0 0,0 0,0 0,0 1,0-1,0 0,0 0,0 0,0 0,0 0,0 1,0-1,0 0,0 0,0 0,0 0,0 0,0 1,0-1,0 0,0 0,0 0,0 0,0 0,0 0,-1 1,1-1,0 0,0 0,0 0,0 0,0 0,0 0,-1 0,1 0,0 0,0 0,0 0,0 0,0 0,-1 0,1 0,0 0,0 0,0 0,-30 6,-561 3,432-12,83 2,-316-14,352 9,79 2,418-1,587 69,-1012-61,40 5,123 28,-166-23,-29-13,0 0,0 1,0-1,0 0,0 0,0 1,1-1,-1 0,0 1,0-1,0 0,0 0,0 1,0-1,0 0,0 1,0-1,0 0,0 0,0 1,-1-1,1 0,0 0,0 1,0-1,0 0,0 0,-1 1,1-1,0 0,0 0,0 1,0-1,-1 0,1 0,0 0,0 0,-1 1,1-1,0 0,0 0,-1 0,1 0,0 0,-1 0,-53 14,-78 2,-234-2,239-13,-1134 2,1204-3,88 2,35 0,45 3,702 56,-718-44,-69-8,-26-9,0 0,0 0,1 0,-1 0,0 0,0 0,0 0,0 0,1 0,-1 0,0 0,0 1,0-1,0 0,0 0,1 0,-1 0,0 0,0 0,0 1,0-1,0 0,0 0,0 0,0 0,0 0,0 1,0-1,1 0,-1 0,0 0,0 1,0-1,0 0,0 0,0 0,0 0,0 1,-1-1,1 0,0 0,0 0,0 0,0 1,0-1,0 0,0 0,0 0,0 0,0 0,-1 1,1-1,0 0,0 0,-6 2,0 0,1 0,-1 0,0-1,0 0,-7 0,-643 31,513-31,-424 4,523-5,79 0,17 0,566 12,-6 51,-573-55,42 12,-78-19,1 0,-1 0,0 0,0 0,0 0,0 1,0 0,0-1,-1 1,1 0,0 1,2 2,-5-5,1 1,-1-1,0 1,0-1,0 0,0 1,0-1,0 0,0 1,0-1,0 1,0-1,0 0,0 1,0-1,0 0,-1 1,1-1,0 1,0-1,0 0,0 1,-1-1,1 0,0 0,0 1,-1-1,1 0,0 1,-1-1,1 0,-1 1,-25 9,-24-1,1-3,-84 1,93-6,-1077-33,1078 28,37 2,8 1,64 1,795 41,-761-25,-101-16,-1 0,1 0,-1 1,0-1,1 1,-1 0,0 0,1 0,-1 0,0 0,0 0,0 1,2 1,-4-2,-1 0,0 0,0 0,0 0,0 0,0-1,0 1,0 0,0-1,-1 1,1 0,0-1,0 0,0 1,-1-1,1 0,0 1,-1-1,1 0,0 0,0 0,-3 0,-68 8,-134 0,-81-22,156 3,0-6,-183-47,264 46,50 18,0 0,0-1,-1 1,1 0,0 0,-1 0,1 0,0-1,0 1,-1 0,1 0,0 0,0-1,0 1,-1 0,1 0,0-1,0 1,0 0,0-1,0 1,0 0,-1 0,1-1,0 1,0 0,0-1,0 1,0 0,0-1,0 1,0 0,0-1,0 1,1 0,-1-1,0 1,0 0,0 0,0-1,0 1,1 0,-1-1,0 1,0 0,0 0,1 0,-1-1,0 1,0 0,1 0,-1 0,0-1,0 1,1 0,-1 0,0 0,1 0,-1 0,0 0,1 0,-1 0,1 0,10-4,1 0,0 1,1 1,-1 0,0 1,1 0,15 2,7-2,321-5,85-4,-401 6,-50 0,-63-1,-438-19,6-45,448 55,57 14,-1 0,1 0,-1 0,0 0,1 0,-1 0,1 0,-1 0,1-1,-1 1,1 0,-1 0,1 0,-1-1,1 1,-1 0,1-1,-1 1,1 0,0-1,-1 1,1 0,0-1,-1 1,1-1,0 1,-1-1,1 1,0-1,0 1,-1-1,1 0,18-5,34 3,259 4,-351 0,1-3,-48-7,68 6,-1-1,0-1,1 0,0-2,0 0,-24-14,42 21,-1-1,1 0,-1 1,1-1,-1 0,1 0,0 0,-1 0,1 0,0 0,0 0,0 0,0-1,0 1,0 0,0-1,0 1,0-1,1 1,-1-1,1 1,-1-1,1 1,-1-1,1 1,0-1,0 0,0 1,0-1,0 0,0-2,3 0,-1-1,1 1,-1-1,1 1,0 0,1 1,-1-1,6-4,17-23,-25 30,-1 0,0 0,0 1,0-1,0 0,-1 0,1 1,0-1,0 0,0 0,-1 1,1-1,0 0,-1 0,1 1,0-1,-1 0,1 1,-1-1,1 1,-1-1,0 1,1-1,-1 1,1-1,-1 1,0-1,1 1,-1 0,0-1,0 1,1 0,-1 0,0 0,0-1,1 1,-1 0,-1 0,-34-8,35 8,-132-11,194 12,0-3,0-3,104-20,-156 22,-10 0,-20-1,-35 1,11 3,1 2,0 1,1 3,-1 1,-50 17,60-9,33-15,1 0,-1 0,1 0,-1 1,1-1,-1 0,1 0,-1 0,1 1,0-1,-1 0,1 0,-1 1,1-1,0 0,-1 1,1-1,0 1,-1-1,1 0,0 1,0-1,-1 1,1-1,0 1,0-1,0 1,0-1,0 1,0-1,-1 1,1-1,0 1,0-1,1 1,-1-1,0 0,0 1,0-1,0 1,0-1,0 1,1-1,-1 1,0-1,0 1,1-1,-1 0,0 1,1-1,-1 0,0 1,1-1,-1 0,0 1,1-1,-1 0,1 0,-1 1,1-1,-1 0,1 0,-1 0,1 0,-1 1,0-1,1 0,0 0,20 6,-1 0,1-2,1 0,26 1,98-1,-78-4,147 3,-279-5,-26-1,0 3,-143 20,187-8,46-12,0 0,1 0,-1 0,0 0,1 0,-1 1,0-1,0 0,1 0,-1 0,0 1,0-1,1 0,-1 1,0-1,0 0,0 0,1 1,-1-1,0 0,0 1,0-1,0 0,0 1,0-1,0 0,0 1,0-1,0 0,0 1,0-1,0 0,0 1,0-1,0 0,0 1,0-1,0 0,0 1,-1-1,1 0,0 0,0 1,0-1,-1 0,1 0,0 1,0-1,-1 0,1 0,0 1,0-1,-1 0,1 0,0 0,-1 0,1 0,0 1,-1-1,1 0,0 0,-1 0,1 0,0 0,-1 0,1 0,0 0,-1 0,28 9,23-1,-1-3,81 0,-80-4,0 1,74 13,-172-8,-89-3,-330 18,423-15,27-2,17-5,0 0,0 0,0 0,1 0,-1 0,0 0,0 0,0 0,0 0,0 0,0 0,1 0,-1 0,0 0,0 0,0 0,0 0,0 0,1 0,-1 0,0 0,0 0,0 0,0 0,0 0,0 0,0 0,1 0,-1 1,0-1,0 0,0 0,0 0,0 0,0 0,0 0,0 0,0 1,0-1,0 0,0 0,0 0,0 0,0 0,0 0,0 1,0-1,0 0,0 0,0 0,0 0,0 0,0 0,0 1,0-1,0 0,0 0,0 0,0 0,0 0,0 0,0 1,0-1,277 41,-30-6,-216-25,-31-10,0 0,1 0,-1 0,0 0,0 0,0 0,1 0,-1 0,0 0,0 0,0 0,0 1,1-1,-1 0,0 0,0 0,0 0,0 0,0 1,0-1,1 0,-1 0,0 0,0 0,0 1,0-1,0 0,0 0,0 0,0 1,0-1,0 0,0 0,0 0,0 1,0-1,0 0,0 0,0 0,0 1,0-1,0 0,0 0,0 0,0 0,-1 1,1-1,0 0,0 0,0 0,0 0,0 1,-1-1,-4 2,0 0,-1 0,1 0,-1-1,1 0,-11 1,-154 10,-7 0,176-12,-1 0,1 0,-1 0,1 0,0 0,-1 1,1-1,0 0,-1 1,1 0,0-1,-1 1,1 0,0-1,-2 3,3-3,0 1,0-1,0 1,1-1,-1 0,0 1,0-1,0 1,1-1,-1 1,0-1,0 0,1 1,-1-1,0 1,1-1,-1 0,0 0,1 1,-1-1,0 0,1 1,-1-1,1 0,-1 0,1 0,-1 0,1 1,49 16,-44-15,25 7,-14-5,0 1,0 0,-1 1,23 13,-38-19,-1 0,1 0,0 0,-1 1,1-1,-1 0,1 1,0-1,-1 0,1 1,-1-1,1 1,-1-1,1 0,-1 1,1 0,-1-1,0 1,1-1,-1 1,0-1,1 1,-1 0,0-1,0 1,0 0,1-1,-1 1,0 0,0-1,0 1,0 0,0-1,0 1,0 0,0-1,-1 1,1 0,0-1,0 1,-1-1,1 1,0 0,-1-1,1 1,0-1,-1 1,1-1,-1 1,1-1,-1 1,1-1,-1 1,1-1,-1 0,1 1,-1-1,0 0,1 0,-1 1,1-1,-1 0,0 0,1 0,-2 0,-48 14,-57-3,-146-5,162-5,64 2,60 5,440 36,-187-23,-266-19,575 78,-520-59,-67-13,-19-2,-20 0,-1-2,0-2,-42-1,28 0,-685-7,707 4,21 2,6-1,41 2,258 21,410 81,-624-87,96 32,-177-46,0 1,-1 0,1 0,0 0,10 7,-16-9,-1-1,0 0,1 0,-1 1,0-1,0 0,1 1,-1-1,0 0,0 1,1-1,-1 0,0 1,0-1,0 1,1-1,-1 1,0-1,0 0,0 1,0-1,0 1,0-1,0 1,0-1,0 0,0 1,0-1,-1 1,1-1,0 1,0-1,0 0,0 1,-1-1,1 0,0 1,0-1,-1 1,1-1,0 0,-1 0,1 1,0-1,-1 0,1 0,0 1,-1-1,1 0,-1 0,1 0,0 0,-1 1,1-1,-1 0,-14 5,1-1,-1-1,0 0,0-1,0 0,-24-1,13 0,-491 4,301-7,187 5,62 3,-9-1,89 16,-1 5,146 54,-218-60,-39-20,-1 0,0 0,1 0,-1 0,1 0,-1 1,0-1,1 0,-1 0,0 0,1 1,-1-1,0 0,0 0,1 1,-1-1,0 0,0 1,1-1,-1 0,0 1,0-1,0 0,0 1,1-1,-1 1,0-1,0 0,0 1,0-1,0 0,0 1,0-1,0 1,0-1,0 0,0 1,0-1,-1 1,1-1,0 1,-19 6,-31-2,50-5,-26 1,-184 1,178-3,1-2,-1-1,0-2,-45-14,54 10,23 10,0 0,0 0,-1 0,1 0,0 0,0-1,0 1,0 0,0 0,0 0,0 0,0 0,-1 0,1 0,0 0,0 0,0 0,0-1,0 1,0 0,0 0,0 0,0 0,0 0,0 0,0-1,0 1,0 0,0 0,0 0,0 0,0 0,0 0,0-1,0 1,0 0,0 0,0 0,0 0,0 0,0 0,0-1,0 1,0 0,0 0,0 0,0 0,0 0,1 0,-1 0,0 0,0 0,0-1,0 1,0 0,0 0,0 0,1 0,-1 0,0 0,0 0,0 0,0 0,0 0,45-2,144 16,314 64,-482-74,-14-3,0 1,0-1,0 1,-1 0,1 1,11 5,-18-8,0 0,0 1,0-1,0 0,0 0,0 1,0-1,0 0,0 0,0 0,0 1,0-1,0 0,0 0,0 1,0-1,0 0,-1 0,1 0,0 1,0-1,0 0,0 0,0 0,-1 0,1 1,0-1,0 0,0 0,0 0,-1 0,1 0,0 0,0 0,-1 0,1 1,0-1,0 0,0 0,-1 0,1 0,0 0,0 0,-1 0,1 0,0 0,0 0,0 0,-1-1,1 1,0 0,0 0,-1 0,-17 2,-12-1,0-2,1-1,-35-7,49 4,17-1,30-4,79-4,206 1,-180 11,59-3,-165 4,-57 0,-1099-14,1078 17,82 8,79 12,75 14,211 69,-383-100,47 20,-60-24,0 1,0 0,-1 0,1 1,0-1,-1 1,0 0,0 0,0 0,0 0,4 5,-7-7,1 0,-1 0,0 0,1 0,-1 0,0 0,0 0,0 1,0-1,0 0,0 0,0 0,0 0,0 0,0 0,-1 0,1 0,0 0,-1 0,1 0,-1 0,1 0,-1 0,1 0,-1 0,0 0,1-1,-1 1,0 0,0 0,1-1,-1 1,0 0,0-1,-2 1,-39 19,39-18,-44 13,-1-1,-93 14,-107-3,115-14,127-11,-45 8,36 1,15-9,0 1,0-1,0 1,0-1,0 1,1-1,-1 1,0-1,0 1,0-1,0 1,1-1,-1 1,0-1,0 1,1-1,-1 1,0-1,1 1,-1-1,0 0,1 1,-1-1,1 0,-1 1,1-1,-1 0,1 0,-1 1,1-1,0 0,36 20,1-1,58 19,16 7,-101-40,18 7,-1 1,-1 1,0 2,0 1,-2 1,27 24,-51-41,1 0,-1-1,0 1,0 0,-1 0,1 0,0 0,0 0,0 0,-1 0,1 0,0 0,-1 1,1-1,-1 0,1 0,-1 1,0-1,0 0,1 0,-1 1,0-1,0 0,0 1,0-1,-1 0,1 0,0 1,0-1,-1 0,1 0,-1 1,1-1,-1 0,1 0,-1 0,0 0,0 0,0 0,1 0,-1 0,0 0,0 0,0 0,0-1,-2 2,-6 3,0-1,0 0,0-1,-1 0,-10 2,11-2,-138 27,98-22,1 2,-71 25,117-35,0 1,0 0,0 0,0 0,0 0,0 0,0 0,1 0,-1 0,0 1,1-1,0 1,-1-1,1 1,-2 1,3-2,0 0,0 0,0-1,-1 1,1 0,0 0,0 0,0-1,0 1,1 0,-1 0,0 0,0-1,0 1,1 0,-1 0,0-1,1 1,-1 0,1-1,-1 1,1 0,-1-1,1 1,-1 0,1 0,6 4,-1-1,1 1,0-1,0-1,0 1,13 4,241 71,-161-52,129 53,-228-80,1 1,-1-1,1 1,-1 0,1-1,-1 1,1 0,-1 0,0 0,0 0,1 0,-1 0,0 1,1 1,-2-3,0 0,0 1,0-1,0 1,0-1,-1 0,1 1,0-1,0 0,0 1,-1-1,1 1,0-1,0 0,-1 0,1 1,0-1,-1 0,1 1,0-1,-1 0,1 0,-1 0,1 1,0-1,-1 0,1 0,-1 0,1 0,0 0,-1 0,0 0,-51 6,-162-6,-23 0,205 3,24 2,13-3,0 0,0 0,0-1,1 1,-1-1,0 0,9 0,199 23,250 36,-395-48,15 2,-1 2,108 39,-154-37,-36-18,1 0,-1 0,1 1,-1-1,1 0,-1 1,0-1,1 0,-1 1,0-1,1 0,-1 1,0-1,1 1,-1-1,0 0,0 1,0-1,1 1,-1-1,0 1,0-1,0 1,0-1,0 1,0-1,0 1,0-1,0 1,0-1,0 1,0-1,0 1,-1-1,1 1,0-1,0 1,0-1,-1 0,1 1,0-1,-1 1,1-1,0 0,-1 1,1-1,0 0,-1 1,1-1,-1 0,1 0,0 1,-1-1,1 0,-1 0,1 0,-1 0,1 0,-1 1,1-1,-1 0,1 0,-1 0,1 0,-2-1,-20 7,-1-2,0-1,0-1,-38-1,24 0,-519 1,260-4,292 2,-52 2,37 3,19-5,0 0,0 1,0-1,-1 0,1 0,0 1,0-1,0 0,0 0,0 1,0-1,0 0,0 1,0-1,0 0,0 0,0 1,0-1,0 0,0 1,1-1,-1 0,0 0,0 1,0-1,0 0,0 0,1 1,-1-1,0 0,0 0,0 0,1 1,-1-1,0 0,0 0,1 0,-1 0,0 0,0 1,1-1,-1 0,0 0,1 0,-1 0,0 0,0 0,1 0,36 17,1-1,1-3,52 13,-3-1,-37-9,-17-7,0 2,-1 1,32 18,-65-30,1 0,0 0,-1 0,1 0,-1 0,1 1,-1-1,1 0,-1 0,1 0,-1 1,1-1,-1 0,1 1,-1-1,1 0,-1 1,0-1,1 1,-1-1,0 1,1-1,-1 1,0-1,1 1,-1-1,0 1,0-1,0 1,0-1,1 1,-1-1,0 1,0 0,0-1,0 1,0-1,0 1,-1-1,1 1,0 0,0 0,-28 10,-21-3,-1-2,-68 0,-106-12,150 2,0-2,0-4,-85-23,137 24,22 9,0 0,0 0,0 0,0 0,0 0,0-1,0 1,-1 0,1 0,0 0,0 0,0 0,0 0,0-1,0 1,0 0,0 0,0 0,0 0,0 0,0-1,0 1,0 0,0 0,0 0,0 0,0-1,0 1,0 0,0 0,0 0,0 0,0 0,0-1,0 1,0 0,0 0,0 0,0 0,1 0,-1 0,0 0,0-1,0 1,0 0,0 0,0 0,1 0,-1 0,0 0,0 0,0 0,0 0,1 0,36-7,190 3,373 41,-508-25,-74-6,-29-1,-49 0,-117-6,-1-8,-249-45,-345-120,749 168,-315-100,330 102,0 1,0-1,0-1,-11-7,18 11,1 1,-1 0,1-1,-1 1,1 0,0-1,-1 1,1-1,0 1,-1-1,1 1,0-1,-1 1,1-1,0 0,0 1,0-1,-1 1,1-1,0 1,0-1,0 0,0 1,0-1,0 1,0-1,1 0,0 0,0-1,0 1,0 0,0 0,0 1,0-1,0 0,1 0,-1 0,0 1,1-1,-1 1,0-1,1 1,-1 0,3-1,39-6,1 2,-1 2,58 4,-57-1,156 2,393 57,-580-57,0 1,0 0,22 9,-29-4,-18 0,-15-3,0-1,0-1,0-2,0 0,-38-5,62 3,-139-10,1-7,0-6,-145-45,232 50,43 10,18 4,29 0,104 8,1 6,226 43,-282-33,-51-5,-34-14,0 0,0 0,0 0,1 1,-1-1,0 0,0 0,0 0,0 0,1 1,-1-1,0 0,0 0,0 0,0 1,0-1,0 0,0 0,0 1,0-1,0 0,0 0,0 0,0 1,0-1,0 0,0 0,0 1,0-1,0 0,0 0,0 1,0-1,0 0,0 0,0 0,0 1,-1-1,1 0,0 0,-20 8,-19-1,0-3,-1-1,-41-3,34 1,-225-7,-501-76,674 63,97 19,0 0,0 0,-1-1,1 1,0-1,0 0,0 0,0 1,0-1,0-1,0 1,0 0,0 0,-2-3,6 3,-1 0,1 0,0 0,0 0,0 0,0 0,-1 0,1 0,0 1,0-1,0 1,0 0,1 0,-1 0,0-1,3 2,112-10,179 11,122 35,-209-7,-182-19,-28-11,0 1,0 0,0 0,0-1,0 1,0-1,0 1,0-1,0 1,-1-1,1 0,0 1,0-1,0 0,-1 0,1 0,0 0,0 0,-3 0,-139 7,-171-13,218 2,66 6,30-2,0 0,-1 0,1 0,0 0,0 0,0 1,0-1,0 0,0 0,0 0,-1 0,1 0,0 1,0-1,0 0,0 0,0 0,0 0,0 1,0-1,0 0,0 0,0 0,0 0,0 1,0-1,0 0,0 0,0 0,0 0,0 1,0-1,0 0,1 0,-1 0,0 0,0 0,0 0,0 1,0-1,0 0,0 0,1 0,-1 0,0 0,0 0,0 0,0 0,0 1,1-1,-1 0,0 0,0 0,0 0,0 0,1 0,-1 0,0 0,0 0,0 0,0 0,1 0,-1 0,52 19,-32-13,7 4,-12-6,0 1,-1 0,0 1,0 1,0 0,-1 1,21 16,-34-24,1 1,-1-1,1 1,-1-1,1 0,-1 1,1-1,-1 1,0 0,1-1,-1 1,0-1,1 1,-1-1,0 1,0 0,0-1,0 1,0 0,1-1,-1 1,0-1,0 1,0 0,-1-1,1 1,0 0,0-1,0 1,0 0,-1-1,1 1,0 0,-22 11,-40-1,56-11,-163 27,87-13,-86 5,-52-10,127-10,-111 3,163 8,-5 2,44-12,0 0,0 0,0 0,0 0,1 0,-1-1,0 1,0 0,0-1,0 0,0 1,0-1,1 0,-1 0,0 0,0 0,1 0,-1 0,-1-3,2 4,1-1,-1 0,1 0,0 1,-1-1,1 0,0 0,0 0,0 0,-1 1,1-1,0 0,0 0,0 0,0 0,0 0,1 1,-1-1,0 0,0 0,0 0,1 0,-1 1,1-1,-1 0,0 0,1 1,-1-1,1 0,0 1,-1-1,1 0,-1 1,1-1,0 1,0-1,-1 1,1-1,0 1,1-1,37-21,-32 18,0 0,7-2,-1-2,0 0,17-13,-26 18,-1-1,1 0,-1 1,1-2,-1 1,-1 0,1 0,0-1,-1 0,0 1,0-1,-1 0,3-10,0-1,1 0,1 1,0 0,1 0,1 0,9-13,-8 13,-1 1,0-1,-1 0,-1-1,9-30,-3-2,3 1,2 0,25-49,-21 48,-9 25,1 0,1 1,1 0,27-30,-7 7,-15 17,-1-1,-1-1,-2 0,-1-2,-2 1,0-2,13-60,-20 46,1-64,-6 79,4-18,-4 37,1 0,-2 0,1 1,-2-1,0 0,0 0,-5-19,2 18,-1 0,0 0,2 0,0-1,0 1,1-1,1 0,1-23,3 33,0 0,0 0,0 0,0 0,1 1,0 0,0 0,0 0,1 0,-1 0,1 1,-1 0,9-4,12-11,10-10,50-56,-84 84,-1-1,0 1,0 0,1 0,-1-1,0 1,0 0,1 0,-1-1,0 1,0 0,0-1,1 1,-1 0,0-1,0 1,0 0,0-1,0 1,0 0,0-1,0 1,0-1,0 1,0 0,0-1,0 1,0 0,0-1,0 1,0 0,-1-1,1 1,0 0,0-1,0 1,-1 0,1 0,0-1,0 1,-1 0,1-1,0 1,0 0,-1 0,1-1,-25-5,-30 7,-131 21,156-16,0 1,1 1,-1 2,-29 14,51-19,-1 0,2 0,-1 1,1 0,0 1,0-1,0 1,1 0,0 1,1-1,0 1,0 1,0-1,1 0,1 1,-6 17,3-5,1 2,2-1,0 1,1-1,1 45,2-60,0 0,0 0,0-1,1 1,-1 0,2-1,-1 0,1 1,0-1,0 0,1 0,6 8,-7-10,0-1,0 1,1-1,-1 0,1-1,0 1,-1 0,1-1,1 0,-1 0,0 0,0-1,1 1,-1-1,0 0,1 0,-1-1,1 1,6-1,0-1,35 2,-45-1,0 0,-1 0,1 0,0 0,0 1,-1-1,1 0,0 1,-1-1,1 0,-1 1,1-1,0 1,-1-1,1 1,-1-1,1 1,-1-1,1 1,-1-1,0 1,1 0,-1-1,0 1,1 0,-1-1,0 1,0 0,0 0,1-1,-1 1,0 0,0 0,0-1,0 1,0 0,0 0,-1-1,1 1,0 0,0-1,-1 1,1 0,0-1,0 1,-1 0,1-1,-1 1,1 0,-1-1,0 1,-17 31,0 1,2 0,2 1,-16 55,24-68,-3 23,49-90,255-299,-160 192,-3-17,-64 77,-55 80,-7 15,-5 1,-1-1,-1 1,1 0,0 0,-1 0,1 0,-1-1,0 1,-2 5,-13 30,-2-1,-2 0,-27 39,-84 101,84-116,28-35,-68 96,78-109,2 1,-1 1,2-1,0 1,0 1,-6 30,12-44,-1-1,1 0,0 1,0-1,0 1,0-1,0 1,0-1,0 1,0-1,1 1,-1-1,0 1,1-1,-1 1,1-1,1 2,-2-2,1-1,0 1,-1-1,1 0,0 1,-1-1,1 0,0 0,-1 1,1-1,0 0,-1 0,1 0,0 0,0 0,-1 0,1 0,0 0,-1 0,1 0,0-1,0 1,-1 0,2-1,3-1,0-1,0 0,0 0,0 0,-1-1,1 1,4-7,26-31,-2-3,-1 0,-3-2,-1-2,-3 0,-2-2,-2 0,15-56,-36 106,0 0,0 0,0 0,0 0,-1 0,1-1,0 1,0 0,0 0,0 0,0 0,0 0,0 0,0 0,-1 0,1 0,0 0,0 0,0 0,0-1,0 1,0 0,0 0,0 0,0 0,0 0,0 0,0 0,0-1,0 1,0 0,0 0,0 0,-15 22,-29 55,23-41,-135 218,64-109,-140 296,225-425,-14 41,20-53,0 0,0 0,0 0,0 0,1 0,0 0,0 0,0 0,0 0,1 0,1 6,-1-9,-1 0,1 0,-1 1,1-1,0 0,0 0,-1-1,1 1,0 0,0 0,0 0,0-1,0 1,0 0,0-1,0 1,1-1,-1 1,0-1,0 1,0-1,0 0,1 0,-1 0,0 0,0 0,1 0,-1 0,0 0,0 0,1 0,-1-1,0 1,0 0,0-1,2 0,44-22,-17 1,0-1,-2-2,0 0,-2-2,-1-1,-1-1,-2-1,30-51,6-26,58-145,131-402,-243 638,-8 19,-16 29,10-15,-235 350,-129 208,366-562,5-8,0-1,0 1,0 0,1 0,0 0,0 0,0 0,0 0,-1 10,3-15,1 0,-1 1,0-1,0 1,0-1,0 1,0-1,1 0,-1 1,0-1,0 0,1 1,-1-1,0 0,0 1,1-1,-1 0,0 0,1 1,-1-1,1 0,-1 0,0 0,1 1,-1-1,1 0,-1 0,0 0,1 0,-1 0,1 0,-1 0,1 0,-1 0,0 0,1 0,-1 0,1 0,-1 0,0 0,1 0,-1-1,1 1,-1 0,24-9,-23 8,38-19,-1-3,-1-1,-1-1,59-54,113-139,-128 119,108-173,39-122,-168 288,-50 93,-9 20,-11 31,-157 426,-12 36,88-205,-69 391,156-657,2-18,1 1,0 1,1-1,0 0,2 23,-1-35,0 0,0 1,0-1,0 1,0-1,0 0,0 1,1-1,-1 1,0-1,0 0,0 1,0-1,1 0,-1 1,0-1,0 0,1 1,-1-1,0 0,1 0,-1 1,0-1,1 0,-1 0,0 1,1-1,-1 0,1 0,-1 0,0 0,1 0,-1 0,1 0,-1 0,0 0,1 0,-1 0,1 0,-1 0,0 0,1 0,-1 0,1 0,-1 0,0 0,1-1,-1 1,0 0,1 0,-1-1,0 1,1 0,-1 0,0-1,1 1,-1-1,22-21,54-78,87-154,-102 154,68-106,322-537,-438 719,-17 28,-25 38,-416 707,381-622,60-107,23-34,320-383,-331 387,124-166,196-341,-321 505,-8 16,-14 27,-30 66,-164 362,154-321,-53 201,97-284,11-54,0 0,-1 0,1 0,0 0,0 0,0 0,0 0,0 0,0 0,0 0,1 0,-1 0,0 0,0 1,1-1,-1-1,1 1,-1 0,2 2,-1-3,-1-1,1 1,0 0,0 0,0 0,0-1,0 1,0 0,0-1,0 1,-1-1,1 1,0-1,0 1,-1-1,1 1,0-1,-1 0,1 0,0 1,-1-1,1 0,0-1,29-39,-2 0,-2-2,35-78,-27 50,203-440,25-50,-223 497,-28 55,-4 15,-6 7,-1 0,0 0,0 0,-2 0,1 0,-2 0,-6 21,4-8,-104 396,11-43,71-256,-11 138,36-188,2-72,-1 0,1 0,0 0,0 0,0 0,0 0,0 0,0 0,0 0,0 0,1 0,-1 0,0 0,0 0,1 0,-1 0,1-1,-1 1,1 0,-1 0,1 0,-1-1,1 1,0 0,0 0,-1-1,2 2,0-3,0 0,-1 0,0 0,1 0,-1-1,1 1,-1 0,0-1,0 1,0-1,0 1,0-1,0 1,1-4,20-39,-2 0,20-66,19-102,3-101,-58 267,-4 46,0 0,0 0,0 0,0 1,-1-1,1 0,0 0,0 0,0 0,0 0,-1 0,1 0,0 0,0 1,0-1,0 0,-1 0,1 0,0 0,0 0,0 0,-1 0,1 0,0 0,0 0,0 0,-1-1,1 1,0 0,0 0,0 0,0 0,-1 0,1 0,0 0,0 0,0 0,0-1,0 1,-1 0,1 0,0 0,0 0,0 0,0-1,0 1,0 0,0 0,0 0,0-1,-1 1,1 0,0 0,0 0,0-1,-7 13,0 0,1 0,0 1,1 0,-5 19,-1 2,-310 892,293-855,18-54,4-17,1-30,11-424,3 208,-9 103,0 143,0 1,0-1,0 0,-1 0,1 0,0 1,0-1,0 0,0 0,-1 0,1 1,0-1,0 0,-1 0,1 0,0 0,0 0,-1 0,1 0,0 0,0 1,-1-1,1 0,0 0,-1 0,1 0,0 0,0 0,-1-1,1 1,0 0,0 0,-1 0,1 0,0 0,0 0,-1 0,1 0,0-1,0 1,-1 0,1 0,0 0,0-1,0 1,0 0,-1 0,1 0,0-1,0 1,0 0,0 0,0-1,0 1,-1 0,1 0,0-1,-15 29,-192 525,99-247,85-249,13-45,3-18,3-25,4 30,0-434,5 230,-3 151,-4-110,1 146,-1-1,-1 1,-1-1,-1 1,0 0,-12-25,16 41,0-1,0 1,0-1,-1 1,0 0,1-1,-1 1,0 0,0 0,0 0,0 1,0-1,-1 0,1 1,0-1,-1 1,1 0,-1 0,0 0,1 0,-1 0,0 1,0-1,1 1,-1-1,0 1,0 0,0 0,1 1,-1-1,0 1,0-1,1 1,-1 0,0 0,1 0,-4 1,-7 5,0 0,0 1,0 0,1 1,-19 17,-1 7,0 1,2 2,2 1,2 1,1 1,2 1,1 2,3 0,1 1,-23 87,37-106,4-24,0 0,0 0,0 1,0-1,0 0,1 0,-1 0,0 0,0 0,0 0,0 1,0-1,0 0,0 0,0 0,0 0,0 0,0 0,1 0,-1 0,0 0,0 0,0 0,0 1,0-1,0 0,0 0,1 0,-1 0,0 0,0 0,0 0,0 0,0 0,1 0,-1 0,0 0,0 0,0 0,0 0,0 0,0-1,0 1,1 0,-1 0,0 0,0 0,0 0,0 0,0 0,0 0,0 0,0 0,1 0,-1-1,0 1,0 0,0 0,0 0,0 0,0 0,0 0,0-1,0 1,0 0,21-39,-5-10,-2 0,-2-2,-3 0,3-53,1-210,-12 290,6 161,-3-157,1 1,1 0,12-24,39-92,-39 97,1 1,1 0,2 2,49-60,-69 92,0 1,0 0,0 0,0 0,0 0,0 0,1 0,-1 0,1 1,-1-1,1 1,0 0,-1 0,1 0,4-1,-5 3,0-1,-1 1,1-1,-1 1,1 0,-1-1,1 1,-1 0,0 0,1 0,-1 0,0 0,0 0,0 1,0-1,0 0,0 1,0-1,0 0,0 1,-1-1,1 1,-1 0,1-1,-1 1,1-1,-1 4,11 39,-1 1,4 72,2 8,-15-120,0-1,0 1,0-1,0 0,1 1,-1-1,1 0,0 0,0 0,1 0,3 4,-5-7,-1-1,1 1,0-1,-1 1,1-1,0 1,-1-1,1 0,0 1,-1-1,1 0,0 0,0 0,0 0,-1 1,1-1,0 0,0 0,-1 0,1-1,0 1,0 0,-1 0,3-1,-1 0,0 0,0-1,0 1,0-1,0 1,0-1,0 0,-1 0,1 0,0 0,1-3,12-19,-2-1,0 0,-2 0,-1-1,13-49,-57 111,-17 35,32-42,-1-1,-31 32,51-59,0-1,0 0,0 1,0-1,0 0,-1 0,1 1,0-1,0 0,-1 1,1-1,0 0,0 0,-1 0,1 1,0-1,-1 0,1 0,0 0,-1 0,1 0,0 1,-1-1,1 0,0 0,-1 0,1 0,0 0,-1 0,1 0,0 0,-1 0,1 0,0-1,-1 1,1 0,0 0,-1 0,1 0,0 0,-1-1,1 1,0 0,0 0,-1 0,1-1,0 1,0 0,-1-1,-3-24,10-35,-6 59,5-28,4-53,-9 81,0 0,0 0,0 1,0-1,0 0,0 0,0 1,0-1,0 0,0 0,-1 1,1-1,0 0,0 0,-1 1,1-1,0 0,-1 1,1-1,-1 1,1-1,-1 0,1 1,-1-1,0 1,1-1,-1 1,1 0,-1-1,0 1,1 0,-1-1,-1 1,-1 0,1 0,0 0,-1 0,1 1,0-1,0 1,-1 0,1 0,0 0,0 0,-3 2,-54 41,-103 113,-192 242,308-344,-160 203,225-330,-19 72,0 0,0 0,0 0,0 0,0 0,0 0,0 0,0 0,0 0,0 0,0 0,0 0,0 0,0 0,0 1,-1-1,1 0,0 0,0 0,0 0,0 0,0 0,0 0,0 0,0 0,0 0,0 0,0 0,-1 0,1 0,0-1,0 1,0 0,0 0,0 0,0 0,0 0,0 0,0 0,0 0,0 0,0 0,0 0,0 0,-1 0,1 0,0 0,0 0,0-1,-10 14,-9 20,19-32,-8 26,7-18,7-13,13-24,10-16,3 1,1 1,1 2,3 2,42-35,-77 71,-1 1,0 0,1 0,-1 0,1-1,-1 1,1 1,-1-1,1 0,0 0,-1 1,1-1,0 1,0-1,0 1,-1 0,1 0,0-1,0 1,0 1,-1-1,1 0,3 1,-4 0,0 0,1 0,-1 1,0-1,0 1,0-1,0 1,0-1,0 1,0-1,0 1,-1 0,1 0,-1-1,1 1,-1 0,0 0,1 3,-1 13,0 0,-1-1,-4 29,-47 258,16-107,-18 324,54-514,0 0,0-1,1 1,-1 0,1-1,3 9,-4-14,0-1,1 1,-1 0,0-1,1 1,-1-1,0 1,1 0,-1-1,1 1,-1-1,1 0,-1 1,1-1,-1 1,1-1,-1 0,1 1,-1-1,1 0,0 0,-1 1,1-1,0 0,0 0,1 0,0 0,-1-1,1 1,0-1,-1 0,1 1,-1-1,1 0,-1 0,1 0,-1 0,0 0,1 0,1-3,37-36,-26 24,2 1,28-22,-39 33,-1 0,1 0,0-1,-1 1,0-1,0 0,-1 0,1-1,-1 1,5-11,13-61,-19 67,0 0,0 0,0 0,2 0,-1 1,1-1,0 1,1 0,0 0,1 1,11-15,-14 21,0 0,0 0,0 0,0 1,0-1,1 1,-1 0,0 0,1 0,-1 0,1 1,-1-1,6 1,55 2,-34 0,115 3,-56-1,96-7,-166 0,1 0,-1-2,0 0,35-16,6-2,337-88,42-14,-394 110,-1-3,-1-1,64-39,-87 45,-2 0,0-1,0-2,-1 1,-1-2,-1 0,0-1,-2 0,16-27,-19 28,-1 1,-1-1,0 0,-2-1,0 0,-1 0,0 0,2-25,-4 1,-3 28,1-1,0 1,1 0,1 0,0 1,1-1,11-26,-14 39,0 0,-1 0,1 0,0-1,-1 1,1 0,0 0,-1-1,0 1,1 0,-1-1,0 1,0-1,1 1,-1 0,0-1,0 1,-1-1,1 1,0 0,0-1,-1 1,1-1,-1 1,1 0,-1 0,0-1,1 1,-2-1,-1-1,-1 1,1 0,0 1,-1-1,0 1,1-1,-1 1,-7-1,-9-4,-25-8,25 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49.55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226 1,'-6'2,"0"0,-1 0,1 1,0 0,0 0,0 1,1 0,-1 0,1 0,0 0,0 1,-6 8,-1-2,-50 36,45-37,1 2,-22 20,38-31,0-1,0 0,0 0,0 0,0 0,0 0,0 0,0 0,1 0,-1 0,0 0,0 0,0 0,0 0,0 0,0 0,0 1,0-1,0 0,0 0,0 0,0 0,0 0,0 0,0 0,0 0,0 1,0-1,0 0,0 0,0 0,0 0,0 0,0 0,0 0,0 0,0 1,0-1,0 0,0 0,0 0,0 0,0 0,0 0,0 0,18-7,27-17,102-73,-97 61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6:51.43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736 943,'3'-2,"0"0,0 0,-1-1,1 1,-1-1,1 0,-1 0,0 1,0-1,2-5,3-3,351-483,-213 239,-122 211,-22 43,-1 0,1 1,-1-1,1 0,-1 0,0 0,1 1,-1-1,0 0,0 0,1 0,-1 0,0 0,0 1,0-1,0 0,0 0,0 0,-1 0,1-1,-14-2,-34 18,35-10,-232 59,-39 12,253-64,1 1,0 1,1 2,1 1,0 1,-47 40,72-54,8-5,21-14,34-28,-30 12,-1-1,-2-1,34-54,7-9,-66 95,23-30,-21 30,-15 22,-30 49,-63 105,-144 328,242-477,6-25,0 1,0-1,0 0,0 0,0 0,0 1,0-1,0 0,0 0,1 0,-1 1,0-1,0 0,0 0,0 0,0 0,1 1,-1-1,0 0,0 0,0 0,0 0,1 0,-1 0,0 1,0-1,0 0,1 0,-1 0,0 0,0 0,1 0,-1 0,0 0,0 0,0 0,1 0,-1 0,0 0,0 0,1 0,-1-1,0 1,0 0,0 0,1 0,36-26,140-126,120-93,-297 245,0-1,1 1,-1 0,0-1,1 1,-1-1,0 1,1 0,-1-1,1 1,-1 0,1-1,-1 1,1 0,-1 0,0 0,1-1,-1 1,1 0,-1 0,1 0,0 0,-1 0,1 0,-1 0,1 0,-1 0,1 0,-1 0,1 0,-1 0,1 1,-1-1,1 0,-1 0,1 0,0 1,-4 21,-18 29,21-51,-12 26,-2-1,-1 0,-1-1,-1-1,-1 0,-28 27,45-50,1 1,0 0,-1-1,1 1,0-1,-1 1,1-1,-1 1,1-1,0 0,-1 1,1-1,-1 1,0-1,1 0,-1 0,1 1,-1-1,1 0,-1 0,0 0,1 1,-1-1,0 0,1 0,-1 0,0 0,1 0,-1 0,1 0,-2-1,3-20,22-41,-20 56,2-6,18-53,-21 60,-1 1,0 0,0 0,-1-1,1 1,-1 0,0-1,0 1,0 0,-1-1,1 1,-3-8,2 11,0-1,0 1,-1 0,1 0,0 0,0 0,-1 0,1 0,-1 0,1 0,-1 0,1 0,-1 1,1-1,-1 1,0-1,1 1,-1 0,0-1,1 1,-1 0,0 0,1 0,-1 0,0 1,1-1,-3 1,-53 14,46-12,-227 88,58-19,126-51,30-11,-1-1,0-1,0-1,-46 7,70-14,-1 0,1 1,0-1,0 0,0 0,0 0,0 0,0-1,0 1,0 0,0 0,0-1,0 1,0 0,0-1,0 1,0-1,0 1,0-1,0 0,1 1,-1-1,0 0,0 0,1 0,-1 1,0-1,0-1,1 0,-1 0,1 0,-1 0,1 0,0 0,0-1,0 1,0 0,0 0,1 0,-1 0,1 0,0-3,1 0,0-1,0 1,1 0,-1 0,1 1,0-1,0 0,1 1,-1 0,9-7,-11 10,0 0,0 0,0 1,0-1,0 1,1-1,-1 1,0-1,0 1,1 0,-1-1,0 1,1 0,-1 0,0 0,1 0,-1 0,0 0,0 1,1-1,1 1,4 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3.82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589 2151,'-14'2,"1"0,-1 1,1 0,0 1,0 0,1 1,0 1,-1 0,2 0,-14 10,4-3,-42 18,37-22,0 2,1 0,1 2,-28 18,47-28,-1-1,0 0,0 0,-1 0,1-1,0 0,0 0,-1-1,1 0,0 0,-1 0,1-1,0 0,-11-3,8 3,-1-1,0 1,1 1,-19 1,27-1,0 1,0-1,0 0,0 0,0 1,0-1,0 0,0 0,0 0,0 0,0 0,-1-1,1 1,0 0,0 0,0-1,0 1,0 0,1-1,-1 1,0-1,0 1,0-1,0 0,0 1,1-1,-1 0,0 0,0-1,1 1,0 1,0-1,0 0,0 0,1 0,-1 0,0 0,1 1,-1-1,0 0,1 0,-1 0,1 1,-1-1,1 0,0 1,-1-1,1 1,0-1,-1 0,1 1,0-1,0 1,-1 0,1-1,0 1,0 0,0-1,0 1,0 0,-1 0,1 0,0 0,1 0,35-6,-32 6,1-1,-1 0,0 1,1-2,-1 1,0-1,0 0,0 0,9-5,19-13,-18 11,1-1,-2 0,1-1,20-20,-20 16,-13 14,0-1,0 0,-1 0,1 0,0 0,-1 0,1 0,-1 0,0 0,1 0,-1-1,0 1,-1 0,1-1,0 1,-1-1,1 1,-1-1,0 0,1 1,-1-1,-1-2,1-1,1-6,-1 1,0-1,-1 0,0 1,-1-1,-1 0,1 1,-2 0,0 0,-8-17,11 33,-1 1,1-1,0 0,0 1,1-1,0 10,0-9,0-4,-1 1,1-1,0 0,0 0,1 1,-1-1,0 0,1 0,0 0,-1 1,1-1,0 0,0 0,0 0,0 0,0 0,1 0,1 1,-3-2,1 0,-1 1,1-1,-1 0,0 0,0 0,0 0,0 0,0 0,0 1,0-1,0 0,0 0,0 0,0 0,-1 0,1 0,0 0,-1 1,1-1,-2 1,-16 30,10-19,8-12,0-1,0 1,0-1,0 1,0-1,0 1,0-1,0 0,-1 1,1-1,0 1,0-1,-1 0,1 1,0-1,-1 1,1-1,0 0,-1 1,1-1,0 0,-1 0,1 1,-1-1,1 0,0 0,-1 0,1 0,-1 1,1-1,-1 0,0 0,-4-17,3-47,1 39,1 22,-2-20,0 1,-7-25,9 46,-1 0,1 0,-1 0,1 0,-1 0,0 0,1 0,-1 1,0-1,0 0,0 0,0 1,0-1,0 0,0 1,0-1,0 1,0-1,0 1,0 0,0-1,0 1,0 0,0 0,0 0,-1 0,1 0,0 0,0 0,-2 0,2 1,-1-1,1 0,0 0,0 0,0 0,-1 0,1 0,0 0,0 0,0-1,0 1,-1 0,1-1,0 1,0-1,0 1,0-1,0 1,0-1,0 0,0 1,0-1,0 0,1 0,-1 0,0 0,0 0,1 0,-1 0,1 0,-1 0,1 0,-1 0,1 0,0 0,-1-1,1 1,0 0,0 0,0 0,0-2,-2-24,3 21,-1 0,-1 0,1 0,-1 1,0-1,-1 0,1 0,-1 0,0 1,-1-1,1 1,-4-6,2 4,2 0,-1 0,1 0,0 0,0 0,0-1,1 1,1-1,-1-14,2 14,-2 0,1-1,-1 1,-1 0,0-1,-4-13,5 21,1 1,0 0,0-1,0 1,0-1,0 1,-1 0,1-1,0 1,0 0,0-1,0 1,0-1,0 1,0-1,0 1,0 0,1-1,-1 1,0 0,0-1,0 1,0-1,1 1,-1 0,0-1,0 1,0 0,1-1,-1 1,0 0,1 0,-1-1,18-4,32 4,-34 2,-13-1,0 0,1-1,-1 1,0-1,0 0,0 0,0 0,0 0,0 0,0 0,0-1,0 0,4-2,-12 3,0 1,0 0,1 0,-1 0,0 1,-8 1,11-1,-32 1,28-2,0 0,0 1,0-1,1 1,-1 0,0 1,1-1,-1 1,-7 4,-16 0,1 1,70 0,-32-7,0-1,0 0,0-1,0 0,0 0,0-1,-1-1,1 1,-1-1,0-1,0 0,0 0,-1-1,15-13,-17 14,0 1,1-1,-1 1,1 0,0 0,11-3,-11 4,0-1,0 1,0-1,-1 0,7-5,-10 6,-1 1,0 0,0-1,0 0,0 1,0-1,-1 0,1 0,-1 0,0 0,0 0,0 0,0 0,0-1,-1 1,1-4,-1 1,0 0,1 1,0-1,0 0,0 1,0-1,1 1,0 0,0-1,1 1,0 0,0 0,0 0,0 1,0-1,1 1,0 0,0 0,0 0,1 0,-1 1,1-1,0 1,0 1,8-5,-10 5,1 0,-1-1,1 1,-1-1,0 0,0 0,-1 0,1-1,-1 1,1 0,-1-1,0 0,0 0,-1 1,1-1,-1 0,0 0,0 0,0-1,0 1,-1 0,0 0,0-8,0 7,0 0,0 0,1 0,0 0,0 0,0 0,1 0,0 0,-1 1,2-1,-1 0,0 1,1 0,0-1,5-4,-4 6,0 0,1 0,-1 1,1 0,0-1,0 2,0-1,-1 1,1 0,1 0,-1 0,8 0,-6 0,1 1,-1-2,0 1,0-1,0 0,8-4,4-4,1 0,0 1,1 2,24-7,-28 8,0-1,0-1,-1 0,0-1,-1-1,0 0,-1-1,0-1,0 0,13-16,-23 22,-1-1,1 0,-1 1,0-1,0 0,-1 0,0-1,0 1,-1-1,0 1,0 0,-1-1,0 0,0 1,-1-1,0 1,0 0,0-1,-4-8,3 13,0-1,0 1,0 0,-1 0,0 0,1 0,-1 1,0-1,0 1,0-1,0 1,-1 0,1 0,-1 0,1 1,-1-1,0 1,1 0,-8-1,142 8,-128-6,-1 0,0 0,0 0,0 0,1-1,-1 1,0-1,0 1,0-1,0 0,0 0,0 0,0 0,0 0,0-1,-1 1,1-1,0 1,-1-1,1 1,-1-1,0 0,1 0,0-2,27-53,-23 42,-5 14,-1 0,0 1,1-1,-1 0,0 0,0 1,1-1,-1 0,0 0,0 1,0-1,0 0,0 0,0 1,-1-1,1 0,0 0,0 1,0-1,-1 0,1 0,0 1,-1-1,1 0,0 1,-1-1,1 1,-1-1,1 0,-1 1,0-1,1 1,-1 0,1-1,-1 1,0-1,0 1,1 0,-1-1,0 1,1 0,-1 0,0 0,0 0,1-1,-1 1,0 0,0 0,0 1,-47-2,40 1,14 0,12 0,0-2,27-4,-38 4,-1 0,0 0,0 0,-1 0,1-1,0 0,-1-1,1 1,-1-1,0 0,7-8,-8 8,0 0,0-1,0 0,-1 1,0-2,0 1,0 0,-1 0,1-1,-2 0,1 1,0-1,-1 0,0 0,0 0,-1-10,1 9,0 0,1 0,0 0,0 0,0 1,1-1,6-10,6-17,-12 25,-1 0,-1 0,1 0,-1 0,-1 0,0-1,0 1,-3-10,-16-72,17 83,1 1,-1-1,1 0,1 1,-1-1,1 0,2-11,0-6,-2 23,0-1,-1 1,1 0,0 0,-1 0,1 0,-1 0,0 0,1 0,-1 0,0 0,0 0,0 0,-1 1,1-1,0 0,-1 1,1-1,-1 1,1-1,-1 1,0 0,0 0,1 0,-1 0,-3-1,-1-2,64 0,-34 3,1-1,-1-1,0-1,-1-1,1-2,-1 0,24-11,-39 15,-1 2,1-1,-1 1,1 0,-1 1,1-1,-1 2,1-1,0 1,-1 0,1 1,7 2,5 2,0 1,-1 1,22 13,-28-14,-1 0,-1 1,0 1,0 0,0 1,-1-1,16 23,1-1,20 27,-41-48,2-1,0 0,0 0,0 0,1-1,1-1,-1 1,1-2,0 1,1-1,0-1,18 7,-6-4,-1-1,2-1,-1-1,0-1,35 2,-86-15,20 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5.42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160 58,'-18'-3,"1"0,-1-1,1-1,0-1,1 0,-21-11,23 8,8 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5.78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0,'2'0,"2"0,3 0,-1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6:53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0,'2234'2234,"-2227"-2227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6.14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0 0</inkml:trace>
  <inkml:trace contextRef="#ctx0" brushRef="#br0" timeOffset="1">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27.80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1,'7'2,"1"0,-1 0,0 1,0 0,0 1,0 0,-1 0,1 0,7 8,8 2,30 13,13 8,-54-27,0 0,1-1,1-1,-1 0,1-1,0 0,0-1,21 4,-29-6,0 1,0 0,0-1,-1 2,1-1,-1 0,0 1,0 0,0 0,0 0,4 7,-3-3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30.61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0 155,'5'-3,"0"0,0-1,0 1,0-1,-1 0,0-1,0 1,0-1,5-8,2-3,-10 12,1 1,-1 0,1-1,0 1,0 0,0 0,1 0,-1 0,1 0,0 1,-1-1,1 1,0 0,1 0,-1 0,0 0,1 0,-1 1,1-1,-1 1,1 0,-1 0,1 1,0-1,0 1,6-1,27-7,-24-1,-13 8,0 1,0-1,0 1,-1 0,1-1,0 1,0-1,0 1,0-1,0 1,-1 0,1-1,0 1,0 0,-1-1,1 1,0 0,-1-1,1 1,0 0,-1-1,1 1,0 0,-1 0,1-1,0 1,-1 0,1 0,-1 0,1 0,-1 0,1 0,-1-1,1 1,-49-6,29 8,20-2,0 0,0 0,0 0,0 0,0 0,0 0,0 0,0 0,0 0,0 1,0-1,0 0,0 0,0 0,0 0,0 0,0 0,0 0,0 0,0 1,0-1,0 0,0 0,0 0,0 0,0 0,0 0,0 0,0 0,0 0,0 1,0-1,-1 0,1 0,0 0,0 0,0 0,0 0,0 0,0 0,0 0,0 0,0 0,0 0,-1 0,1 0,0 0,0 0,0 0,0 0,0 0,0 0,7 4,1 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08:32.24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69,'46'2,"-32"0,-1-1,1-1,-1 0,1 0,-1-2,1 0,15-4,-26 5,1-1,-1 0,0 0,0-1,0 1,0-1,0 1,3-5,-4 4,1 0,0 0,-1 1,1-1,0 1,0 0,0 0,1 0,-1 0,6-2,9 0,0 1,0 1,0 0,0 2,30 1,-2 1,-36-2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10:27.95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928 298,'-1'-11,"-1"0,0 0,-1 1,0-1,-1 1,0 0,0 0,-1 0,-1 1,1 0,-2 0,-9-12,1-1,12 19,0 0,0 0,0 0,0 0,-1 1,1-1,-1 1,1 0,-1 0,0 0,0 1,0-1,0 1,0 0,-8-1,7 1,0 0,0-1,1 1,-1-1,0 0,1 0,-1 0,1-1,0 1,-1-1,1 0,-4-4,-35-58,43 65,0 0,0 0,0-1,0 1,0 0,0 0,0 0,-1 0,1 0,0 0,0-1,0 1,0 0,0 0,0 0,-1 0,1 0,0 0,0 0,0 0,0 0,0 0,0 0,-1 0,1 0,0 0,0 0,0 0,0 0,-1 0,1 0,0 0,0 0,0 0,0 0,0 0,0 0,-1 0,1 0,0 0,0 0,0 0,0 1,0-1,0 0,-1 0,1 0,0 0,0 0,0 0,0 0,0 1,0-1,0 0,0 0,0 0,-1 14,5 14,1-13,0 0,-2 1,0 0,0-1,-2 1,0 23,-1-35,-1 0,1 0,-1 0,0-1,0 1,0 0,0 0,-1-1,1 1,-1-1,0 1,0-1,-1 0,1 0,0 0,-1 0,0 0,0-1,0 1,0-1,0 0,0 0,-1 0,1 0,-1 0,1-1,-1 1,0-1,0 0,1 0,-1-1,-4 1,2 0,-9 1,1 0,0 2,-18 5,29-8,0 0,0 0,0 1,0-1,0 1,0 0,0 0,1 0,-1 0,1 0,0 1,-1-1,1 1,0-1,1 1,-1 0,0 0,1 0,-1 0,0 4,-1 1,0 1,0-1,-1 0,0 0,0 0,-1 0,0-1,-11 13,-57 48,16-17,47-42,3-2,0 0,1 0,0 1,0 0,-9 15,14-20,-1 0,1 0,0 1,1-1,-1 0,0 1,1-1,0 1,0-1,0 0,0 1,1-1,-1 1,1-1,0 0,0 1,0-1,0 0,1 0,2 6,0-1,-1 0,-1 0,0 0,0 0,0 1,-1-1,0 1,-1 11,-5 72,4-87,-1 5,-1-1,0 0,-1 1,0-2,0 1,-1 0,0-1,-1 0,0 0,-6 7,-14 20,14-17,7-7,-2 0,0 0,0 0,-1-1,0 0,-1-1,0 0,-1 0,1-1,-2 0,1-1,-20 11,-6-2,30-12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10:45.54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568 0,'1'1,"0"0,0 0,0 0,0 1,0-1,0 0,0 0,-1 0,1 1,-1-1,1 0,-1 1,1-1,-1 1,0-1,1 0,-1 1,0-1,0 1,0-1,0 1,0-1,-1 1,1-1,0 0,-1 1,0 1,0-1,0 0,0 0,-1 0,1-1,-1 1,1-1,-1 1,0-1,0 1,1-1,-1 0,0 0,0 0,0 0,0 0,0 0,0-1,-5 2,-38-2,44 1,0-1,0 0,0 0,0 0,0-1,0 1,0 0,0 0,0 0,0-1,0 1,1 0,-1-1,0 1,0-1,0 1,0-1,1 0,-1 1,0-1,1 0,-1 1,0-1,1 0,-1 0,1 1,-1-1,1 0,-1 0,1 0,0 0,0 0,-1 0,1 0,0 0,0 0,0 0,0 0,0 0,0 0,0 1,0-2,1 1,-1 1,1 0,-1 0,1 0,-1 0,1 0,-1 0,1 0,-1 0,0 1,1-1,-1 0,1 0,-1 0,1 0,-1 1,0-1,1 0,-1 0,1 1,-1-1,0 0,1 1,-1-1,0 0,1 1,-1-1,0 1,0-1,1 0,-1 1,0-1,0 1,0-1,0 1,0-1,0 1,1 0,11 19,-7-9,0 0,-1 1,0 0,0 0,-2 0,1 1,-2-1,1 1,-2-1,-1 23,0-27,0 1,-1-2,0 1,0 0,-1 0,0-1,-1 1,1-1,-1 0,-1 0,1 0,-1-1,0 0,-1 0,0 0,0 0,-9 6,-10 10,22-19,-1 1,0 0,0-1,0 0,-1 0,-8 4,12-6,-1-1,0 1,0-1,0 0,0 0,1 0,-1 0,0 0,0 0,0 0,0-1,1 1,-1-1,0 1,0-1,1 1,-1-1,0 0,1 0,-1 0,1 0,-1 0,-2-3,0 62,3-53,-1-1,0 1,0-1,0 1,0-1,0 0,-1 0,0 0,-4 5,-16 27,23-34,0 0,0 0,0 0,0-1,0 1,0 0,1 0,-1 0,1 0,-1 0,1 0,0-1,0 1,-1 0,1-1,0 1,1 0,-1-1,0 1,0-1,1 0,-1 1,0-1,1 0,0 0,-1 0,1 0,0 0,-1 0,1 0,0-1,0 1,1 0,8 3,-1 0,0-1,1 0,16 3,14-3,47-3,-52 0,1 0,36 7,-59-6,17 5,-26 3,-15 6,6-11,-1-1,1-1,-1 1,0-1,0 0,1 0,-1 0,-1-1,1 1,0-1,0-1,0 1,-6-1,-20 1,26-2,9 1,33-1,-20 0,0 1,0 0,18 4,-29-3,-1 0,0 0,0 1,0 0,0 0,0 0,0 1,0 0,-1 0,1 0,-1 0,0 1,7 7,2 5,-1 1,0 1,-1 0,-2 0,12 28,28 102,-42-123,-1-6,0-1,-2 1,0 0,2 34,-6-51,-1-1,1 1,0-1,0 1,-1-1,1 1,-1-1,0 0,1 1,-1-1,0 0,0 1,1-1,-1 0,0 0,0 0,0 0,-1 0,1 0,-2 2,-33 13,32-15,0 0,0 1,0-1,0 1,0 0,0 0,1 1,-1-1,1 1,-7 6,8-6,-1 0,1 1,0-1,0 1,0-1,1 1,-3 7,4-10,0-1,0 0,0 1,0-1,0 1,0-1,0 1,0-1,0 1,0-1,1 0,-1 1,0-1,0 1,0-1,1 0,-1 1,0-1,0 0,1 1,-1-1,0 0,0 1,1-1,-1 0,0 0,1 1,0-1,23 1,3-7,-7 2,1 0,0 1,0 1,0 1,26 2,-41-1,-1 1,1 1,0-1,-1 1,1 0,-1 0,1 0,-1 1,0 0,0 0,0 0,-1 1,1-1,-1 1,0 0,0 1,0-1,0 1,-1-1,0 1,0 0,0 0,4 11,1 5,-1-1,-1 2,0-1,-2 0,0 1,-2 0,0 0,-2 0,-3 34,0-43,-1 0,-1 0,0-1,-1 1,0-1,-1-1,-14 20,2-1,16-26,-9 17,-1-2,-19 24,27-37,0-1,-1 1,0-1,0-1,0 1,-1-1,1 0,-1 0,0-1,-14 5,-43 15,60-21,1 0,-1 0,1 0,-1 0,1 0,0 0,0 1,0 0,0-1,0 1,0 0,1 1,0-1,-1 0,1 1,0-1,1 1,-1 0,1-1,-2 7,-5 13,2-1,-5 26,-5 21,-45 120,58-181,-1-1,0 0,-1 0,0 0,0-1,0 0,-1 0,0 0,0 0,0-1,-1 0,0-1,0 1,0-1,0-1,-1 1,1-1,-1 0,0-1,0 0,-15 2,-8 0,0-1,0-1,0-2,-46-5,70 3,17 0,21 3,-18 2,-2-1,0 1,0 0,-1 0,0 1,1 1,14 8,-24-11,1-1,0 1,-1-1,1 1,-1-1,1 1,-1 0,0-1,0 1,0 0,0 0,0 0,0 0,-1 0,1 0,0 3,-1-2,0 1,0-1,0 0,-1 1,1-1,-1 0,0 1,0-1,0 0,0 0,0 0,-1 1,-2 2,0 2,-1-1,0 0,0 0,-1-1,0 0,0 0,0 0,-1-1,1 0,-1 0,-1 0,1-1,-1 0,1-1,-1 1,0-2,0 1,-1-1,-12 2,-15 4,15-3,-1 0,1-2,-37 2,56-5,1 0,-1-1,1 1,-1 0,1 0,-1 0,1 1,-1-1,1 0,-1 0,1 1,-1-1,1 1,0-1,-1 1,1 0,0-1,-1 1,1 0,0 0,0 0,0 0,0 0,0 0,-2 3,3-2,-1 1,1 0,-1 0,1 0,0 0,0 0,1 0,-1 0,1 0,0 3,3 27,-4-32,0 0,0 0,0 0,0 0,0 0,0 0,0 0,0 0,-1 0,1 0,0 0,-1 0,1 0,-1 0,1 0,-1-1,1 1,-1 0,1 0,-1-1,0 1,0 0,1-1,-1 1,0-1,0 1,0-1,-1 1,-27 1,26-2,0 0,1 0,-1 0,0 0,1 0,-1 0,1 1,-1-1,0 1,-4 2,7-1,0-1,0 1,0 0,0 0,0 0,0 0,1 0,-1 0,1 0,0-1,-1 1,1 0,0 0,0-1,0 1,0-1,0 1,2 2,5 10,13 79,-20-87,0 0,0 0,-1 1,0-1,0 0,-1 0,0 0,0 1,0-1,-1 0,1 0,-7 11,7-15,-1 0,0 0,1 0,-1 0,0 0,-1-1,1 1,0 0,0-1,-1 0,1 0,0 0,-1 0,0 0,1 0,-1 0,1-1,-1 1,0-1,1 0,-1 0,0 0,1 0,-1 0,0-1,-4-1,1 1,0-1,0 0,0 0,0 0,1-1,-1 0,1 0,-1 0,1-1,-6-5,-11-4,19 14,15 7,-7-6,-1 1,1-1,-1 1,0 0,0 0,0 1,0-1,-1 1,1 0,-1 0,0 0,0 0,0 0,-1 1,1-1,-1 1,0 0,-1 0,1 0,-1 0,0 0,0 0,-1 0,1 0,-1 0,0 0,0 0,-1 0,0 1,1-1,-2 0,-2 7,3-9,0 1,0-1,1 0,-1 1,1-1,0 1,-1-1,1 1,1-1,-1 1,1-1,-1 1,1-1,1 4,-1-5,0-1,1 1,-1-1,0 0,0 0,1 1,-1-1,1 0,-1 0,1 0,-1-1,1 1,0 0,-1-1,1 1,0-1,0 1,-1-1,1 0,0 0,0 1,0-1,-1-1,1 1,0 0,0 0,0-1,1 0,11-1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11.76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0,'44'1,"0"1,0 2,-1 2,0 2,0 2,51 19,-74-23,0-1,0 0,0-1,40 2,87-8,-56-1,16 5,110-5,-127-10,-58 7,60-3,124 11,-193-2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17.7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324 83,'-5'0,"-5"-4,-16-7,-8-1,-2 1,0 3,1-2,3 1,2 1,1 3,1 2,6 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0.8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57,'1098'0,"-1049"3,55 9,-53-5,51 0,1502-6,-716-3,-835 0,55-10,48-3,-112 13,0-3,65-15,-66 11,0 2,71-4,11 9,170 6,-191 9,-55-6,67 1,115 9,-138-7,100 17,-180-25,-1-1,1 1,-1 1,1 0,-1 1,21 9,-28-10,0 0,-1 0,1 0,-1 0,1 1,-1 0,0 0,0 0,-1 0,1 0,-1 1,0 0,0 0,-1 0,1 0,-1 0,3 10,0 11,-1 1,-2 0,0 0,-2 0,-5 52,4-76,1 1,-1 0,0 0,0-1,-1 1,1-1,-1 1,1-1,-1 1,0-1,0 0,-1 0,1 0,-1 0,1 0,-1-1,0 1,0-1,0 1,-1-1,1 0,0-1,-1 1,1 0,-1-1,1 0,-1 0,-6 1,-11 1,0-1,1 0,-1-2,-27-3,-16 2,58 1,0 1,1-1,0 1,-1 0,1 1,0 0,-1-1,1 1,0 1,0-1,1 1,-1 0,0 0,1 1,0-1,0 1,0 0,0 0,0 0,1 0,0 1,0 0,0-1,1 1,-1 0,1 0,0 1,-1 5,-3 14,2 1,1-1,1 1,2 49,-1 1,-14 10,5-36,2-9,-16 49,-9-19,24-53,0-1,-8 25,12-25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2:26.89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1 125,'11'1,"-1"0,1 1,-1 1,1 0,-1 0,0 1,0 1,0-1,-1 1,0 1,0 0,10 8,-4-3,0-2,1 1,20 7,-30-15,-1 1,0-1,0 1,1 0,-2 0,1 0,0 1,-1 0,0 0,1 0,-1 0,-1 1,1-1,-1 1,0 0,0 0,3 7,-4-8,-1-3,0 0,0 0,-1-1,1 1,0 0,0-1,0 1,0 0,-1-1,1 1,0-1,0 0,0 1,0-1,0 0,1 1,-1-1,0 0,0 0,0 0,0 0,0 0,0 0,0 0,0-1,0 1,0 0,0 0,0-1,0 1,0-1,0 1,0-1,1 0,37-25,-34 22,44-43,0 0,-45 44,0 0,0 1,0 0,0 0,0 0,0 0,1 1,-1 0,0 0,1 0,0 0,8 0,-8 1,1 0,-1 0,0 0,0 1,1-1,-1 1,0 1,0-1,0 1,0-1,0 1,0 1,-1-1,1 1,-1 0,0 0,1 0,-1 0,-1 1,1 0,0 0,-1 0,0 0,0 0,0 1,-1-1,1 1,-1 0,0 0,0 0,-1 0,1 0,-1 0,0 0,0 11,2-1,2-16,9-31,5-9,-13 35,1 0,0 1,0 1,0-1,1 1,-1 0,1 1,0-1,0 2,0-1,1 1,-1 0,10 0,-8 0,1 1,-1 1,1 0,-1 0,1 1,-1 0,0 1,1 0,-1 1,14 5,-19-5,-1 0,1 0,-1 0,0 1,0-1,0 1,-1 0,0 0,1 1,-1-1,-1 1,1-1,-1 1,1 0,-1 0,-1 0,1 0,-1 0,1 7,1 4,-1 0,-1 1,0-1,-3 33,1-46,1 1,-1-1,0 0,0 1,0-1,0 0,0 0,-1 1,1-1,-1 0,0-1,0 1,0 0,0 0,0-1,-1 1,1-1,-1 0,0 0,-3 2,6-4,-1 0,1 0,-1 0,0 0,1 0,-1 0,1-1,-1 1,1 0,-1 0,0 0,1-1,-1 1,1 0,-1-1,1 1,-1 0,1-1,0 1,-1-1,1 1,-1 0,1-1,0 1,-1-1,1 1,0-1,0 1,0-1,-1 0,1 1,0-1,0 1,0-1,0 0,0 1,0-1,0 1,0-1,0 1,0-1,0 0,0 1,0-1,1 1,-1-1,0 1,1-2,7-37,-6 34,-2 2,1 0,-1 1,1-1,0 0,0 1,0-1,1 0,-1 1,0-1,1 1,0 0,0 0,0-1,0 1,0 0,0 1,0-1,0 0,1 1,-1-1,1 1,-1-1,6-1,8-5,-13 7,-1-1,1 0,-1 0,1 0,-1 0,0 0,0 0,0-1,0 1,0-1,-1 1,1-1,-1 0,0 1,1-1,-1 0,0 0,-1 0,1 0,-1 0,1 0,-1 0,0 0,0 0,0-1,-1-4,-1-4,-1 0,0 1,0 0,-1 0,-8-16,12 26,-1 0,0 0,1 0,-1 0,1 0,0 0,-1 0,1 0,0 0,0-1,-1 1,1 0,0 0,0 0,0 0,0 0,1-1,-1 1,0 0,1-1,-1 1,1 1,0-1,-1 1,1-1,0 1,-1-1,1 1,0 0,-1-1,1 1,0 0,0 0,-1 0,1 0,0-1,0 1,0 0,-1 0,1 0,0 1,0-1,1 0,59 19,-35-9,-15-8,-1 0,1-1,0 0,0-1,-1 0,1 0,0-1,-1-1,1 0,0 0,14-6,0-2,-1-2,0-1,31-22,-43 27,0-2,-1 0,11-11,0-1,-20 20,-1 1,1-1,0 0,0 1,0-1,0 1,0 0,1-1,-1 1,0 0,1 1,-1-1,0 0,1 1,4-1,-6 1,1 0,-1 0,1 1,-1-1,1 0,-1 1,1 0,-1-1,0 1,1 0,-1 0,0-1,1 1,-1 0,0 0,0 0,0 1,0-1,1 2,1 2,0 1,0 0,0 0,-1 0,0 0,0 0,-1 1,1-1,-1 0,0 10,-3 77,0-60,4 63,-1-87,0 1,1-1,0 0,1 0,0 0,0 0,1 0,0-1,1 1,0-1,6 9,14 12,-14-17,0 0,0 2,-2-1,1 1,-2 0,0 1,-1 0,11 30,17 80,10 45,-45-167,1 0,0 0,0 0,0 0,1 0,-1 0,1 0,0-1,0 1,-1-1,2 1,-1-1,0 0,0 0,1 0,5 4,50 20,-21-10,10 4,71 20,1 1,-90-31,-21-8,0 1,1 0,-2 1,1 0,8 5,-14-7,1 0,-1 0,0 0,0 0,0 0,0 1,-1-1,1 1,0-1,-1 1,0 0,0-1,0 1,0 0,0 0,0 0,-1 0,1 5,0 1,1-1,1 0,-1 0,1 0,0 0,1-1,0 1,0-1,1 0,0 0,0 0,1-1,6 7,-5-6,0 1,-1-1,0 1,-1 0,0 0,0 0,0 1,-1 0,-1 0,4 12,5 47,-3 0,1 116,-10-169,3 64,-2-73,1 0,-1 0,1 0,0-1,1 1,-1 0,1-1,0 0,1 1,6 7,-5-7,0 0,-1 0,1 1,-1-1,-1 1,1 0,-1 0,0 0,-1 0,0 1,0-1,0 0,-1 1,0 8,-1-11,0-1,-1 1,1-1,-1 1,0-1,0 0,-1 1,1-1,-1 0,0 0,0 0,-1 0,1 0,-1-1,1 1,-1-1,-1 1,1-1,0 0,-1 0,1-1,-1 1,0-1,-6 4,-8 3,11-7,0 1,0 0,0 0,1 1,0 0,0 0,0 0,0 1,0 0,1 0,0 0,0 1,1 0,-1 0,1 0,1 0,-7 14,-8 14,14-28,1-1,-1 1,1 0,1 0,-1 0,1 0,0 1,-1 7,3-14,0 1,0-1,0 1,0-1,0 1,0-1,0 1,0-1,1 1,-1-1,0 1,0-1,1 1,-1-1,0 0,1 1,-1-1,0 1,1-1,-1 0,0 1,1-1,-1 0,1 0,-1 1,1-1,-1 0,0 0,1 0,-1 0,2 1,21-2,20-13,-14 5,0 1,0 2,0 1,1 1,0 1,0 2,51 4,50-3,-113-2,1 0,-1-1,1-1,-1 0,0-1,-1-2,1 0,-1 0,-1-2,1 0,-1 0,-1-2,27-23,20-40,-56 63,0 0,0 0,-1 0,0-1,-1 0,0 0,4-24,9-27,-13 56,0 0,0 0,1 1,-1-1,2 1,-1 0,1 0,0 1,0 0,0 0,1 0,0 1,0 0,0 0,0 0,1 1,-1 0,1 1,15-3,9-2,0 2,-1 1,58 0,-71 4,22 2,0-2,-1-2,1-2,-1-2,66-17,-79 14,-14 5,0 0,0 0,24-3,-30 7,0 0,0 0,0 1,0-1,0 1,0 1,0-1,0 1,-1 0,1 0,7 5,45 20,64 21,-59-25,-52-17,1 0,-1 0,-1 1,1 0,-1 1,0 0,-1 1,0 0,0 1,-1-1,0 2,-1-1,0 1,-1 0,0 0,-1 1,0 0,-1 0,0 0,0 0,-2 1,0-1,0 1,0 23,-2-27,0-6,-1 1,1-1,1 1,-1-1,0 1,1-1,0 1,-1-1,2 0,-1 0,0 1,3 4,-3-8,-1 0,0 0,1 0,-1 0,0 0,0 0,1 0,-1 0,0 0,1 0,-1 0,0 0,1 0,-1 0,0 0,0 0,1 0,-1-1,0 1,1 0,-1 0,0 0,0-1,0 1,1 0,-1 0,0 0,0-1,0 1,1 0,-1-1,0 1,0 0,0 0,0-1,0 1,0 0,0-1,0 1,0 0,0-1,0 1,0 0,0 0,0-1,0 1,0 0,0-1,4-18,10-66,-8 54,-1-1,1-41,-9-51,5-104,-1 222,-1 0,1 0,1 0,-1 0,1 0,0 0,0 1,1-1,-1 1,7-9,-1 4,0 1,0 1,1-1,13-8,-10 8,0-1,0-1,-1 0,-1 0,16-21,-22 24,0 0,0 0,0 0,-1-1,-1 1,1-1,-1 1,-1-1,0 0,0 0,0-12,-2-8,0 0,-2 0,-1 0,-8-30,10 48,0 1,1-1,0 0,1 0,0 0,1 0,3-16,22-78,-12 56,19-88,-24 97,1 0,25-57,-33 91,1-2,0 1,1 0,0 0,0 0,1 1,0 0,0 0,0 0,1 0,0 1,0-1,0 2,1-1,-1 1,1 0,0 0,0 1,1 0,10-3,13-2,1 1,0 1,52-1,-48 5,54-12,-38 1,-11 2,50-6,-62 12,46-15,-48 13,0 0,38-4,180-21,-167 21,0 4,80 2,-17 1,-121 2,-1-2,1 0,-1-1,0 0,28-13,-24 8,0 2,1 1,27-5,150-16,334-2,720 30,-1247 0,-1 1,1 0,-1 0,0 1,1-1,-1 2,11 4,-16-6,-1-1,1 1,-1 0,0 0,0 0,1-1,-1 1,0 1,0-1,0 0,0 0,0 0,0 0,-1 1,1-1,0 0,-1 1,2 1,-2-1,0 0,0 0,-1 0,1-1,0 1,-1 0,1 0,-1-1,1 1,-1-1,0 1,0 0,0-1,0 1,0-1,0 0,0 1,0-1,-1 0,-1 2,-2 1,0 0,-1 0,1 0,-1-1,0 1,1-1,-2-1,1 1,0-1,-8 1,-71 10,74-12,-706 37,-13-35,598-4,-321 14,85-1,-75-13,-172 4,603-3,-49 4,57-3,0 0,1-1,-1 1,0 0,1 1,-1-1,0 1,1-1,0 1,-1 0,1 1,-4 3,6-6,1 1,-1-1,1 1,-1-1,1 1,0 0,-1-1,1 1,0-1,0 1,-1 0,1-1,0 1,0 0,0-1,0 1,0 0,0-1,0 1,0 0,0-1,0 1,0 0,0-1,1 1,-1 0,0-1,0 1,1 0,-1-1,0 1,1-1,-1 1,1-1,-1 1,1-1,-1 1,1-1,-1 1,1-1,-1 0,1 1,-1-1,1 0,1 1,30 13,17-2,1-1,0-3,69 3,159-10,-178-2,307 15,106-2,-129-8,-257 3,126 24,-201-24,-34-5,1 1,0 0,-1 2,28 9,-44-13,0-1,-1 1,1 0,0 0,0 0,-1 0,1 0,-1 1,1-1,-1 0,0 1,1-1,1 3,-3-3,0-1,0 1,0-1,1 1,-1 0,0-1,0 1,0-1,0 1,0 0,0-1,0 1,-1-1,1 1,0-1,0 1,0 0,-1-1,1 1,0-1,0 1,-1-1,1 1,0-1,-1 1,1-1,-1 0,0 1,-2 2,-1-1,1 0,-1 0,0 0,1 0,-1-1,0 0,0 0,0 0,-8 1,-98 7,-148-8,128-3,-367-1,-821 4,970 13,-152-1,572 13,12-4,2-3,0-5,88 4,267-6,-366-12,1456-4,-1494 3,48 2,-78-1,-1 1,1 0,-1 0,0 1,0-1,1 1,-1 1,0-1,9 6,-15-8,1 1,-1-1,0 0,1 0,-1 0,0 1,1-1,-1 0,0 0,1 1,-1-1,0 0,1 1,-1-1,0 0,0 1,0-1,1 0,-1 1,0-1,0 1,0-1,0 0,0 1,0-1,0 1,0-1,0 0,0 1,0-1,0 1,0-1,0 0,0 1,0-1,0 1,0-1,0 0,-1 1,1-1,0 0,0 1,0-1,-1 0,1 1,0-1,-1 0,1 1,0-1,-1 0,1 0,0 1,-1-1,1 0,0 0,-1 0,1 0,-1 1,1-1,0 0,-2 0,-26 8,-40-1,0-3,-89-5,58-1,-430 0,483 5,34 0,27 2,100 6,171-5,-174-6,26-2,108 4,-239 1,-14 1,-27 4,-798 50,781-56,-532 5,733-6,164 21,-230-13,159 11,-134-15,261 21,-366-26,1 1,-1 0,0 0,1 0,-1 0,0 1,1 0,5 3,-10-5,1 0,-1 1,0-1,1 0,-1 0,0 1,0-1,1 0,-1 1,0-1,0 0,0 1,1-1,-1 0,0 1,0-1,0 0,0 1,0-1,0 0,0 1,0-1,0 0,0 1,0-1,0 0,0 1,0-1,0 1,0-1,0 0,0 1,-1-1,1 1,-22 13,-6-5,-1-1,0-2,-1 0,1-2,-1-2,0 0,-36-4,22 1,0 3,-56 8,97-10,0 1,0 0,0 0,0 0,0 0,0 0,0 0,1 1,-1 0,0-1,1 1,0 0,-1 0,1 0,0 1,0-1,0 0,0 1,0 0,1-1,-1 1,0 3,1-4,0 1,1-1,-1 0,1 1,0-1,0 1,0-1,0 1,0-1,0 1,1-1,-1 1,1-1,0 1,0-1,0 0,0 0,0 1,0-1,1 0,-1 0,1 0,-1 0,1 0,0-1,0 1,2 1,5 4,-5-3,1-1,-1 1,0 0,1 0,-2 0,6 8,-8-11,-1-1,0 1,0-1,1 1,-1-1,0 1,0-1,0 1,0-1,0 1,0 0,0-1,0 1,0-1,0 1,0-1,0 1,0-1,0 1,0 0,-1-1,1 1,0-1,0 1,-1-1,1 1,-1 0,-1 0,1 0,-1 1,0-1,0 0,0 0,0-1,0 1,0 0,0-1,0 1,-4 0,-38 3,1-1,-49-3,182 14,-46-5,-1-2,75 2,-116-9,0 0,0 0,0 0,1 0,-1-1,0 1,0-1,0 1,0-1,0 0,0 1,0-1,0 0,0 0,0-1,-1 1,1 0,2-3,-3 3,-1 0,0 0,1 0,-1 0,0 0,1-1,-1 1,0 0,0 0,0 0,0-1,0 1,0 0,0 0,-1 0,1 0,0-1,-1 1,1 0,-1 0,1 0,-1 0,0-1,-3-4,-1 0,1 0,-1 1,0 0,0 0,0 1,-1-1,1 1,-10-5,3 4,0 0,0 2,0-1,0 1,-24-2,26 5,-1-2,1 1,0-1,0-1,1 1,-1-2,1 1,-1-2,-16-9,17 7,-1 0,1 0,-1 1,-14-5,21 9,-1 1,0 0,0 0,0 0,1 1,-1-1,0 1,0 0,0 0,0 0,0 1,0-1,0 1,1 0,-1 0,-5 2,-62 17,56-17,0 1,1 0,-27 11,26-8,0-2,0 0,0 0,-1-2,1 0,-1-1,-24 1,-9-3,-54-6,91 4,-1-1,1 0,0 0,0-1,0-1,0 0,1-1,0 0,0-1,0 0,1-1,0 0,1 0,0-1,-12-14,14 16,0 1,0 0,0 1,-1 0,0 0,0 1,0 0,-1 0,1 1,-1 0,0 0,0 1,0 0,0 1,0 0,0 0,-15 2,3 0,0 0,0 2,0 1,0 1,1 0,-33 14,3 2,11-6,1 2,-40 24,70-36,0 0,-1-1,0 1,0-2,0 1,0-1,-1-1,1 0,-1 0,-17 0,27-2,0 0,-1 0,1 0,0 0,-1 0,1 0,0 0,0 0,-1 0,1 0,0 0,0 0,0-1,-1 1,1 0,0 0,0 0,0 0,-1-1,1 1,0 0,0 0,0-1,0 1,0 0,-1 0,1 0,0-1,0 1,0 0,0-1,0 1,0 0,0 0,0-1,0 1,0 0,0 0,0-1,0 1,0 0,0 0,0-1,0 1,0 0,1 0,-1-1,0 1,0 0,0 0,0 0,1-1,-1 1,0 0,0 0,0 0,1-1,-1 1,0 0,0 0,0 0,1 0,-1 0,0 0,1-1,15-12,0 6,0 1,0 1,1 0,0 1,0 1,0 1,0 0,26 2,49-8,-17-8,79-28,-91 24,1 2,75-9,-94 21,19-3,0 2,0 3,1 3,78 8,-129-4,-1 0,1 1,-1 1,0 0,0 0,0 2,-1-1,0 2,0 0,16 13,-13-8,-1 1,0 1,-1 0,0 1,-1 0,16 30,-21-34,1 0,1-1,-1 0,16 13,22 29,-42-46,1 0,0 0,0 0,0-1,1 1,0-1,1-1,-1 1,1-1,0-1,0 1,1-1,-1 0,1-1,0 0,0 0,0 0,0-1,1 0,-1-1,1 0,-1 0,14-2,136 13,-119-7,1-1,-1-2,72-7,-105 5,0-2,0 1,0-1,0 1,0-2,-1 1,1 0,-1-1,0 0,0-1,0 1,0-1,0 0,-1 0,1 0,-1-1,6-8,-1-3,0 0,-1-1,0-1,6-23,-12 35,-1 4,0 0,0 0,-1 0,1 0,0 0,-1 0,0 0,0 0,1 0,-1 0,0 0,-1 0,1 0,0 0,0 0,-1 0,1 0,-3-3,3 4,-1 0,0 0,0 0,-1 0,1 0,0 1,0-1,0 0,0 1,-1-1,1 1,0-1,0 1,-1 0,1 0,0-1,-1 1,1 0,0 0,-1 0,-1 1,-9 1,-1 0,1 1,-1 1,-18 8,24-10,-44 18,-316 104,260-92,97-28,-1 1,1 0,-1 0,1 1,1 1,-1 0,-13 12,22-17,0-1,-1 0,1 1,0-1,0 0,0 1,0-1,0 1,0 0,0-1,0 1,1 0,-1 0,1-1,-1 1,1 0,0 0,0 0,0 0,-1-1,2 1,-1 0,0 0,0 0,1 0,-1-1,1 1,0 2,1-2,-1 0,1 0,-1-1,1 1,-1-1,1 1,0-1,0 1,0-1,0 0,0 0,0 0,0 0,0 0,1-1,-1 1,0-1,0 1,1-1,-1 0,0 0,5 0,36-3,0-2,1-1,44-14,124-46,-199 62,0-2,-1 1,0-2,0 1,0-2,-1 0,0 0,0-1,-1 0,13-16,1-6,-2 0,26-49,-44 72,8-9,0 1,1 0,1 0,1 2,0 0,0 0,2 2,-1 0,2 0,35-16,-36 17,0 0,0-1,-1-1,-1-1,23-25,62-85,-93 114,12-18,-2-1,0 0,-3-2,17-45,-31 75,16-33,30-50,-18 35,-27 47,0 0,0 0,1-1,-1 1,0 0,1 0,0 0,-1 1,1-1,0 0,0 1,0-1,0 1,0 0,1-1,-1 1,0 0,0 0,1 0,-1 1,1-1,-1 1,4-1,-4 1,0 1,0-1,0 1,-1 0,1 0,0-1,0 1,0 0,0 1,-1-1,1 0,-1 0,1 1,-1-1,1 1,-1-1,0 1,1 0,-1-1,0 1,0 0,0 0,-1 0,1 0,0 0,-1 0,1 0,-1 3,3 7,-1 1,-1-1,0 1,-1-1,0 1,-1-1,-1 1,-3 18,-6 11,-19 45,5-16,-5 3,21-54,0 1,-6 23,11-27,-1 1,-1-2,-1 1,0-1,-12 20,14-28,-1-1,0 1,0-1,0-1,-1 1,0-1,0 0,-1-1,0 1,0-1,-14 6,10-6,-37 17,1 1,-58 38,91-51,2 0,-1 1,2 1,-1 0,2 0,0 1,0 1,1 0,1 0,0 1,-9 21,9-13,-1 1,0 0,-1 0,-1-2,-27 38,79-81,77-63,-64 49,62-55,-104 81,2 0,-1 0,1 2,19-10,-17 10,0-1,-1 0,20-16,-28 19,1 1,-1 0,0 1,1-1,0 1,0 0,11-2,24-11,-41 15,0 1,-1-1,1 1,0-1,0 1,0-1,0 1,0-1,-1 0,1 1,0-1,-1 0,1 0,0 0,-1 1,1-1,-1 0,1 0,-1 0,0 0,1 0,-1 0,0 0,0 0,1 0,-1-1,-1 0,1 0,-1 0,1 0,-1 0,0 0,0 1,0-1,0 0,0 1,0-1,0 0,-3-2,-5-4,0 0,-1 0,-15-9,-62-31,-2 4,-102-36,156 66,-133-49,-4 7,-1 8,-3 8,-1 7,-1 8,-1 8,-226 7,-405-18,561 13,177 11,-81-3,-188-35,253 28,-1 3,-156 3,-1094 10,711-4,583 4,31-1,1 0,0-1,-1 0,1-1,0 0,-1-1,1 0,0-1,-20-8,32 10,0 1,0-1,0 0,0 1,0-1,0 0,0 0,0 1,0-1,1 0,-1 0,0 0,1 0,-1 0,0 0,1 0,0 0,-1-1,1 1,-1 0,1 0,0 0,0 0,0-1,0-1,0 0,1 0,0 0,-1 0,1 0,1 0,-1 0,0 0,1 0,2-4,4-4,1 0,0 1,13-12,-11 13,-1 1,1 0,1 1,-1 0,1 1,0 0,1 1,19-6,12 0,54-6,-10 2,-52 7,-2-2,1 0,40-20,-61 24,0 1,1 0,0 1,0 1,0 0,21 0,97 3,-70 1,2178 1,-2194 0,57 10,28 2,-101-14,22 0,0 3,0 1,0 3,80 22,-132-29,0 0,-1 0,1 0,0 0,-1 0,1 1,0-1,-1 0,1 0,0 1,-1-1,1 0,0 1,-1-1,1 1,-1-1,1 1,-1-1,1 1,-1-1,1 1,-1 0,0-1,1 1,-1-1,0 1,1 0,-1 1,0-1,-1 0,0 0,0 0,0 0,0 0,0 0,0 0,0 0,0 0,0 0,0-1,-1 1,1 0,0-1,0 1,-2 0,-21 8,1-1,-1-1,0 0,-37 3,-109 5,91-10,-1301 26,1025-32,339 1,0 0,0 1,0 0,0 1,1 1,-1 1,1 0,0 1,0 0,0 2,1-1,-22 15,-102 64,-12 36,123-97,-76 60,93-78,1 1,-1-2,-1 1,1-1,-1-1,0 0,0 0,-21 3,29-6,0-1,0 0,0 0,0-1,0 1,0-1,-1 1,1-1,0 0,0 0,1-1,-1 1,0 0,0-1,0 0,1 0,-1 0,1 0,0 0,-1 0,1 0,0-1,0 1,1-1,-1 0,0 1,1-1,-2-5,0 3,1 1,-1-1,0 1,0 0,-1 0,1 0,-1 0,0 1,-4-4,7 7,1-1,-1 1,1 0,-1-1,1 1,-1 0,1 0,-1 0,1-1,-1 1,0 0,1 0,-1 0,1 0,-1 0,1 0,-1 0,1 0,-1 0,0 0,1 0,-1 1,1-1,-1 0,1 0,-1 0,1 1,-1-1,1 0,-1 1,1-1,-1 1,-9 20,6 26,4-41,1 0,0 0,0 0,1-1,-1 1,1 0,0 0,1-1,-1 1,1-1,0 0,1 0,-1 0,1 0,0-1,0 0,1 1,9 6,4 1,0-1,1-1,39 16,-40-19,-6 0,1 0,-2 0,1 1,-1 1,0 0,-1 0,0 1,0 0,-1 1,-1 0,1 0,-2 1,10 18,1 8,-1 1,-3 0,13 50,-11-8,-14-65,0 0,1 0,1 0,0-1,1 1,1-1,1 0,8 15,-7-17,-2 0,1 1,-2 0,7 22,14 34,-23-66,0 1,1-1,-1 0,1 0,0 0,1 0,-1-1,1 1,8 4,28 24,29 54,-65-82,-1-1,1 1,0-1,0 0,0 0,0-1,1 0,-1 0,1 0,-1 0,1-1,0 0,-1 0,10 0,12-1,48-4,-61 3,8-2,0-2,-1 0,0-2,36-15,26-8,-51 19,0-1,-1-2,0 0,35-25,-28 6,-32 27,0 0,0 1,0-1,1 1,9-5,13-2,0 2,1 0,0 2,0 2,48-5,30-7,73-8,-76 13,-42 7,-49 6,0-1,1-1,-1 0,0-1,0 0,-1-1,1-1,-1 0,0-1,14-8,-17 7,-1-1,1 0,-2 0,1-1,-1 0,-1-1,0 0,0 0,-1 0,7-16,4-12,20-68,-12 24,51-186,-74 261,-1-1,1 0,-1 1,0-1,-1 0,0 0,0 0,-1 0,-1-8,0 13,1-1,-1 1,0-1,0 1,0 0,0 0,0 0,-1 0,1 0,-1 0,0 1,0-1,0 1,0 0,-1 0,1 0,0 0,-1 0,1 1,-6-2,-30-11,0 2,-1 2,-60-7,-125-1,96 6,-56-1,-538 14,693 1,0 1,1 2,-57 16,-5 1,76-19,-44 10,55-12,0 0,0 0,0 1,0 0,0 0,1 0,-1 0,1 0,-1 1,1 0,-3 3,5-6,1 1,0-1,-1 0,1 1,-1-1,1 1,0-1,0 1,-1 0,1-1,0 1,0-1,0 1,-1-1,1 1,0 0,0-1,0 1,0-1,0 1,0 0,0-1,0 1,0-1,1 1,-1 0,0-1,0 1,1-1,-1 1,0 0,20 10,29-3,-49-8,513 6,-266-10,-69 1,191 7,-361-4,-1 1,1 1,-1-1,0 1,8 3,-13-4,0 0,1 0,-1 0,0 0,0 0,-1 0,1 1,0-1,0 0,-1 1,1 0,0-1,-1 1,0 0,1 0,-1 0,0 0,0 0,0 0,0 0,0 2,-1-3,0 1,0-1,-1 0,1 0,0 0,-1 0,1 0,-1 0,1 0,-1 0,0 0,1 0,-1 0,0 0,0 0,0-1,0 1,1 0,-1 0,0-1,0 1,0-1,-1 1,1-1,0 1,0-1,0 0,0 1,0-1,0 0,0 0,-2 0,-46 6,42-5,-552 6,305-11,-244 4,494-1,0 1,0 0,0 0,0 0,0 1,0 0,0-1,0 2,1-1,-1 0,0 1,0-1,1 1,-7 4,8-3,-1 0,1 1,0-1,0 1,0-1,0 1,0 0,1 0,0 0,0 0,0 0,0 0,0 0,1 5,-1-6,-7 47,8-47,-1 0,0 0,0 0,0 0,0 0,0 0,-1-1,1 1,-1 0,0-1,0 1,-3 3,35-50,-23 38,-1-1,0 0,-1 0,1 0,-2-1,1 0,-1 0,0 0,0-1,-1 1,0-1,2-15,27 92,-19-45,-2 1,-1 0,-1 0,0 1,-2 1,-1-1,-2 1,0 0,0 28,-3-20,10 58,1 20,-12-74,-1-24,0 1,1-1,1 0,4 19,-4-30,-1 0,1 0,0 0,1 0,-1 0,0 0,1 0,0 0,0 0,0-1,0 1,0-1,0 0,0 1,1-1,-1 0,1 0,0-1,0 1,-1 0,1-1,0 0,6 2,20 2,0-1,0-2,0 0,1-2,52-8,-68 7,1-2,-1 0,1-1,-1 0,0-1,21-11,74-50,-79 45,1 2,43-20,-30 20,-18 6,1 2,0 0,1 2,0 1,0 1,45-4,196 10,-1 1,-258-2,1 0,-1 0,-1-1,1 0,0-1,-1 0,0-1,1 0,-2 0,1 0,-1-2,0 1,0-1,0 0,-1 0,-1-1,1 0,-1 0,0-1,-1 1,0-1,0 0,-1-1,4-11,-7 15,0 0,0 0,0 0,-1 0,0 0,0 0,-1 0,0 0,0 0,0 0,0 1,-1-1,0 0,-1 1,1-1,-5-7,0 2,0 0,0 1,-1 0,-1 0,1 1,-20-16,25 23,0-1,-1 1,1 0,-1 0,0 1,1-1,-1 1,0 0,0 0,0 0,0 0,0 1,0 0,0 0,-8 0,4 1,0 1,1 0,-1 0,1 0,-1 1,1 0,0 1,-7 4,5-3,1 0,-1 1,1 1,1-1,-1 1,1 0,1 1,-1 0,1 0,1 0,-1 1,1 0,-5 13,6-2,1 0,1 0,1 0,1 0,0 0,2 0,0 0,9 34,-5-21,4 63,-10-70,0 0,2-1,1 1,1-1,13 47,-14-62,16 37,-19-45,1 0,0 0,0-1,1 1,-1 0,0 0,1-1,-1 1,1-1,-1 1,1-1,0 0,0 1,-1-1,1 0,0 0,0 0,4 1,-5-2,0 0,0-1,0 1,0 0,0 0,0-1,0 1,0-1,0 1,0-1,0 1,0-1,0 1,0-1,0 0,-1 1,1-1,0 0,-1 0,1 0,0 0,-1 0,1 1,-1-1,1 0,-1 0,0 0,1 0,-1 0,0-1,0 0,9-43,-6 28,30-75,-25 75,-1-1,0-1,-2 0,7-35,-10 39,-1 0,-1 0,0 0,-3-27,2 37,-1 0,1 0,-1 0,1 0,-1 1,-1-1,1 1,-1-1,0 1,0 0,0 0,0 0,-1 0,0 1,1-1,-1 1,-8-5,-176-99,144 85,-1 2,-1 1,-1 3,-1 2,-76-13,76 21,1 2,-1 1,-60 6,11 0,64-2,-57 11,58-6,-57 2,78-8,0 0,0 1,0 1,0-1,0 2,1-1,-17 7,21-6,-1 1,1 0,0 0,1 0,-1 0,1 1,0 0,0 0,0 0,1 1,-1 0,-6 12,-7 8,15-23,-1 1,1 0,0 0,0 0,1 1,-1-1,1 1,0 0,0-1,0 1,1 0,0 0,-2 10,4-13,0 0,0-1,0 1,0 0,0-1,1 1,-1-1,0 0,1 1,-1-1,1 0,-1 0,1 0,0 0,-1 0,1 0,0 0,0-1,0 1,-1 0,1-1,0 0,0 1,0-1,2 0,58 3,-52-3,20 0,179-6,-184 4,-1-2,0-1,0-1,0-1,-1-1,33-15,-49 19,0 0,1 1,0 0,0 0,0 1,0 0,0 0,1 1,-1 0,0 1,9 0,-17 0,0 0,-1 1,1-1,0 0,0 0,0 0,-1 1,1-1,0 0,0 0,0 0,-1 1,1-1,0 0,0 0,0 1,0-1,0 0,0 0,0 1,0-1,0 0,0 1,-1-1,1 0,0 1,1-1,-1 0,0 0,0 1,0-1,0 0,0 0,0 1,0-1,0 0,0 1,1-1,-1 0,0 0,0 0,0 1,0-1,1 0,-1 0,0 0,0 1,1-1,-1 0,0 0,0 0,1 0,-1 0,0 0,0 1,1-1,-1 0,0 0,1 0,-1 0,0 0,1 0,-26 13,23-12,-177 72,-2 0,153-59,2 0,0 2,0 1,-33 29,-18 18,48-41,0 1,2 1,0 1,2 1,-22 32,42-49,1 0,0 0,0 0,1 0,0 1,1-1,1 1,-1 0,2 0,-1 0,3 18,-2-10,0 0,-5 30,2-34,1-5,0-1,0 1,1 0,0 0,1 16,1-24,-1 0,0 0,1 1,0-1,-1 0,1 0,0 0,0 0,0 0,1 0,-1 0,0 0,1 0,-1-1,1 1,-1-1,1 1,0-1,0 1,0-1,0 0,0 0,0 0,0 0,0 0,0-1,0 1,1 0,3-1,16 2,0-2,0-1,0 0,0-2,-1-1,1 0,36-13,-37 11,46-13,-1-3,88-41,-138 57,0 1,0 0,0 1,1 1,0 0,-1 1,1 1,32 2,-24 0,-1-2,1-1,26-5,-18 2,0 0,40 1,-6 1,-53 0,1 0,-1-1,0-1,0 0,0-1,19-12,43-15,28 4,-101 28,0 0,0 0,0-1,0 1,0 0,0-1,-1 0,1 0,-1 0,1 0,-1 0,1 0,-1-1,0 1,0-1,0 1,-1-1,1 0,-1 0,1 0,-1 0,0 0,0 0,0 0,0 0,-1 0,1 0,-1-1,0 1,0-5,1-14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7:04.2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2:59.6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1845 0,'-2'10,"-1"-1,0 1,0-1,-1 1,0-1,-1 0,0-1,0 1,-7 7,-31 34,31-39,2 1,-1 1,-8 14,16-20,0 0,1 0,0 0,0 1,1-1,0 1,0-1,0 10,-7 41,7-53,0 0,0 0,-1-1,1 1,-1 0,0-1,0 1,0-1,-1 0,1 0,-1 0,0 0,0 0,-1-1,1 1,-1-1,0 0,0 0,-5 3,-1 0,0-1,1 2,0-1,0 1,0 1,1-1,0 2,-12 15,2 2,-24 51,31-56,0 0,-1-1,-1 0,-1-1,-18 21,27-35,0 0,0 0,0 1,1 0,0 0,0 0,-5 13,8-15,0-1,0 1,0-1,1 1,-1-1,1 1,0-1,0 1,0 0,0-1,1 1,0-1,0 1,0-1,0 0,0 1,0-1,3 4,8 14,-1-2,-1 0,13 36,-22-50,1-1,-1 1,0-1,0 1,-1 0,1-1,-1 1,0 0,0-1,0 1,-1 0,0-1,0 1,0 0,0-1,-1 0,0 1,-3 5,-3 2,0 0,-1-1,0 0,-1-1,-1 0,-17 13,21-18,-1 0,1-1,-1 0,1 0,-1-1,0 0,-1 0,1-1,0 0,-1 0,1-1,-12 0,2-3,1 0,-1-1,-20-6,-6-1,44 10,-9-1,1 0,-1-1,0 1,1-2,0 1,-1-2,1 1,1-1,-1 0,0 0,-10-9,16 12,1-1,0 1,0 0,-1 0,1 1,0-1,-1 0,1 0,-1 1,1-1,-1 1,1-1,-1 1,0 0,1-1,-1 1,0 0,1 0,-1 0,1 0,-1 1,0-1,1 0,-1 1,1-1,-1 1,1-1,-1 1,1 0,-1 0,1-1,0 1,-1 0,1 0,-2 2,-8 5,1 1,0 1,-11 12,11-12,-9 12,2 0,-30 48,33-46,-2-1,0 0,-27 27,38-44,1 1,-1-1,1 1,0 0,1 0,0 1,0-1,0 1,1-1,0 1,-1 15,2-14,-1-1,0 0,0 1,0-1,-1 0,0 0,-1 0,0-1,-8 13,1-6,0 1,1 1,1-1,0 1,2 1,0 0,0 0,2 0,0 1,1 0,0 0,2 0,0 0,1 0,1 1,1-1,0 0,1 0,2 0,7 26,-8-33,2-1,0 0,0-1,1 1,0-1,0 0,1 0,1-1,-1 0,10 8,32 38,-45-49,-1 1,0 0,-1-1,1 1,-1 0,0 1,0-1,-1 0,0 0,0 1,0-1,-1 11,-1 7,-9 46,8-60,2-7,0-1,0 1,-1 0,2-1,-1 1,0 0,1-1,-1 1,1-1,-1 1,1-1,0 1,0-1,1 1,-1-1,0 0,1 0,-1 1,3 1,42 33,-25-21,-20-16,0 1,0-1,0 1,0-1,-1 1,1-1,0 0,0 1,0-1,0 0,0 0,0 0,0 0,0 0,0 0,0 0,0 0,0 0,0 0,0 0,0-1,0 1,0 0,0-1,0 1,0-1,0 1,-1-1,1 1,0-1,0 0,0 1,-1-1,1 0,0 0,-1 0,1 1,-1-1,1-2,25-46,-18 31,-5 13,1 1,-1-1,1 1,0 0,0 0,0 0,1 1,-1 0,1-1,0 1,0 1,0-1,0 1,1 0,-1 0,1 1,-1-1,10 0,-12 2,0-1,0 1,0-1,0 1,0 0,0 1,0-1,1 0,-1 1,0 0,-1 0,1 0,0 0,0 0,0 0,0 1,-1-1,1 1,-1 0,1 0,-1 0,0 0,0 0,0 1,0-1,0 0,0 1,-1 0,1-1,-1 1,0 0,1 0,-1 0,-1 0,2 3,3 38,-5-37,0 0,1 0,-1 1,1-1,1-1,-1 1,1 0,1 0,-1-1,1 1,0-1,1 0,-1 1,7 6,-5-7,-1 0,0 0,0 1,0 0,0 0,-1 0,-1 0,1 0,-1 1,0-1,-1 1,1-1,-2 1,1 0,-1 0,-1 13,0-12,1 0,0-1,0 1,1 0,1-1,-1 1,1-1,1 1,-1-1,1 0,1 0,6 12,-5-15,0 1,0-1,1 0,-1-1,1 1,0-1,0 0,12 5,-12-7,-1 1,1 0,-1 0,0 0,0 1,-1-1,1 1,-1 0,1 0,-1 1,-1 0,1-1,-1 1,4 7,-2-1,0 1,-1 0,-1 0,0 0,-1 0,0 1,0 22,-3-4,-10 57,6-60,2-9,0 0,2 1,0-1,1 0,3 26,-2-40,0 0,0 0,0 0,1 0,0 0,0 0,0 0,0-1,1 1,0-1,0 1,0-1,0 0,1 0,0-1,0 1,0-1,0 0,0 0,0 0,1 0,0-1,-1 0,7 2,-8-3,0 0,-1 0,1 0,0 0,-1 1,1-1,-1 1,1 0,-1-1,0 1,1 0,-1 0,0 0,-1 1,1-1,0 1,0-1,-1 1,0-1,1 1,-1 0,0-1,0 1,-1 0,1 0,-1 0,1 0,-1 0,0 0,0-1,0 1,0 0,-1 0,0 3,-3 12,-1-1,-1 0,0-1,-16 29,-2 8,14-15,9-32,0 0,0 0,0 0,-1 0,0-1,0 1,0-1,-1 1,0-1,0 0,0 0,-1 0,1 0,-1-1,0 1,-1-1,1 0,-8 5,3-4,0 1,-1-2,1 1,-1-1,0-1,0 1,-1-2,1 1,-1-2,1 1,-1-1,1-1,-1 0,0-1,-11-1,20 2,0-1,-1 1,1 0,0 1,0-1,0 0,-1 1,1-1,0 1,0 0,0-1,0 1,0 0,0 0,0 1,1-1,-1 0,0 0,0 1,1-1,-1 1,-1 2,-33 50,9-13,19-32,-10 10,1 1,0 0,-16 28,30-44,0 1,1 0,-1 0,1 0,0 0,0 0,1 0,-1 1,1-1,1 0,-1 1,1-1,-1 1,2-1,-1 1,1-1,-1 1,1-1,1 0,-1 1,5 8,1-1,-1 1,0 0,-1 1,-1-1,0 1,2 20,-2 2,-3 54,-1-78,2 0,-1 0,6 18,-4-24,-1-1,-1 1,1-1,-1 1,0 0,-1-1,1 1,-1 0,0-1,-1 1,0 0,0 0,-1-1,1 1,-1-1,-1 0,-2 7,3-10,0 1,0 0,0-1,0 1,1 0,0 0,-1 0,2 0,-1 0,0 0,1 0,0 0,0 0,0 1,1 6,0-10,-1 1,1 0,0-1,0 1,-1 0,1-1,1 1,-1-1,0 1,0-1,0 0,1 1,-1-1,1 0,-1 0,1 0,0 0,-1 0,1 0,0-1,-1 1,1-1,0 1,0-1,0 1,-1-1,1 0,0 0,0 0,0 0,0 0,0 0,-1-1,1 1,0-1,0 1,2-2,-2 2,1-1,-1 0,1 0,-1 0,1 0,-1 0,0 0,1-1,-1 1,0-1,0 1,0-1,0 0,0 0,-1 0,1 0,-1 0,1 0,-1-1,2-3,1-3,-1 0,-1 0,0 0,2-14,-1 3,-3 19,0 1,0 0,0-1,0 1,0-1,0 1,0-1,0 1,0-1,0 1,0 0,1-1,-1 1,0-1,0 1,0 0,1-1,-1 1,0 0,1-1,-1 1,0 0,1-1,-1 1,0 0,1 0,-1-1,1 1,-1 0,0 0,1 0,-1-1,1 1,-1 0,1 0,-1 0,0 0,1 0,-1 0,1 0,0 0,19 15,12 29,-25-31,-1 0,0 1,-1 0,-1 0,0 0,-1 0,0 1,-1-1,-1 1,0 0,-1 0,-1-1,0 1,-1 0,-1-1,0 1,-6 16,7-28,0 0,1 0,-1 0,0 0,-1-1,1 1,0-1,-1 0,0 0,1 0,-1 0,0 0,0 0,0-1,0 1,0-1,0 0,-1 0,1 0,0 0,-1-1,1 1,0-1,-5 0,5 0,-1 0,1 0,0 0,0 1,0-1,0 1,0 0,0 0,0 0,1 0,-1 0,0 1,1-1,-1 1,0 0,1 0,0 0,-1 0,1 0,0 0,0 1,0-1,-1 3,2-1,0-1,1 0,0 0,-1 1,1-1,0 0,0 1,1-1,-1 0,1 0,0 0,0 1,0-1,0 0,2 3,26 50,-22-44,-1 2,1 0,-2 0,8 30,-10-32,0 0,1 1,0-1,1-1,1 1,10 17,-10-20,0 1,-1 0,0 0,-1 0,0 1,0 0,-1-1,-1 1,0 0,0 0,-1 1,-1-1,0 0,0 0,-1 0,0 0,-1 0,-1 0,0 0,0 0,-1-1,0 1,-10 17,5-13,1 1,1 0,0 0,1 0,-6 29,11-40,-1 1,1 0,0-1,1 1,0 0,0 0,0-1,0 1,1 0,0-1,0 1,1 0,0-1,-1 0,2 1,-1-1,1 0,0 0,0 0,5 6,-8-10,1-1,-1 1,0-1,1 1,-1-1,0 0,1 1,-1-1,1 0,-1 1,0-1,1 0,-1 1,1-1,-1 0,1 0,-1 0,1 1,-1-1,1 0,-1 0,1 0,0 0,-1 0,1 0,-1 0,1 0,-1 0,1 0,-1 0,1-1,-1 1,1 0,-1 0,1 0,-1-1,2 1,7-24,-7-29,-3 40,-1 1,-1-1,0 1,0 0,-1 0,-1 0,0 0,0 1,-1 0,-12-17,15 24,1 1,-1-1,-1 1,1-1,0 1,-1 0,0 0,1 1,-1-1,0 1,0 0,-1 0,1 0,0 0,-1 1,1 0,-1 0,1 0,-1 0,0 1,1 0,-1 0,0 0,1 0,-1 1,1 0,-1 0,0 0,1 0,-8 4,5-1,-1 0,1 0,-1 1,1 0,0 0,1 1,-1 0,1 0,1 0,-7 9,-4 9,-22 45,7-12,16-28,1 2,-21 62,7-14,25-71,-7 16,2 0,0 0,-5 32,9-46,1 1,-1 0,-1-1,1 0,-2 0,0 0,0-1,0 0,-1 0,-1-1,1 1,-11 7,4-2,0 1,-20 29,27-34,0-1,-1 0,0 0,-17 14,16-16,1 0,0 1,0 0,1 1,0-1,-7 13,-5 12,12-21,-1 0,2 1,0 0,0 0,-3 18,2-4,1-8,2 0,0 1,-2 39,7-53,-1 1,1-1,0 1,0-1,0 1,1-1,0 0,1 0,-1 0,1 0,0 0,1 0,-1-1,1 0,0 1,6 4,-8-8,1 1,-1-1,1 1,-1 0,0-1,0 1,0 0,-1 0,1 0,-1 1,0-1,0 0,0 0,0 1,0-1,0 7,-2-8,1 1,-1-1,0 0,1 0,-1 0,0 0,0 0,-1 0,1 0,0-1,-1 1,1 0,-1-1,1 1,-1-1,0 1,1-1,-1 0,0 0,0 0,0 0,0 0,0 0,0 0,-1-1,-2 1,-20 7,1-1,1 0,0 2,-35 19,53-26,0 1,1 0,0 0,-1 0,1 0,1 1,-1 0,0 0,1 0,0 0,0 0,0 1,0-1,1 1,-1 0,1 0,1 0,-1 0,1 0,0 0,0 0,-1 9,2-12,0 0,0 0,0 0,0 0,1 0,-1 0,0 0,1 0,-1 0,1 0,0-1,0 1,-1 0,1 0,1 0,-1-1,0 1,0-1,0 1,1-1,-1 1,1-1,-1 0,1 0,0 1,-1-1,1 0,0-1,0 1,0 0,0 0,0-1,0 1,0-1,0 0,0 0,0 1,0-1,3-1,2 1,0-1,0 0,0 0,-1-1,1 0,0 0,-1-1,1 0,-1 0,8-5,-2 0,2-1,0 0,-1-1,0 0,-1-1,0-1,11-13,-23 24,0 1,0-1,0 1,1 0,-1-1,0 1,0-1,0 1,0-1,0 1,0-1,0 1,0-1,-1 1,1-1,0 1,0 0,0-1,0 1,-1-1,1 1,0-1,0 1,-1 0,1-1,0 1,-1 0,1-1,0 1,-1 0,1-1,0 1,-1 0,1 0,-1-1,1 1,-1 0,1 0,0 0,-1 0,1 0,-1 0,1 0,-1 0,1 0,-1 0,1 0,-1 0,1 0,-1 0,-31-2,29 2,-34 0,21-1,0 0,0 1,-1 1,1 1,0 0,0 1,-21 7,34-8,0 0,0 0,0 0,1 0,-1 0,0 1,1 0,0-1,0 1,0 0,0 0,0 0,0 1,1-1,-1 0,1 0,0 1,0-1,0 1,1-1,-1 1,1 4,-2 13,2 0,3 37,0-24,-3 64,2 48,-2-144,1 1,-1-1,0 1,1-1,0 0,-1 1,1-1,0 0,0 1,0-1,1 0,-1 0,0 0,1 0,0 0,-1 0,1-1,0 1,0 0,0-1,0 0,0 1,0-1,0 0,1 0,-1 0,0 0,1 0,-1-1,0 1,1-1,-1 0,1 1,-1-1,1 0,-1 0,1-1,4 0,-7 1,1 0,-1 0,1 0,-1 0,1 0,-1-1,1 1,-1 0,1 0,-1 0,1 0,-1-1,1 1,-1 0,1-1,-1 1,0 0,1-1,-1 1,0 0,1-1,-1 1,0-1,1 1,-1-1,0 1,0-1,0 1,1 0,-1-1,0 1,0-1,0 1,0-1,0 0,0 1,0-1,0 1,0-1,0 1,0-1,0 1,0-1,-1 1,1-1,0 0,-17-20,14 17,-10-10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3:02.71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4,'0'5,"5"1,6 0,5-6,6-2,2-2,3-4,-13 3,-4 3,1 2,-2 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3:03.8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53 0,'4'0,"7"0,-3 0,-4 5,-6 6,-4 6,-4-1,-2 3,-2 2,-4-3,1-4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3:39.20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1871 0,'-1'5,"0"0,-1 0,0-1,1 1,-2 0,1-1,-1 0,-4 7,-6 11,6-6,-2-1,1 0,-2 0,0-1,0 0,-2-1,1 0,-2-1,1 0,-2-1,0 0,0-1,-1-1,-29 14,30-17,0 1,1 0,0 1,0 1,0 0,1 0,1 2,0-1,0 1,-18 25,23-28,-1 0,-1 0,1-1,-17 12,-18 18,28-22,0-1,-1-1,-1 0,0-2,-1 1,0-2,0 0,-38 14,54-23,-1-1,1 1,-1 0,0-1,1 0,-1 1,0-1,1 0,-1 0,0 0,0 0,1 0,-1 0,0 0,1-1,-1 1,0 0,1-1,-1 0,1 1,-1-1,1 0,-1 0,1 0,-1 0,1 0,0 0,-1 0,1 0,0-1,0 1,0 0,0-1,0 1,0-1,1 1,-1-1,0 1,0-4,-2-8,0 1,1 0,0-1,0-20,0 0,-2 13,0-1,1-1,0 1,2-34,1 53,0 0,0 0,0 0,0-1,0 1,-1 0,1 0,-1 0,1 0,-1 0,0 0,0 0,0 0,0 0,0 1,0-1,0 0,0 1,-1-1,1 1,-1-1,0 1,1-1,-1 1,0 0,0 0,1 0,-1 0,0 0,0 0,-4 0,-7-2,0 0,-1 1,1 1,-19 0,-26-3,-33-23,52 15,-55-10,78 19,1 2,-1 0,0 0,1 2,-1 0,0 1,-16 4,-24 9,1 2,-67 31,53-28,57-17,1-1,0 1,0 1,0 0,-16 9,23-11,1 1,-1 0,1 0,0 0,-1 0,1 0,1 1,-1 0,0-1,1 1,0 0,0 0,0 0,0 1,1-1,0 0,0 1,-1 6,-4 27,1-5,-18 63,14-60,2 1,2 0,2 0,1 1,1-1,6 41,-2 25,-3 410,-1-501,0 0,-1 0,-6 21,-3 25,14-69,0 0,1 0,1 0,10-20,9-18,42-147,-38 106,42-90,7-13,-5 14,-53 136,41-65,-49 92,1 0,0 1,1 0,1 1,0 1,28-20,20-13,-37 26,0 1,1 1,1 2,1 0,0 2,40-14,-68 28,1-1,-1 1,1 0,0-1,-1 1,1 0,0 0,-1 0,1 0,0-1,-1 1,1 0,0 0,-1 0,1 0,0 0,-1 1,1-1,0 0,-1 0,1 0,0 1,-1-1,1 0,-1 0,1 1,0-1,-1 1,1-1,-1 0,1 1,0 0,-6 22,-25 23,8-23,0 0,-1-2,-45 31,27-22,28-19,-1-1,0 0,-1-1,0-1,0 0,-1-1,0-1,0-1,-1 0,1-1,-1 0,0-2,0 0,-28 0,42-2,1 0,0-1,-1 1,1-1,-1 1,1-1,-1 0,1 0,0 0,0 0,0 0,-1-1,1 1,0 0,0-1,1 0,-1 1,0-1,0 0,-2-4,1 0,0-1,1 1,-1-1,1 0,-2-12,3 14,1 0,-2 0,1 0,0 0,-1 0,0 0,0 1,-1-1,1 0,-1 1,-4-5,7 8,0 1,0 0,-1 0,1 0,0 0,0 0,0 0,0-1,-1 1,1 0,0 0,0 0,0 0,0 0,-1 0,1 0,0 0,0 0,0 0,-1 0,1 0,0 0,0 0,0 0,0 0,-1 0,1 0,0 0,0 0,0 0,-1 1,1-1,0 0,0 0,0 0,0 0,0 0,-1 0,1 1,0-1,0 0,0 0,0 0,0 0,0 0,0 1,0-1,-1 0,-3 16,0 16,3-20,1-1,0 1,1 0,1-1,0 1,0-1,1 1,0-1,7 14,-9-22,1 0,0 1,0-1,1 0,-1 0,0-1,1 1,0-1,-1 1,1-1,0 0,0 0,1 0,-1 0,0 0,1-1,-1 0,1 1,-1-1,1-1,-1 1,1 0,0-1,-1 0,1 0,0 0,0 0,-1-1,1 1,-1-1,1 0,0 0,6-3,30-12,0-2,-1-1,55-39,-7 6,35-26,-104 70,-11 12,-6-2,-1 1,0-1,0 0,-1 0,1 1,0-1,-1 0,0 0,1 1,-1-1,-2 4,-35 65,13-34,-2 0,-1-2,-46 43,-106 83,112-103,50-38,18-20,0 1,0-1,0 0,0 0,0 1,0-1,0 0,0 0,0 1,0-1,0 0,0 0,0 1,0-1,0 0,0 0,0 1,0-1,0 0,0 0,1 1,-1-1,0 0,0 0,0 0,0 1,0-1,1 0,-1 0,0 0,0 0,0 1,1-1,-1 0,0 0,0 0,1 0,-1 0,0 0,0 0,1 0,-1 1,0-1,5 0,0 0,0 0,0 0,0-1,0 0,0 0,5-2,23-7,1-1,-2-2,47-25,88-63,-121 72,-46 28,0 1,0 0,1 0,-1 0,0 0,0 0,0 0,0-1,0 1,0 0,0 0,0 0,0 0,1 0,-1 0,0 0,0 0,0 0,0 0,0-1,0 1,1 0,-1 0,0 0,0 0,0 0,0 0,0 0,0 0,1 0,-1 0,0 0,0 0,0 0,0 0,0 0,1 0,-1 1,0-1,0 0,0 0,0 0,0 0,0 0,1 0,-1 0,0 0,0 0,0 0,0 1,0-1,0 0,0 0,0 0,0 0,0 0,0 0,0 1,0-1,1 0,-1 0,-5 14,-11 18,15-31,-176 283,176-284,1 0,0 0,0 1,-1-1,1 0,0 0,0 0,0 1,0-1,0 0,-1 0,1 1,0-1,0 0,0 0,0 1,0-1,0 0,0 1,0-1,0 0,0 0,0 1,0-1,0 0,0 1,0-1,0 0,0 0,0 1,0-1,1 0,-1 0,0 1,0-1,0 0,0 0,0 0,1 1,-1-1,0 0,1 1,15-3,30-16,-38 15,283-141,-165 78,-121 63,1 0,-1 1,1 0,0 0,0 0,9-1,-15 3,0 0,1 0,-1 0,0 0,1 0,-1 0,0 0,1 0,-1 0,0 0,1 0,-1 0,0 0,1 1,-1-1,0 0,1 0,-1 0,0 0,1 1,-1-1,0 0,0 0,1 0,-1 1,0-1,0 0,1 1,-1-1,0 0,0 0,0 1,0-1,0 0,1 1,-1-1,-12 22,-7-2,-1-1,-1-2,-1 0,0-1,-41 22,20-13,-11 9,1-2,2 1,-71 62,121-95,0 1,0 0,0-1,0 1,0 0,0 0,0 0,0 0,0 0,0 0,1 0,-1 0,0 0,1 0,-1 0,1 0,-1 1,1-1,0 0,0 0,-1 0,1 2,1-2,0-1,0 1,-1-1,1 1,0-1,0 0,0 1,0-1,0 0,0 0,0 1,0-1,0 0,0 0,0 0,0 0,0-1,0 1,0 0,1-1,63-16,-34 6,108-46,-127 51,0-1,0 0,0 0,-1-1,-1-1,1 0,-1 0,14-18,-23 25,1 0,-1 1,1-1,-1 0,0 0,0 0,0 0,0-1,0 1,0 0,-1 0,1-1,-1 1,1 0,-1 0,0-1,0 1,0 0,0-1,-1-3,0 4,0 0,0 1,-1-1,1 0,0 1,-1-1,1 1,-1-1,1 1,-1 0,0 0,0 0,1 0,-1 0,0 0,0 0,0 1,-3-2,-12-1,-1 0,1 1,-1 1,-23 1,27 1,-54-3,-87 4,138 0,0 0,1 0,-1 2,1 0,0 1,-29 13,34-12,0 1,1 1,-1 0,1 0,1 1,0 0,0 1,0-1,2 2,-11 16,1 3,2 0,-20 58,29-68,0 1,2-1,0 1,-1 39,8 91,1-56,-6 48,5 117,-3-250,2 13,0 0,2 0,9 35,-12-53,0-1,0 0,1 0,-1 0,1 0,0 0,0-1,1 1,-1-1,1 1,-1-1,1 0,0 0,1 0,-1 0,0 0,1-1,-1 0,1 1,0-1,0-1,0 1,0-1,0 1,0-1,6 1,-7-2,0 0,0 0,0-1,0 1,0-1,0 1,0-1,0 0,0 0,0 0,0-1,-1 1,1-1,0 0,3-3,34-37,-6 5,-16 17,-17 17,1 1,0-1,0 1,0-1,1 1,-1 0,0 0,1 0,0 0,-1 0,1 1,3-2,-6 3,1 0,-1 0,0 0,0 0,1 0,-1 0,0 0,1 0,-1 0,0 0,0 0,1 1,-1-1,0 0,1 0,-1 0,0 0,0 0,0 1,1-1,-1 0,0 0,0 1,0-1,1 0,-1 0,0 1,0-1,0 0,0 0,0 1,0-1,0 0,0 0,0 1,1-1,-1 0,0 1,0-1,0 0,-1 1,1-1,0 0,0 0,0 1,-6 19,6-19,-1 0,1-1,0 1,0-1,0 1,-1 0,1-1,0 1,-1-1,1 1,0-1,-1 1,1-1,-1 1,1-1,-1 1,1-1,-1 0,1 1,-1-1,0 0,1 1,-1-1,1 0,-1 0,0 0,1 1,-1-1,0 0,1 0,-1 0,1 0,-1 0,0 0,1 0,-1 0,0-1,1 1,-1 0,0 0,1 0,-1-1,1 1,-1 0,1-1,-1 1,1-1,-1 1,1 0,-1-1,1 1,-1-1,1 1,0-1,-1 1,1-1,0 0,-1 1,1-1,0 1,0-1,0 0,-1 1,1-1,0-1,-5-15,1 4,3 27,1 10,1 0,1 0,2 0,11 46,-13-65,-1 1,1 0,1-1,-1 0,1 1,0-1,0 0,0 0,1-1,-1 1,1-1,1 0,-1 0,0 0,1 0,0-1,0 0,0 0,0 0,0 0,1-1,-1 0,1 0,0-1,11 2,-11-2,1 0,0 0,-1 0,1 1,-1 0,8 3,-13-5,0 1,0-1,0 1,0 0,0-1,0 1,0 0,0 0,0 0,0 0,-1 0,1 0,0 0,-1 0,1 0,-1 0,1 0,-1 0,1 0,-1 1,0-1,1 0,-1 0,0 1,0-1,0 0,0 0,0 0,0 1,-1-1,1 0,0 0,-1 1,1-1,0 0,-1 0,1 0,-1 0,0 0,0 1,0-1,1-1,-1 1,1 0,-1-1,1 1,0-1,-1 1,1 0,0-1,0 1,-1-1,1 1,0 0,0-1,0 1,0 0,0 0,0-1,0 1,0 0,0-1,0 1,0 0,1-1,-1 1,0 0,0-1,1 1,-1-1,0 1,1 0,-1-1,1 1,0 0,1-1,-1 1,1-1,-1 0,1 1,-1-1,1 0,0 0,-1 0,1 0,-1 0,1 0,2-1,49-17,-46 14,1 0,0 0,0 1,0 1,0-1,0 1,15-2,-20 4,0 1,0-1,0 0,0 1,0-1,-1 1,1 0,0 0,0 1,0-1,-1 0,1 1,-1-1,1 1,-1 0,1 0,-1 0,0 0,0 1,0-1,0 0,-1 1,1-1,2 6,3 8,0 1,-1 0,0 0,-1 0,-2 1,1-1,-2 1,0 33,1-20,8 52,-6-56,3 52,2 29,-10-106,0 0,1 0,-1 0,0 0,0 0,0 1,0-1,0 0,0 0,-1 0,1 0,-1 0,1 0,-1 0,0 0,0-1,0 1,0 0,0 0,0-1,0 1,-1 0,1-1,-2 2,0-1,0-1,0 1,0-1,0 0,0 0,0 0,-1-1,1 1,0-1,0 1,-1-1,1 0,-5-1,-8-1,0-1,0-1,1 0,-29-13,13 5,1 2,-1 0,-1 3,1 0,-1 2,-1 1,1 2,-44 2,63 0,0-1,1 0,-1 0,0-2,1 1,-1-2,1 1,0-2,0 0,1 0,-1-1,-18-13,16 12,-1 0,1 1,-1 1,0 0,-19-3,15 4,1-1,0 0,-19-10,17 7,0 0,-1 2,1 0,-1 1,0 1,-1 2,-23-2,42 4,0-1,1 0,-1 1,0-1,0-1,0 1,0 0,1-1,-1 1,1-1,-1 0,1 0,0 0,0 0,0 0,0-1,0 1,0-1,0 1,1-1,-1 1,1-1,0 0,0 0,-1-4,-3-10,1 0,1 0,-2-24,3 23,-4-55,3 1,9-104,0 135,1 1,21-61,-4 13,-6 30,-12 42,-1 0,0 0,-2-1,3-23,-5 19,1 0,0 1,2-1,0 1,13-36,-17 56,0-1,0 0,0 1,1-1,-1 1,0-1,1 0,-1 1,0-1,1 1,-1-1,0 1,1 0,-1-1,1 1,-1-1,1 1,-1 0,1-1,-1 1,1 0,0-1,-1 1,1 0,-1 0,1 0,0 0,-1 0,1-1,-1 1,1 0,0 0,0 1,16 16,8 39,-24-52,79 253,11 29,-85-276,-7-24,-8-30,-69-148,63 167,15 25,-1-1,1 1,0 0,0 0,-1-1,1 1,0 0,0 0,-1 0,1-1,0 1,-1 0,1 0,0 0,0 0,-1 0,1 0,0-1,-1 1,1 0,0 0,-1 0,1 0,0 0,-1 0,1 1,0-1,-1 0,1 0,0 0,-1 0,1 0,0 0,-1 0,1 1,-1-1,-1 4,1-1,-1 1,0 0,1-1,-1 1,1 0,0 0,1 0,-1 0,0 5,-18 170,8 332,11-496,1 0,1-1,5 27,-6-41,-1-1,0 1,0 0,0 0,0 0,0 0,0 0,0 0,0 0,0 0,0 0,0 0,1-1,-1 1,0 0,0 0,0 0,0 0,0 0,0 0,0 0,1 0,-1 0,0 0,0 0,0 0,0 0,0 0,0 0,0 0,1 0,-1 0,0 0,0 0,0 0,0 1,0-1,0 0,0 0,0 0,0 0,1 0,-1 0,0 0,0 0,0 0,0 0,0 0,0 1,0-1,0 0,0 0,0 0,0 0,0 0,0 0,0 0,0 1,0-1,0 0,0 0,0 0,0 0,0 0,0 0,0 0,0 1,0-1,4-14,1-19,-16-159,0 45,9-16,3 145,2 16,7 25,-2-3,34 72,82 133,-123-223,1 0,-1 0,1 0,-1 0,1 0,0 0,0 0,-1-1,1 1,0 0,1-1,-1 0,3 2,-5-3,1 0,0 0,-1 0,1 0,0 0,-1 0,1 0,0 0,-1 0,1 0,0 0,-1-1,1 1,0 0,-1-1,1 1,0 0,-1-1,1 1,-1 0,1-1,-1 1,1-1,-1 1,1-1,-1 1,0-1,1 0,0 0,1-6,1 1,-1-1,0 1,0-1,-1 0,0 0,1-11,0-171,-2 187,0-1,0 1,0-1,0 1,0-1,1 1,-1 0,1-1,0 1,0 0,0-1,0 1,3-4,-4 6,1 0,-1-1,1 1,-1 0,1 0,0 0,-1 0,1 0,-1 0,1 0,0 0,-1 0,1 0,-1 1,1-1,-1 0,1 0,0 0,-1 1,1-1,-1 0,1 1,-1-1,0 0,1 1,-1-1,1 1,-1-1,0 1,1-1,-1 1,0-1,1 2,6 8,0 1,-1 1,-1-1,5 13,72 214,-70-192,-1 0,-3 0,4 66,-11-142,2 1,0-1,14-53,-17 83,0-1,0 0,0 1,0-1,0 1,0-1,0 1,0-1,0 0,0 1,1-1,-1 1,0-1,0 1,1-1,-1 1,0-1,0 1,1-1,-1 1,1-1,-1 1,0 0,1-1,-1 1,1 0,-1-1,1 1,-1 0,1-1,-1 1,1 0,-1 0,1 0,0 0,-1 0,1-1,-1 1,1 0,-1 0,1 0,0 0,0 1,1 0,0 1,0 0,0 0,0 0,-1 0,1 0,-1 0,1 1,-1-1,1 3,26 65,-27-66,28 70,-29-74,0 1,0-1,0 1,1 0,-1-1,0 1,0-1,1 1,-1-1,0 1,1-1,-1 1,1-1,-1 1,0-1,1 1,-1-1,1 0,-1 1,1-1,-1 0,1 1,0-1,-1 0,1 0,-1 0,1 1,0-1,-1 0,1 0,-1 0,1 0,0 0,-1 0,1 0,0-1,11-22,-1-46,-11 64,4-30,-4 16,2 1,0-1,1 1,1 0,0 0,2 1,8-21,-14 37,0 1,1-1,-1 0,0 0,0 1,1-1,-1 0,1 1,-1-1,1 0,-1 1,1-1,-1 1,1-1,-1 1,1-1,0 1,-1-1,1 1,0-1,-1 1,1 0,0-1,0 1,-1 0,1 0,0 0,0 0,0-1,-1 1,1 0,0 0,0 0,1 1,0 0,-1 1,1-1,-1 1,1-1,-1 1,0 0,1-1,-1 1,0 0,0 0,0 0,1 3,18 72,-19-73,10 47,-4-22,-1 0,4 57,-19-52,0-7,-1 88,8-77,-2 0,-1 0,-11 43,7-46,1-1,3 2,0-1,3 0,0 1,3-1,5 40,-6-75,-1 0,1 1,0-1,0 1,0-1,0 0,0 1,0-1,0 1,0-1,0 0,0 1,0-1,1 0,-1 1,0-1,0 0,0 1,0-1,1 0,-1 1,0-1,0 0,0 1,1-1,-1 0,0 0,1 1,-1-1,0 0,1 0,-1 1,0-1,1 0,-1 0,0 0,1 0,-1 0,0 0,1 0,-1 0,0 0,1 0,14-12,1-1,-16 13,1 0,-1 0,0 0,1 0,-1 0,1 0,-1 0,0 0,1 0,-1 0,0 0,1 0,-1 0,1 0,-1 1,0-1,1 0,-1 0,0 0,1 1,-1-1,0 0,1 0,-1 1,0-1,0 0,1 1,-1-1,0 0,0 1,1-1,-1 0,0 1,0-1,0 1,0-1,0 0,0 1,0-1,0 1,0-1,0 0,0 1,5 25,-2 0,-1 0,-2 0,-3 40,1-8,2-20,-1-34,1-8,4-59,3-14,9-74,-12 131,0 1,1 0,1 1,0-1,15-27,-20 44,0 0,0 0,0 0,1-1,-1 1,0 1,1-1,0 0,-1 0,1 0,0 1,0-1,0 1,0 0,0-1,3 0,-4 2,0 0,-1 0,1 0,0 0,0 0,0 1,0-1,0 0,-1 0,1 1,0-1,0 1,0-1,-1 1,1-1,0 1,-1-1,1 1,0-1,-1 1,1 0,-1-1,1 1,-1 0,1 0,-1-1,0 1,1 2,1 3,1 0,-2 0,1 1,-1 0,0-1,0 1,-1-1,0 1,0 0,-1 9,-53 217,47-200,-2 0,-18 47,3-8,8-8,12-45,0-1,-2 0,0 1,-15 29,33-65,1 0,28-29,-2 3,-39 43,0 0,-1 0,1 0,0 0,0 0,0 0,0 0,-1 0,1 0,0 0,0 0,0 0,0 0,0 0,-1 0,1 0,0 0,0 0,0 0,0 0,0 0,-1-1,1 1,0 0,0 0,0 0,0 0,0 0,0 0,0-1,0 1,0 0,0 0,-1 0,1 0,0 0,0-1,0 1,0 0,0 0,0 0,0 0,0-1,0 1,0 0,0 0,0 0,0 0,1 0,-1-1,0 1,0 0,0 0,0 0,0 0,0 0,0-1,0 1,0 0,0 0,1 0,-26 7,-28 16,19-6,-2-2,0-2,-56 14,-33 11,124-37,-1 0,0-1,1 1,-1 0,0-1,0 0,0 1,0-1,1 0,-1 0,0 0,0 0,0 0,0 0,0 0,0-1,1 1,-1-1,0 1,0-1,1 0,-1 0,0 0,1 0,-1 0,-1-1,1-1,0 0,0 0,0 0,1 0,-1 0,1 0,0-1,0 1,0 0,0-1,1 1,-1 0,1-5,0-14,1 0,1 0,6-32,-7 50,8-42,2 1,2 0,2 1,2 1,23-45,-35 77,0 0,-1-1,0 1,-1-1,-1 0,0 0,1-19,-6-92,0 52,3-359,2 642,-5 251,-10-285,-2 47,8-175,7-50,0 0,0 1,0-1,0 0,0 1,0-1,-1 0,1 1,0-1,0 0,0 0,0 1,-1-1,1 0,0 0,0 1,0-1,-1 0,1 0,0 0,0 1,-1-1,1 0,0 0,0 0,-1 0,1 0,0 1,-1-1,1 0,0 0,-1 0,1 0,0 0,0 0,-1 0,1 0,0 0,-1 0,1 0,-1-1,-13-24,-11-59,-20-120,27 116,2-2,3 0,-2-163,15 179,-3 0,-3 0,-20-85,20 139,9 42,36 420,-36 5,-4-290,-1-191,-2 0,-16-63,4 15,-93-501,104 560,2 8,1 0,0-1,0-26,3 42,-1 0,0 0,0 0,0 0,0 0,0 0,0 0,0 0,0 0,0 0,0 0,0 0,0 0,0 0,1 0,-1 0,0 0,0 0,0 0,0 0,0 0,0 0,0 0,0 0,0 0,0 0,0 0,0 0,0 0,1 0,-1 0,0 0,0 0,0 0,0 0,0 0,0 0,0 0,0 0,0-1,0 1,0 0,0 0,0 0,0 0,0 0,0 0,0 0,0 0,5 12,3 21,6 404,-15-381,0-128,-3 0,-3 0,-4 0,-3 1,-24-75,24 113,14 33,0-1,0 1,0 0,0 0,0-1,0 1,0 0,0 0,-1-1,1 1,0 0,0 0,0-1,0 1,0 0,-1 0,1 0,0-1,0 1,0 0,-1 0,1 0,0 0,0 0,-1 0,1-1,0 1,0 0,-1 0,1 0,0 0,0 0,-1 0,1 0,0 0,0 0,-1 0,1 0,0 0,0 0,-1 0,1 0,0 0,0 1,-1-1,1 0,0 0,0 0,-1 0,1 0,0 1,0-1,0 0,-1 0,1 0,0 1,0-1,0 0,0 0,0 0,0 1,-1-1,1 0,0 0,0 1,-5 19,0 56,6 142,1-162,-6-87,-15-56,0 7,17 67,-5-23,7 34,0 1,0-1,-1 1,1 0,-1 0,1-1,-1 1,1 0,-1 0,0-1,0 1,1 0,-1 0,0 0,0 0,0 0,0 0,-2-1,3 2,0 0,-1 0,1 1,0-1,-1 0,1 0,0 0,-1 0,1 0,0 0,0 1,-1-1,1 0,0 0,-1 0,1 1,0-1,0 0,0 1,-1-1,1 0,0 0,0 1,0-1,0 0,0 1,-1-1,1 0,0 1,0-1,0 0,0 1,0-1,0 0,0 1,0-1,0 0,0 1,1-1,-1 18,43 220,-57-409,2 1,13 634,-6-541,-3 1,-26-110,23 133,7 31,-1-6,-2 1,-9-28,13 60,2 18,1 31,31 183,-16-147,-4 1,-1 99,-9-124,1-40,-2-1,-1 1,-7 42,1-49,0-24,0-33,7-12,0 29,-1 0,-4-33,5 53,0 0,0 1,0-1,0 1,0-1,0 1,0-1,0 0,0 1,0-1,0 1,0-1,-1 1,1-1,0 1,0-1,-1 1,1-1,0 1,0-1,-1 1,1-1,-1 1,1-1,0 1,-1 0,1-1,-1 1,1 0,-2-1,-3 19,-1 35,5-49,-4 101,8 123,11-155,-10-56,0 1,2 32,-5 7,-1-25,1 0,1 0,10 42,-5-27,-2 0,-1 0,-3 0,-5 51,1 11,3-79,1-1,1 1,12 54,-2-38,-3 0,-1 1,-2 0,-3 0,-4 87,-5-100,-1-1,-1 0,-24 59,20-62,1 1,2 0,1 0,-6 47,12-56,-2-2,0 1,-2 0,-12 33,10-32,3-3,1 0,0 0,2 1,0-1,2 1,3 36,-2-34,0 0,-1-1,-1 1,-1 0,-6 25,-1-2,3-1,1 1,2 0,7 85,-2-22,-2-59,0 19,0-49,0-17,1-5,25-517,-26 512,-1-37,1-1,2 1,3 0,19-87,9-26,-4 19,-21 98,-2 1,-2-1,-2 0,-4-66,0 25,1 61,-1 0,-8-34,5 33,1 0,-1-25,6-388,2 388,3 0,1 0,3 0,16-46,-2 4,-13 48,30-75,-34 98,2 1,0 0,1 0,0 1,2 1,19-22,-30 36,0-1,0 1,1-1,-1 1,1-1,-1 1,1 0,0 0,-1 0,1 0,0 0,0 0,0 0,0 0,0 1,0-1,0 1,0 0,0-1,0 1,0 0,0 0,0 0,0 1,0-1,4 1,-3 1,0 1,1-1,-1 1,0-1,0 1,-1 0,1 0,-1 0,1 0,-1 1,0-1,0 1,1 3,11 24,-3 1,0 0,6 36,6 16,14 56,30 223,-59-309,0-7,3 95,-11-98,-1 7,1 0,3 0,11 54,-9-65,-1-1,-2 64,-2-63,2-73,2 0,1 0,1 1,19-58,-14 53,-1-1,-1 0,2-39,9 164,-14 25,-6-112,0 0,0 0,0 0,0 0,0 0,-1 0,1 0,0 0,0 0,0 0,0 0,0 0,0 0,0 0,-1 0,1 0,0 0,0 0,0 0,0 0,0 0,0 0,0 0,0 0,-1 0,1 0,0 0,0 0,0 0,0 1,0-1,0 0,0 0,0 0,0 0,0 0,0 0,0 0,0 0,0 1,0-1,0 0,0 0,-1 0,1 0,0 0,1 0,-1 0,0 1,0-1,0 0,0 0,0 0,0 0,0 0,0 0,0 0,0 0,0 1,-7-15,-6-20,-4-46,-3 1,-4 2,-48-108,55 145,-20-66,27 72,-2 1,-1 0,-20-38,33 71,0 0,0 0,0-1,0 1,0 0,0-1,-1 1,1 0,0-1,0 1,0 0,0 0,0-1,0 1,-1 0,1 0,0-1,0 1,0 0,-1 0,1-1,0 1,0 0,-1 0,1 0,0 0,-1 0,1-1,0 1,0 0,-1 0,1 0,0 0,-1 0,1 0,0 0,-1 0,1 0,0 0,0 0,-1 0,1 0,0 0,-1 0,1 1,0-1,-1 0,1 0,0 0,0 0,-1 1,-6 21,4 35,5 718,-3-755,-2 1,0-1,-1 0,-1 0,-8 21,4-13,-9 45,12-39,-15 42,-6 30,-18 75,20-95,25-86,0 0,0 0,0 0,0 0,0 0,0 0,-1 0,1 0,0 0,0 0,0 0,0 0,0 0,-1 0,1-1,0 1,0 0,0 1,0-1,0 0,-1 0,1 0,0 0,0 0,0 0,0 0,0 0,-1 0,1 0,0 0,0 0,0 0,0 0,0 1,0-1,-1 0,1 0,0 0,0 0,-3-32,1-47,3 47,2 0,2 0,0 1,3 0,0 0,21-48,-5 24,3 1,53-80,-70 121,1 0,-1 1,2 0,19-16,-1 1,6-10,-26 25,1 0,23-18,0 1,-1-1,-1-3,-2 0,51-74,-45 60,58-92,-75 114,2 1,0 2,2 0,0 1,27-17,-50 37,0 1,1 0,-1 0,0 0,1 0,-1 0,0 0,1 0,-1-1,0 1,0 0,1 0,-1 0,0-1,1 1,-1 0,0 0,0-1,0 1,1 0,-1-1,0 1,0 0,0 0,0-1,1 1,-1-1,0 1,0 0,0-1,0 1,0 0,0-1,0 1,0 0,0-1,0 1,0 0,0-1,-1 0,-15-4,-34 4,46 1,-247 2,228-2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5:26.84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10784 248,'-19'-2,"0"1,-32-9,-17-1,58 9,0 0,-1 0,1 0,0-2,0 1,0-1,1 0,-1-1,1 0,-12-10,18 13,0 0,0 0,0-1,1 1,-1-1,1 0,-1 1,1-1,0 0,0-1,1 1,-1 0,0-1,1 1,0 0,0-1,0 0,0 1,1-1,-1 1,1-1,0 0,0 1,0-1,1 0,-1 1,1-1,0 1,0-1,0 1,1-1,-1 1,3-6,1 4,-1 0,0 0,1 1,0-1,0 1,0 0,1 0,0 1,-1-1,1 1,0 1,0-1,1 1,-1 0,0 0,1 1,-1 0,1 0,0 1,-1-1,1 1,-1 1,1-1,0 1,7 2,-13-3,-1 0,0 0,1 0,-1 0,1 1,-1-1,1 0,-1 0,1 0,-1 0,1 1,-1-1,1 0,-1 0,0 1,1-1,-1 0,0 0,1 1,-1-1,0 1,1-1,-1 0,0 1,0-1,1 1,-1-1,0 0,0 1,0-1,1 1,-13 9,-34 6,38-14,-5 3,1 1,-1 0,1 0,0 1,1 1,-14 11,-1 0,24-17,-1-1,1 1,-1-1,0 0,1 0,-1 0,0 0,0 0,1 0,-1-1,0 1,0-1,0 0,0 0,0 0,0 0,1-1,-1 1,-6-2,0-2,0 0,0 0,0-1,-12-8,8 5,21 13,2 0,-1 1,0 0,0 1,15 15,-22-19,1 0,-1-1,0 1,0 1,0-1,0 0,-1 0,1 1,-1-1,0 1,0-1,0 1,-1 0,1-1,-1 1,0 0,0-1,0 1,0 0,-1-1,0 6,-5 4,0 1,-1-1,0 0,-1-1,0 1,-1-1,0-1,-12 12,-2 4,-10 20,28-39,1 0,-1-1,0 1,-1-1,0 0,0 0,0-1,-1 0,0 0,0-1,-1 1,0-2,-13 7,17-9,-27 8,0 1,1 2,1 0,-33 22,58-33,0 1,0-1,0 0,0 0,0 0,-1-1,1 1,-1-1,1 0,-1 0,0-1,1 1,-1-1,0 0,1 0,-1-1,-6-1,8 1,0 0,1 0,-1 0,1-1,-1 1,1-1,0 0,-1 1,1-1,0 0,0 0,0-1,0 1,1 0,-1-1,0 1,1-1,0 1,0-1,0 0,0 1,0-1,0 0,1 0,-1 0,1 1,0-1,0-5,0 5,0 1,0-1,1 1,-1-1,1 0,0 1,-1 0,1-1,0 1,1-1,-1 1,0 0,1 0,-1 0,1 0,0 0,-1 0,1 0,0 0,0 1,0-1,0 1,1-1,-1 1,0 0,1 0,-1 0,1 0,-1 0,1 1,-1-1,1 1,4-1,11-1,1 1,0 0,31 4,-27-2,-16-1,0 0,-1-1,1 0,0 0,-1-1,1 1,-1-1,0-1,0 1,1-1,-2 0,1-1,0 1,8-8,3-5,0 0,26-34,-17 20,-14 21,-10 15,-3-4,1 0,-1 0,0 0,0 0,0 0,0 0,0 0,0 0,0 0,-1-1,-1 3,-13 7,0 0,-1-2,0 0,-1-1,1 0,-35 8,-7 5,54-19,-5 2,-1 0,1 1,0 0,-12 8,19-11,0 1,1-1,-1 1,0 0,1 0,-1 0,1 0,0 0,0 1,1-1,-1 0,0 1,1 0,0-1,0 1,-1 5,1 3,0 0,-1 0,-1 0,0 0,-1 0,0 0,-1-1,0 0,-1 0,0 0,-1-1,0 0,-10 12,2-2,13-17,1 0,-1-1,1 1,-1-1,0 1,0-1,0 0,0 0,-1 0,1 0,0 0,-5 2,7-4,0 0,0 0,1 0,-1-1,0 1,0 0,0 0,0 0,0-1,0 1,0 0,0 0,0 0,0-1,0 1,0 0,0 0,0 0,0-1,0 1,0 0,0 0,0 0,0-1,0 1,0 0,0 0,0 0,0-1,-1 1,1 0,0 0,0 0,0 0,0-1,0 1,0 0,-1 0,1 0,0 0,0 0,0 0,-1 0,1 0,0-1,0 1,0 0,-1 0,1 0,0 0,0 0,0 0,-1 0,19-14,2 9,0 1,-1 0,2 2,-1 1,0 0,0 1,24 4,-41-4,-1 0,0 0,0 0,0 1,0-1,0 1,0-1,1 1,-1 0,0-1,0 1,-1 0,1 0,0 0,0 1,0-1,-1 0,1 1,-1-1,1 1,-1 0,1-1,-1 1,0 0,1 3,-1-2,-1 0,1 1,-1-1,0 0,0 1,0-1,-1 0,1 1,-1-1,0 0,0 0,0 1,0-1,-3 4,-6 11,0-1,-1-1,0 0,-20 20,-31 24,48-48,1 0,0 1,0 0,1 1,1 0,0 1,1 0,1 0,0 1,-8 23,16-38,1 0,-1 0,1 0,0 0,0 0,-1 0,1 0,0 0,0 0,0 0,0 0,1 1,-1-1,0 0,0 0,0 0,1 0,-1 0,1 0,-1 0,1 0,-1 0,1 0,-1-1,1 1,1 2,0-2,0 0,0 0,0 0,1 0,-1 0,0 0,0-1,1 1,-1-1,0 0,5 1,4-1,0-1,0 0,0 0,13-4,232-82,-169 54,-69 25,0 0,33-23,5-2,-54 32,1 0,-1-1,0 1,0 0,0-1,0 1,0-1,0 1,0-1,0 0,-1 0,1 0,-1 0,1 0,-1 0,0 0,0-1,0 1,0 0,0-1,-1 1,1-1,-1 1,1-1,-1 1,0-1,0 1,0-1,0 1,-1-1,1 1,0-1,-1 1,0 0,0-1,0 1,0 0,0-1,0 1,0 0,-1 0,-1-2,-8-12,-1 0,-1 1,0 1,-21-17,22 19,-35-34,-69-88,113 131,1-1,-1 1,0 0,0 0,0 0,0 0,-1 0,1 1,-1 0,0-1,1 1,-1 0,0 1,0-1,-1 1,1 0,0 0,0 0,0 0,-1 1,1 0,0 0,-1 0,1 0,0 1,-1-1,1 1,0 0,0 1,0-1,0 1,0-1,0 1,0 0,-3 3,-12 8,0 1,1 1,0 0,1 1,-14 19,26-30,-2 1,0 0,-1 0,0-1,0 0,-1 0,1 0,-1-2,-16 7,13-6,0 0,1 1,-1 1,-15 10,5-4,22-12,-1 0,1 0,0 0,0 0,-1 0,1 0,0 0,-1 0,1 0,0 0,0 0,-1 0,1 0,0-1,0 1,-1 0,1 0,0 0,0 0,0 0,-1-1,1 1,0 0,0 0,0 0,-1-1,1 1,0 0,0 0,0-1,0 1,0 0,0 0,0-1,-1 1,1 0,0 0,0-1,0 1,0-1,1-2,-1 0,1 0,0 0,0 0,0 0,0 0,0 1,1-1,-1 0,1 1,3-5,2-5,-1 1,0-1,0 0,-1 0,-1-1,0 1,0-1,1-19,-2 15,1 0,1 1,0-1,9-18,-11 30,-1 1,1 1,0-1,0 0,0 0,0 1,1 0,-1 0,1 0,0 0,0 0,0 1,0 0,0 0,1 0,-1 0,1 1,-1-1,1 1,0 0,-1 1,1-1,0 1,5 0,-5 0,1 1,-1-1,1 1,-1 0,1 0,-1 1,0 0,1 0,-1 0,0 0,-1 1,1 0,0 0,-1 0,1 1,-1-1,0 1,0 0,-1 0,5 6,6 16,0 0,-2 1,-1 0,-1 1,-1 0,8 46,-6-1,4 106,-15-178,3 79,-7 83,3-159,1 0,-1 0,0 0,0 0,0-1,0 1,0-1,-1 1,0-1,0 1,0-1,0 0,0 0,-1 0,1 0,-1 0,0 0,0-1,0 0,0 1,0-1,-1 0,1 0,-1-1,1 1,-1-1,0 0,1 0,-1 0,-4 0,-13 2,0-1,0-1,0-2,-33-3,0 0,23 4,1 1,0-2,1 0,-1-3,1 0,-1-2,-32-10,54 12,-1 0,1 0,0-1,1 0,-1 0,1-1,0 0,0 0,-7-9,-24-21,37 36,1-1,-1 0,0 1,1-1,-1 0,0 1,0-1,0 1,1-1,-1 1,0 0,0-1,0 1,0 0,0 0,0-1,0 1,0 0,0 0,0 0,0 0,0 0,1 0,-1 0,0 1,0-1,-2 1,2 0,0 0,0 0,0 0,0 1,0-1,0 0,0 1,0-1,1 1,-1-1,0 1,1-1,-1 1,1 3,-2 9,0-1,2 1,0 15,0-22,0 23,0-1,-8 42,8-69,0-1,0 0,-1 1,1-1,0 0,0 1,0-1,0 0,0 1,1-1,-1 0,0 1,1-1,-1 0,1 1,-1-1,1 0,-1 0,1 0,0 1,0-1,0 0,-1 0,3 1,-1-1,0 0,0 0,0 0,1 0,-1 0,0 0,1-1,-1 1,0-1,1 1,-1-1,5 0,8-1,1-1,-1 0,24-8,-25 7,-6 1,1 0,-1 1,0 0,1 0,-1 1,1 0,15 2,-20-1,1 0,-1 1,0 0,1 0,-1 0,0 0,0 0,-1 1,1 0,0 0,-1 0,0 0,0 0,0 1,5 7,-4-6,-1 0,0 1,1-1,-1 1,1-1,0 0,1-1,0 1,-1-1,1 0,0 0,1 0,-1-1,1 1,0-1,0-1,0 1,10 2,-11-4,-1 1,1 0,0 0,-1 0,0 1,1-1,-1 1,0 0,0 0,-1 1,1-1,0 1,-1 0,0 0,0 0,0 0,-1 1,0-1,1 1,-1-1,-1 1,1 0,-1 0,0-1,0 1,0 0,-1 0,1 0,-1 1,0-1,-1 0,1 0,-1 0,0-1,-1 1,1 0,-1 0,0 0,0-1,0 1,-1-1,1 0,-7 8,8-11,1 0,-1-1,0 1,1 0,-1-1,0 1,1-1,-1 1,0-1,0 1,1-1,-1 0,0 1,0-1,0 0,0 1,1-1,-1 0,0 0,0 0,0 0,0 0,0 0,0 0,1 0,-1 0,0-1,0 1,0 0,0-1,1 1,-1 0,0-1,0 1,0-1,1 1,-1-1,0 1,1-1,-1 0,1 1,-1-1,0 0,1 1,0-1,-1 0,1 0,-1-1,-29-50,22 36,1 4,-2 1,0 0,0 1,-1 0,0 0,0 1,-1 0,-1 1,1 0,-1 1,-1 0,1 1,-1 0,0 1,-1 1,1 0,-26-4,30 6,0-1,1 1,-1-2,1 1,0-1,0 0,0-1,0 0,-11-10,-5-7,-30-34,15 14,36 38,0 1,1-1,-1 0,1 0,0 0,0 0,0 0,0 0,1-1,0 1,-1-1,2 1,-1-1,0 1,1-1,0 1,0-1,1 1,0-8,1 4,-1 1,1 0,0 1,1-1,0 0,0 1,0-1,1 1,-1 0,2 0,8-10,-10 14,-1 1,0-1,1 1,-1-1,1 1,0 0,-1 0,1 0,0 1,0-1,-1 1,1-1,0 1,0 0,0 0,0 0,-1 1,1-1,0 1,0-1,-1 1,1 0,5 2,6 3,0 1,26 15,-37-20,34 21,0 1,-2 2,34 33,-57-47,1 1,-2 1,0 0,-1 0,0 1,-1 1,0-1,-2 2,0-1,7 25,0 11,2-1,34 76,-20-74,-20-37,-1 0,-1 0,0 1,-1 0,7 27,-5-2,-1 1,-3 0,1 48,8 64,-9-115,0 0,-3 75,-3-109,0-1,-1 1,1-1,-1 0,0 0,-1 0,1 0,-1 0,0 0,0-1,0 1,-1-1,1 0,-1 0,0 0,0 0,-1-1,1 0,-1 0,0 0,1 0,-1-1,-1 1,1-1,-5 1,-11 3,0 0,0-1,0-2,-1 0,-24 0,43-2,0-1,0 0,0 0,0 0,0 0,-1-1,1 1,0-1,0 0,0 0,0 0,0 0,1 0,-1-1,0 1,0-1,1 0,-1 1,1-1,-1-1,1 1,-3-4,2 0,0 1,1-1,0 0,0 0,1 0,-1 0,1 0,1 0,-1 0,1 0,0-7,5-143,-5 156,0 0,0 0,0 0,1 0,-1 0,0 1,0-1,0 0,0 0,0 0,0 0,0 0,0 0,0 0,0 0,0 0,1 0,-1 0,0 0,0 0,0 0,0 0,0 0,0 0,0 0,0 0,0 0,1 0,-1 0,0 0,0 0,0 0,0 0,0 0,0 0,0 0,0 0,0 0,0 0,0-1,1 1,-1 0,0 0,0 0,0 0,0 0,0 0,0 0,0 0,0 0,0 0,0 0,0-1,0 1,0 0,8 15,7 18,-12-26,0 0,0-1,0 1,1-1,0 0,1 0,-1-1,1 1,0-1,1 0,-1 0,10 6,0-2,0-1,1-1,0 0,21 6,-18-7,31 13,-50-15,-9-1,-12 0,-106-2,-56 5,160-3,0 1,0 0,0 2,1 1,0 1,-22 11,13-7,26-11,-1 1,1 0,0 0,-1 0,1 1,0 0,-5 4,10-7,-1 0,1 1,0-1,0 0,0 0,-1 1,1-1,0 0,0 1,0-1,0 0,-1 1,1-1,0 0,0 1,0-1,0 1,0-1,0 0,0 1,0-1,0 0,0 1,0-1,0 0,0 1,0-1,1 0,-1 1,0-1,0 0,0 1,0-1,1 0,-1 1,0-1,0 0,1 0,-1 1,19 12,22 2,29 2,0-3,141 8,148-18,-38-3,-292 2,-19-2,-1 0,1 0,0-1,0 0,-1-1,1 0,10-3,-19 0,-12-2,-14-2,-177-15,119 16,39 3,-1 3,1 1,-76 11,49-2,1-4,-1-2,-95-9,154 4,0-1,0-1,0 0,0-1,1 0,0 0,-13-10,-32-13,41 20,-1 0,-25-18,33 20,0 0,-1 1,0-1,0 1,-1 1,1 0,-1 1,0-1,0 2,-15-3,7 5,1 0,0 2,-1 0,-27 7,26-5,0 0,0-1,-25 0,40-3,1 0,0-1,0 1,-1-1,1 1,0-1,0 0,0 0,0 0,0-1,0 1,0-1,0 0,1 1,-1-1,1 0,-1-1,1 1,0 0,0-1,0 1,0-1,0 0,0 0,1 1,-1-1,1 0,0 0,0 0,-1-4,-1-9,0-1,1 1,1-1,2-29,-1 4,0 39,-1 0,1 1,-1-1,1 0,-1 0,0 1,0-1,-1 1,1-1,0 1,-1-1,1 1,-1 0,0 0,0 0,0 0,0 0,0 0,0 0,-1 1,1-1,0 1,-1-1,0 1,1 0,-1 0,1 0,-1 1,0-1,0 0,1 1,-5 0,-12-2,0 1,-1 1,-34 4,17-1,33-3,0 0,-1 0,1 1,0-1,0 1,0 0,0 0,0 0,0 1,0-1,0 1,0 0,-5 4,6-3,1 0,0 0,-1 0,1 0,1 0,-1 0,0 0,1 0,0 1,0-1,0 1,0-1,0 1,1-1,-1 1,1 5,3 49,-1 20,-2-74,0 1,-1-1,1 1,-1-1,0 1,-1-1,1 1,-1-1,0 0,0 0,0 0,-6 7,6-9,0 0,-1 0,1-1,-1 1,1-1,-1 0,0 0,0 1,0-2,1 1,-1 0,0-1,0 1,0-1,0 0,0 0,0 0,0 0,0-1,0 1,-3-2,-69-20,58 16,-30-7,-1 3,0 1,-1 3,-86 0,-6-2,-279-14,301 24,-157-4,270 1,-1-1,0 1,1-1,-1 0,1-1,0 1,0-1,0 0,0-1,0 0,0 0,1 0,0 0,0-1,0 0,-7-10,10 13,0-1,0 0,0 0,0 0,1 0,0 0,-1 0,1-1,0 1,0 0,1-1,-1 1,1-1,0 1,0 0,0-1,0 1,0-1,1 1,0 0,-1-1,1 1,1 0,-1-1,0 1,1 0,-1 0,1 0,0 0,0 1,0-1,1 0,-1 1,4-3,6-5,0 1,1 0,20-9,-20 11,0-1,-1 0,23-18,-29 20,0 0,0 0,-1-1,0 1,0-1,-1 0,1-1,-2 1,1-1,3-10,-4 4,0 0,-1 0,-1 0,0 0,-1-18,-1 26,1 1,-1 0,1 0,-1 0,-1-1,1 1,-1 0,0 1,0-1,0 0,-1 0,0 1,0 0,0-1,0 1,-1 0,1 0,-5-3,-7-9,14 15,-1 0,1 0,-1-1,1 1,0 0,-1-1,1 1,0-1,0 0,0 1,1-1,-1 0,0 0,0 1,1-1,-1 0,1 0,0 0,0 0,-1 0,1 1,0-1,1 0,-1 0,0 0,0 0,1 0,-1 0,1 1,0-1,-1 0,1 0,0 1,0-1,0 1,0-1,1 1,-1-1,0 1,1-1,-1 1,0 0,1 0,0 0,-1 0,1 0,0 0,-1 0,1 1,0-1,3 0,0-1,-1 0,1 1,-1 0,1 0,-1 0,1 1,0 0,-1-1,1 2,-1-1,1 0,0 1,-1 0,1 0,-1 0,1 1,-1 0,0-1,1 1,5 5,-9-6,1 1,-1 0,0 0,0 0,0 0,0 0,0 0,-1 1,1-1,0 0,-1 0,0 0,1 1,-1-1,0 0,0 1,-1-1,1 0,0 0,-2 4,-15 49,11-37,4-12,0 0,0 1,1-1,0 1,0-1,0 1,1-1,0 1,0 0,1-1,2 12,-2-14,1 0,0 0,0-1,0 1,0 0,0-1,1 1,0-1,0 0,0 0,0 0,0 0,0 0,1-1,-1 1,1-1,0 0,0 0,4 1,15 5,-1 0,1-2,0 0,0-2,31 2,118-3,-100-4,-52-2,-1 0,1-1,-1-1,0 0,0-2,-1 0,0-1,0-1,18-12,-5 4,55-21,-65 30,-13 5,0 0,0 0,1 1,-1 0,1 0,9 0,-15 2,-1 0,0 0,0 0,0 1,0-1,0 1,0 0,0 0,0-1,0 1,0 0,0 1,0-1,-1 0,1 1,0-1,-1 0,1 1,-1 0,1-1,-1 1,0 0,0 0,0 0,0 0,0 0,0 0,-1 0,2 3,-1-1,0-1,1 0,-1 1,1-1,0 0,0 0,0 0,1 0,-1-1,1 1,-1-1,1 1,0-1,0 0,0 0,0 0,0 0,1-1,-1 1,1-1,-1 0,0 0,1 0,0 0,5 0,-3 0,0 0,0 1,-1-1,1 2,0-1,-1 1,1-1,8 8,-11-7,0 1,0 0,0 0,0 0,-1 0,0 1,0-1,0 1,-1-1,1 1,-1 0,0 0,0-1,0 11,-1-7,1 0,-1 0,-1 1,1-1,-1 0,-1 0,0 0,-2 8,2-13,0 0,0 0,0 0,0-1,0 1,-1-1,1 0,-1 1,0-1,1-1,-1 1,0 0,0 0,0-1,-1 0,1 0,0 0,0 0,-1 0,1 0,0-1,-6 0,-12 2,0-2,-33-3,23 0,-24 2,-204 1,164 13,58-7,-61 3,-836-10,910-1,0-1,0 0,1-2,-30-10,27 8,0 0,0 2,-35-3,-83 7,87 3,0-3,-104-15,97 7,-1 3,0 4,-77 5,13 0,-98-17,-11 0,-1989 16,1198-3,993 0,-59-12,56 7,-44-2,45 7,1 2,-1 1,1 2,-1 2,-51 15,56-13,0-1,-1-2,-54 2,-106-9,66-1,53 2,-7 0,0 3,-91 15,159-15,-209 45,215-44,1-1,0 1,0 0,1 1,-1 0,1 0,0 0,0 1,0 0,0 0,1 0,0 1,0 0,0 0,1 0,-4 8,-14 11,15-18,1 0,-1 0,1 1,1 0,-9 15,13-21,1-1,-1 1,1 0,-1-1,1 1,0 0,0-1,0 1,-1 0,2-1,-1 1,0 0,0-1,0 1,1 0,-1-1,1 1,0-1,-1 1,1-1,0 1,0-1,0 1,0-1,0 0,0 1,0-1,0 0,1 0,-1 0,0 0,1 0,-1 0,1 0,-1-1,1 1,-1 0,1-1,2 1,4 1,0 0,0-1,0 0,0-1,1 0,-1 0,0-1,0 0,0 0,0 0,14-6,27-3,72 2,147 9,-103 2,523-4,-662 3,0 1,1 1,-1 1,27 9,-26-6,1-1,0-2,42 3,632-7,-323-3,967 2,-1302-2,58-11,-56 7,53-2,95 23,-10 0,1346-15,-681-1,-844 0,-1 1,1-1,0 1,-1-1,1-1,0 1,-1-1,0 1,1-1,-1-1,0 1,7-5,-10 6,0 0,1-1,-1 1,0 0,0 0,-1 0,1-1,0 1,0 0,0-1,-1 1,1-1,-1 1,1-1,-1 1,0-1,1 1,-1-1,0 1,0-1,0 1,0-1,0 1,-1-1,1 0,0 1,-1-1,1 1,-1 0,0-1,1 1,-1-1,0 1,0 0,0-1,0 1,0 0,0 0,0 0,0 0,0 0,-1 0,0-1,-7-3,1 0,0 1,-1 0,0 1,0-1,0 2,0-1,0 1,-1 1,-15-2,-2-1,-185-26,-407-7,-916 38,1355-16,-6 1,-1979 15,2133-2,-58-12,58 8,-57-4,-318 11,386-2,0 2,0 1,0 0,0 2,1 0,-1 2,2 0,-1 1,-27 15,46-22,-1 0,1 0,-1 0,1 0,-1 0,1 0,0 0,0 0,-1 0,1 1,0-1,0 1,0-1,0 1,0-1,1 1,-1-1,0 1,0 3,1-4,1 0,-1 0,0 0,1 0,-1 0,1 0,-1 0,1 0,-1 0,1 0,0 0,0 0,-1-1,1 1,0 0,0 0,0-1,0 1,0 0,0-1,0 1,1 0,9 3,0 0,0 0,1-1,22 2,631 39,-535-40,1383 7,-915-14,754 30,1091-21,-2174-26,-184 12,267 2,-218 8,-121-3,0 1,1 1,-1 0,0 1,0 0,0 1,0 1,0 0,-1 1,0 0,0 1,0 0,12 9,-24-15,1 0,-1 0,0 1,0-1,1 0,-1 0,0 1,1-1,-1 0,0 1,0-1,1 0,-1 1,0-1,0 0,0 1,0-1,0 0,1 1,-1-1,0 1,0-1,0 0,0 1,0-1,0 0,0 1,0-1,0 1,0-1,-1 0,1 1,0-1,0 0,0 1,0-1,-1 0,1 1,0-1,0 0,0 1,-1-1,1 0,0 1,-1-1,1 0,0 0,-1 0,1 1,0-1,-1 0,1 0,0 0,-1 0,1 0,0 1,-1-1,1 0,-1 0,0 0,-28 6,29-6,-85 7,-131-6,98-3,-591-18,2-64,384 44,-47-11,340 45,-65-17,85 20,1 0,0-1,0 0,0 0,1-1,-1-1,-10-7,17 11,0 0,0 0,0 0,0 0,0 0,0 0,1 0,-1-1,1 1,-1-1,1 1,0-1,0 1,0-1,1 0,-1 1,0-1,1 0,0 1,0-1,0 0,0 0,0 0,0 1,1-1,-1 0,1 0,0 1,0-1,0 1,0-1,0 1,1-1,-1 1,1 0,-1-1,1 1,0 0,4-3,1-2,0 0,1 1,0 0,0 1,0-1,1 2,0-1,0 1,0 1,12-4,1 3,0 1,1 1,0 1,25 3,-23-1,-1-1,0-1,26-5,-47 6,-1-1,1 1,-1-1,1 0,-1 1,1-1,-1 0,1-1,-1 1,0 0,0-1,0 1,0-1,0 1,0-1,0 0,0 0,-1 0,1 0,-1 0,1-1,0-2,-1 4,-1 0,0 0,0 0,0 1,0-1,0 0,0 0,0 0,0 0,0 0,-1 0,1 0,0 0,-1 0,1 0,0 1,-1-1,1 0,-1 0,1 1,-1-1,-1-1,0 0,0 0,-1 1,1-1,-1 1,1 0,-1 0,1 0,-1 0,0 0,0 0,-3 0,-18-1,0 1,-1 1,1 2,0 0,0 1,0 1,-33 11,14-4,-47 4,-151 5,136-11,-183-6,140-6,-291 3,430 0,1 0,0 0,-1-1,1-1,0 1,0-1,0-1,0 1,0-1,0-1,1 0,0 0,-1 0,2-1,-1 0,0 0,1 0,0-1,0 0,1 0,-7-11,-3-7,2 0,1-1,1-1,-14-53,5 18,-5 9,20 43,0 1,1-1,0 0,1 1,0-2,0 1,-2-14,3 7,1 0,0 0,2-1,1-19,0 29,-1 0,1 0,1 0,-1 0,1 0,0 1,0-1,1 1,0 0,0 0,8-9,5-4,1 1,1 0,28-20,-39 32,1 1,0 0,0 1,1 0,-1 0,1 1,0 0,0 0,0 1,0 1,14-1,39-4,-62 6,-1 0,1 1,-1-1,0 0,1 0,-1 0,1 0,-1 0,0 1,1-1,-1 0,0 0,0 1,1-1,-1 0,0 1,1-1,-1 0,0 1,0-1,0 0,1 1,-1-1,0 0,0 1,0-1,0 1,0-1,0 0,0 1,0-1,0 1,0-1,0 0,0 1,0-1,0 1,0-1,0 0,0 1,0-1,0 0,-1 1,1-1,0 1,0-1,-1 0,1 1,0-1,-1 1,-14 26,12-21,-3 6,2 0,-1 1,2 0,0-1,0 2,1-1,-1 23,3 2,6 54,-5-81,0-1,1 0,0 0,1 0,0-1,1 1,-1-1,2 1,0-1,0 0,0-1,1 1,1-1,-1-1,1 1,1-1,-1 0,1 0,0-1,1 0,-1-1,1 0,0 0,1-1,-1 0,1-1,0 0,0 0,0-1,15 1,-3-1,0-2,1 2,39 8,-54-7,1-1,-1 2,1-1,-1 1,0 0,-1 1,1 0,-1 0,0 1,9 8,-10-9,1 0,0 0,0-1,1 0,-1 0,1-1,9 3,-10-4,-1 0,0 1,0-1,0 1,0 0,0 1,-1-1,0 1,1 0,-1 1,5 5,-9-9,0 1,0-1,0 0,0 1,0-1,0 1,-1-1,1 0,0 1,-1 0,1-1,-1 1,0-1,0 1,1 0,-1-1,0 1,0 0,0-1,-1 1,1 2,-1-3,0 0,0 0,0 1,0-1,0 0,0 0,0 0,0 0,-1 0,1 0,0-1,0 1,-1 0,1-1,-1 1,1-1,0 1,-3 0,-6 1,0-1,0 0,-1 0,1-1,-12-2,-71-10,2-5,0-4,-97-36,178 54,-19-6,7 3,-1-1,1-1,1-1,-41-23,49 24,0 0,0 1,0 0,-1 1,0 0,-1 1,1 1,-1 1,0 0,-26-2,-71-10,84 9,0 2,1 1,-1 1,-52 3,45 3,-1-1,0-3,1 0,-69-12,-1 3,82 9,0-1,0-1,0-1,1-2,-41-12,30 5,-1 2,0 1,-1 2,-59-6,45 10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5:51.80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3414 0,'0'8,"-1"0,0 0,-1 0,0 0,-3 8,3-10,0 1,0-1,1 0,-1 1,1-1,1 1,-1-1,1 1,1 8,4 11,0-1,2 1,1-1,1 0,1-1,1 0,1-1,1 0,27 35,-33-48,0 0,-1 1,0 0,-1 0,0 0,-1 1,0-1,0 1,1 13,12 38,-13-54,0 1,1-1,0 0,0 0,1 0,0 0,1-1,0 0,0-1,1 1,-1-2,2 1,-1-1,1 0,0 0,14 5,-15-5,0-1,-1 1,0 1,0-1,0 1,-1 1,1-1,-2 1,1 0,5 12,-5-9,1-1,-1 0,1-1,1 0,0 0,16 14,66 36,-62-43,-2 1,0 2,34 31,-51-42,0-1,1 0,0 0,0-1,15 7,-14-8,0 0,-1 1,0 0,-1 1,18 15,23 29,93 70,-124-105,-1 1,-1 0,-1 1,24 34,-24-31,-6-10,1 0,0 0,0-2,1 1,1-2,16 10,39 29,-48-29,0 1,-2 0,0 1,17 25,-12-12,33 53,-48-71,-2-4,0 0,-1 0,0 0,5 21,-9-30,-1 0,1 1,-1-1,1 0,-1 1,0-1,0 1,-1-1,1 0,0 1,-1-1,1 0,-1 1,0-1,0 0,0 0,0 1,0-1,0 0,-1 0,1 0,-1 0,1-1,-1 1,0 0,1-1,-1 1,0-1,0 1,-3 0,-8 4,0 0,-1-1,0 0,0-1,-1-1,1 0,-1-1,1-1,-1 0,0-1,1-1,-1 0,-15-3,-24-7,0-3,-61-23,31 9,16 5,38 11,-1 2,-50-9,-36 3,-191-3,-748 21,585-3,415 4,1 2,-62 15,57-9,-91 5,-70-15,80-1,-164 19,237-13,-126-6,-22 1,43 26,136-24,1 1,0 3,0 0,1 3,-58 22,85-27,1-1,0 1,0 0,0 0,1 1,0 0,0 0,0 0,1 1,0 0,0 0,-3 8,-3 8,0 1,-10 40,-9 22,24-67,1 0,1 0,0 0,2 1,0 0,1-1,1 1,3 28,-1-22,-2 1,0-1,-9 52,-17 45,26-121,0-1,1 1,-1-1,0 1,1-1,-1 1,1-1,-1 1,1-1,0 0,0 1,-1-1,1 0,0 0,0 1,0-1,0 0,1 0,-1 0,0 0,0-1,1 1,-1 0,0 0,1-1,-1 1,1-1,-1 1,1-1,-1 0,1 1,-1-1,2 0,62 6,-53-6,519 1,-240-4,-212 4,-41 1,1-1,0-2,-1-2,0-2,51-12,-50 7,1 1,-1 2,69-3,123 10,-115 2,-18 0,7 0,147-15,-57-11,244 4,-401 18,60-10,20-1,-25 14,129 17,-209-16,299 6,2 1,-239-2,-18-2,79 17,-91-12,0-1,88 5,-130-14,0 0,1 0,-1 0,0-1,0 1,0-1,0 0,0 0,0 0,0 0,0-1,0 1,0-1,0 0,-1 0,1 0,-1 0,0 0,1 0,-1-1,0 1,0-1,0 1,-1-1,1 0,-1 0,1 0,-1 0,0 0,1-4,2-11,-1 0,-1 1,0-1,-2-28,4-21,-2 57,0 0,-1 0,0 0,0 0,-1-1,-1-14,-1 20,1 0,-1 0,1 0,-1 1,-1-1,1 1,0-1,-1 1,0 0,0 0,-1 0,1 0,-1 0,0 1,-4-4,-7-2,0-1,0 2,-1 0,0 1,-1 1,1 0,-25-5,-49-18,45 10,0 2,-1 2,-1 2,0 2,-1 2,0 2,-85-1,-72 11,-240-5,245-23,-21-2,-24 27,-36-2,-2-24,183 18,-277-13,152 8,-14 0,-775 14,1005-2,0 1,1 1,-1-1,0 1,1 1,-1 0,1 0,-1 0,-8 5,52 1,540-3,-311-8,2529 3,-2781 1,0-1,0-1,0 0,0 0,0-1,-1-1,1 0,-1-1,1 0,18-9,-9 3,0 1,1 2,0 0,0 1,0 1,1 1,0 1,0 2,0 0,0 1,0 1,0 1,29 7,-50-9,-1 0,1 1,0-1,-1 0,1 1,0 0,-1-1,1 1,-1 0,1 0,-1 0,1 0,-1 0,0 0,2 2,-3-3,0 1,1-1,-1 1,0 0,0-1,0 1,0-1,0 1,0 0,0-1,0 1,0-1,0 1,0-1,0 1,-1 0,1-1,0 1,0-1,-1 1,1-1,0 1,-1-1,1 1,0-1,-1 1,1-1,-1 1,-3 2,0 0,0 0,0 0,-1-1,1 1,-1-1,1 0,-10 2,-20 4,0-1,-1-3,-44 2,-110-8,83-1,-1106 1,893 17,-6-1,201-14,1 5,-154 26,185-19,0-5,-130-4,128-5,-1 4,-118 18,71 4,-129 25,261-44,22-2,26-1,-37-2,1024 2,-497-5,1455 3,-1949 6,-29-1,-23 1,-60 3,-1-3,-118-7,74-1,-247-1,-397 6,391 37,251-21,-203 4,246-24,-244 6,275-1,1 3,0 2,0 2,-70 25,45-12,53-18,-1 1,1 1,0 1,-37 22,59-31,-1 1,0 0,1-1,-1 1,0-1,1 1,-1-1,0 1,0-1,0 1,1-1,-1 0,0 0,0 1,0-1,0 0,0 0,0 0,0 0,1 0,-1 0,0 0,0 0,0 0,0 0,0-1,0 1,1 0,-1-1,0 1,0 0,0-1,1 1,-1-1,0 1,0-1,1 0,-1 1,1-1,-1 0,0 1,1-1,-1 0,1 0,0 0,-1 1,1-1,0 0,-1-1,0-1,1 0,-1 1,1-1,0 0,0 0,0 1,0-1,0 0,1 0,-1 1,1-1,-1 0,1 1,0-1,2-3,8-11,1 1,1 1,0 0,18-15,-26 26,1 0,0 1,0-1,0 1,1 0,-1 1,1 0,0 0,-1 0,15-1,77-3,-67 6,295 16,-141-2,141 9,336 8,51-16,-466-7,-54-3,-46 7,68 2,-710-15,-1163 1,1310-14,-2 0,233 13,-136 4,214 6,33-5,27-4,165-32,316-96,-461 116,441-150,-469 156,1-1,-1-1,-1 0,1 0,-1-1,-1-1,0 0,0 0,-1-1,0-1,-1 1,10-18,-6 5,0 0,-2 0,-1-1,-1-1,11-51,-19 74,0-1,0 1,0 0,0-1,-1 1,1-1,-1 1,0-1,0 1,-1-1,1 1,-1-1,1 1,-1 0,0-1,0 1,0 0,-1 0,1 0,-1 0,0 0,0 0,0 0,-4-4,3 3,0 0,0-1,0 0,0 1,1-1,0 0,0 0,0 0,1 0,0-1,0 1,-1-11,3-73,1 51,-3-16,0 31,0 1,1 0,2 0,0-1,1 1,2 1,0-1,14-37,-13 43,0 0,-2 0,0 0,-1-1,0 1,0-19,7-41,-2 25,-3 0,-2 0,-6-81,0 22,1 60,0 35,1 0,0 0,2 1,-1-1,2 0,0 0,5-15,-7 29,0 0,1-1,-1 1,1-1,-1 1,1 0,0-1,0 1,0 0,0 0,-1 0,2 0,-1 0,0 0,0 0,0 0,0 0,0 0,1 1,-1-1,2 0,-1 1,-1 0,0 0,0 0,1 0,-1 0,0 1,0-1,1 0,-1 1,0-1,0 1,0 0,0-1,0 1,0 0,0 0,0 0,0-1,1 3,4 3,-1 1,0 0,0 1,-1-1,5 12,-3-2,0 1,-1-1,-2 1,0 0,2 21,-5-27,0 1,2-1,0 0,0 0,1 0,0 0,1-1,1 1,-1-1,2 0,0 0,0 0,11 12,-8-12,-1 0,-1 1,1-1,-2 1,7 14,-10-17,1 0,0 0,1-1,0 0,0 0,0 0,1 0,1-1,-1 0,1-1,0 1,12 7,48 28,84 46,-140-80,0 0,0 1,-1 0,0 1,0 0,-1 1,-1 0,0 0,11 21,21 25,0-22,-31-29,0 0,-1 1,0 0,-1 1,0-1,7 10,-13-15,0 0,0 0,0-1,0 1,-1 0,1 0,-1 0,1 0,-1 0,0 0,0 0,0 0,0 0,0 0,0 0,0 0,-1 0,1 0,-1 0,0 0,1 0,-1 0,0-1,0 1,0 0,0-1,0 1,-1 0,1-1,0 1,-1-1,1 0,-1 0,0 1,1-1,-4 2,-2 1,0-1,1 1,-1-1,0 0,0 0,-1-1,1 0,0 0,-1-1,-12 1,-85-4,61 0,-9-3,1-2,1-2,0-3,-68-24,63 18,0 2,-1 3,-67-7,119 19,-1 1,0-1,1 0,-1 0,1-1,-1 0,-5-2,11 4,0 0,-1-1,1 1,0 0,-1 0,1 0,0-1,0 1,-1 0,1 0,0-1,0 1,-1 0,1 0,0-1,0 1,0 0,-1-1,1 1,0 0,0-1,0 1,0 0,0-1,0 1,0-1,0 1,0 0,0-1,0 1,0 0,0-1,0 1,0 0,0-1,0 1,0 0,1-1,1-1,-1 0,1 1,0-1,0 1,0-1,0 1,1 0,-1 0,0 0,4-2,41-13,0 1,0 2,1 2,61-5,-50 4,-51 9,1 0,-1 1,1 0,-1 0,1 1,-1 1,1-1,0 1,0 1,-1-1,1 2,9 1,-16-2,0-1,0 1,-1 0,1-1,0 1,-1 0,1 0,0 0,-1 0,1 0,-1 0,0 0,1 1,-1-1,0 1,0-1,0 1,0-1,0 1,0-1,0 1,-1 0,1-1,-1 1,1 0,-1 0,1 0,-1-1,0 1,0 0,0 0,0 0,0 0,-1-1,1 1,0 0,-1 0,0 2,-2 1,1 0,-1 0,1-1,-1 0,-1 1,1-1,-1 0,1 0,-1-1,0 1,-9 5,-30 22,0 1,-52 54,88-79,5-6,0 1,0 0,0 0,0 0,0 0,0 0,1 0,-1 1,1-1,0 0,-1 1,1-1,0 1,0 0,1-1,-1 1,1 0,-1-1,1 1,0 0,0 5,1-5,1 0,-1 0,1 0,-1 0,1 0,0 0,0 0,1-1,-1 1,0-1,1 0,0 1,-1-1,1 0,0 0,0-1,6 3,19 10,1-3,0 0,1-1,0-2,38 5,-1-4,93 0,-122-10,1-3,-1-1,56-14,-51 9,0 2,53-4,477 10,-278 5,170-3,-444 2,1 1,-1 1,0 1,-1 0,1 2,-1 0,0 2,-1 0,23 14,-9-5,63 23,-95-41,0 0,0 0,0 0,0 0,0 1,0-1,0 0,0 1,0-1,0 1,0-1,0 1,0 0,0-1,0 1,0 0,-1 0,1-1,0 1,-1 0,2 1,-18 7,-39-1,-504-4,288-7,128 3,10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6:14.53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1599,'1'-10,"0"0,1 0,1 1,-1-1,2 0,-1 1,6-11,-3 8,-1 0,-1-1,5-17,-4-48,-5 64,0 1,1-1,0 1,1-1,1 1,0 0,9-23,0 5,-1 0,-1-1,6-35,12-41,-28 108,0-1,0 0,0 0,0 1,0-1,0 0,0 0,1 1,-1-1,0 0,0 1,1-1,-1 0,0 1,1-1,-1 0,1 1,-1-1,1 1,-1-1,1 1,0-1,-1 1,1-1,-1 1,1 0,0-1,0 1,-1 0,1 0,0-1,-1 1,1 0,0 0,0 0,-1 0,1 0,0 0,0 0,-1 0,1 0,0 0,0 1,-1-1,1 0,0 0,-1 1,1-1,0 0,-1 1,1-1,0 1,0 0,33 39,-19-20,0-7,1 0,0-1,1 0,0-2,32 15,-31-20,1 0,-1-2,1 0,0-1,-1-1,1 0,0-2,0 0,21-5,7 2,-42 4,0-1,-1 1,1-1,-1 0,0-1,1 1,-1-1,0 0,0 0,1 0,-2 0,1-1,0 1,0-1,-1 0,0-1,4-3,-5 5,0-1,0 0,-1 0,1-1,-1 1,0 0,1-1,-1 1,-1 0,1-1,-1 1,1-1,-1 1,0-1,0 1,0-1,-1 1,1-1,-1 1,0-1,0 1,-3-7,2 7,0-1,0 1,-1 0,1 0,-1 0,0 0,0 0,0 1,-1-1,1 1,0 0,-1 0,0 0,1 0,-1 1,0-1,0 1,0 0,0 0,0 1,-4-1,3 0,0 0,0 0,0 0,0-1,0 0,1 0,-1 0,1 0,-1-1,1 0,-5-3,9 6,0-1,0 1,0 0,-1 0,1 0,0 0,0-1,0 1,0 0,0 0,0 0,0 0,0-1,0 1,0 0,0 0,0 0,0-1,0 1,0 0,0 0,0 0,0-1,0 1,0 0,0 0,0 0,0 0,0-1,0 1,0 0,0 0,0 0,0 0,1-1,-1 1,0 0,0 0,0 0,0 0,0 0,1-1,-1 1,0 0,0 0,0 0,0 0,1 0,15-5,14 2,-25 3,0 0,1 1,-1 0,1 0,-1 1,0 0,0 0,0 0,0 0,0 1,9 6,-8-5,1 0,0-1,0 0,0 0,11 3,21 3,-8-1,1-2,0-1,45 2,16-9,85 3,-105 12,-53-9,0 0,29 1,1-6,-37 0,1 0,-1 1,0 0,0 1,0 1,14 3,-27-5,0 0,0 0,0 0,1 0,-1 0,0 0,0 0,0 0,1 0,-1 0,0 0,0 0,0 0,1 0,-1 0,0 0,0 0,0 0,0 1,1-1,-1 0,0 0,0 0,0 0,0 0,1 1,-1-1,0 0,0 0,0 0,0 0,0 1,0-1,0 0,0 0,0 0,0 1,0-1,1 0,-1 0,0 0,0 1,0-1,0 0,-1 0,1 0,0 1,0-1,0 0,0 0,0 0,0 1,-14 5,-20 1,-398-2,233-8,137 11,50-6,0 0,0-1,0 0,-20-1,-13-5,1-1,0 2,-1 2,1 1,-71 9,105-5,-1 0,1 1,0 0,0 0,0 1,1 0,-1 1,1 0,1 0,-1 1,1 0,0 1,-10 11,18-18,-1 0,0-1,1 1,-1 0,1 0,-1 0,1 0,-1 0,1-1,-1 1,1 0,0 0,0 0,-1 0,1 0,0 0,0 0,0 0,0 0,0 0,0 0,1 0,-1 0,0 0,0 0,1 0,-1 0,0 0,2 1,-1-1,1 1,0-1,-1 0,1 1,0-1,0 0,0 0,0 0,0-1,0 1,0 0,5 0,10 1,0 0,31-1,-37-2,1390-2,-1400 3,44 3,-44-3,0 0,1 0,-1 0,0 0,0 0,1 0,-1 1,0-1,0 0,1 1,-1-1,0 1,0 0,0-1,0 1,0 0,0-1,0 1,0 0,0 0,0 0,0 0,0 0,-1 0,1 0,0 0,-1 0,1 2,-1-2,0 0,0 0,-1 0,1 0,0 0,-1 0,1 0,-1 0,1 0,-1-1,0 1,1 0,-1 0,0-1,0 1,1 0,-1-1,0 1,0-1,0 1,0-1,0 1,-1-1,-27 10,24-8,-50 9,-1-3,0-2,-100-2,100-3,-354-4,-152 6,541-2,0 1,1 1,-41 11,52-11,1 0,-1 1,1-1,0 2,0-1,0 1,0 0,1 1,0 0,0 0,-8 10,6-3,0 0,1 1,0 0,1 1,1 0,-6 18,-20 99,29-116,-9 36,5-24,0 1,2 0,1 0,2 0,1 45,1-72,0 0,1 0,-1 0,0 0,1 0,-1 0,1 0,0 0,0 0,-1 0,1 0,1 0,1 3,-3-5,1 0,-1 1,1-1,0 0,-1 1,1-1,-1 0,1 0,0 1,-1-1,1 0,0 0,-1 0,1 0,0 0,-1 0,1 0,0 0,-1 0,1-1,0 1,-1 0,1 0,-1 0,1-1,0 1,-1 0,1-1,7-5,-2 1,1-2,0 1,-1-1,6-8,9-9,18-12,1 2,2 2,1 1,2 3,0 1,55-22,-91 45,36-17,2 2,0 2,1 3,78-15,22 14,178 4,-286 7,-30-6,-10 9,0 0,0 0,0 0,-1 0,1 0,0 0,-1 0,1 0,0 1,-1-1,0 0,1 0,-1 0,1 0,-1 1,0-1,0 0,-1 0,-9-9,-1 1,-1 1,0 0,0 1,0 0,-1 1,0 1,0 0,-1 0,-15-1,-25-5,-73-3,71 13,0 2,-69 11,-50 1,151-13,0 1,-1 1,1 1,0 1,1 1,-47 17,27-6,28-11,0 0,1 2,-1 0,-21 13,33-17,0 1,0-1,0 1,0 0,0 0,1 0,0 1,-1-1,2 1,-1-1,0 1,1 0,0 0,0 0,1 1,0-1,-1 0,1 8,0 2,0 0,1 0,1 0,0 0,2 0,-1 0,2 0,0 0,1-1,0 0,1 0,0 0,1-1,1 0,0 0,1-1,1 0,-1 0,2-1,0-1,12 10,0-2,1 0,0-2,2-1,0-1,1-1,0-1,0-2,1 0,55 9,-66-14,-1 0,1 0,-1 2,25 12,-25-10,0-2,0 0,1-1,21 5,56 4,115 2,-164-15,14 7,-46-5,1-2,0 0,0-1,0 0,15-1,-26-1,0 1,1-1,-1 0,0 0,0 0,0 0,0 0,0-1,0 1,0-1,0 0,-1 0,1 0,-1 0,1 0,-1-1,0 1,0-1,0 0,0 1,0-1,0 0,-1 0,0 0,2-6,10-27,90-296,-101 318,-1 0,0-1,-1 1,0 0,-2-1,-4-26,-2-17,3-250,6 204,0 82,2 1,0-1,1 1,13-34,-11 38,-1-1,-1 0,0 0,-1 0,-1 0,0-29,-2 45,0 1,0-1,0 0,-1 1,1-1,0 1,-1-1,0 1,1-1,-1 1,0 0,1-1,-1 1,0 0,0-1,0 1,0 0,-1 0,1 0,0 0,0 0,-1 0,1 0,0 0,-1 1,1-1,-1 1,1-1,-1 1,1-1,-1 1,1 0,-1-1,0 1,1 0,-1 0,1 0,-1 1,1-1,-1 0,0 1,-1 0,-2 0,1 0,-1 0,0 1,1 0,-1 0,1 0,0 1,0-1,0 1,0 0,0 0,-6 7,5-2,1 1,-1 0,2-1,-1 2,1-1,0 0,-2 18,-9 26,14-52,0 0,-1 0,1 0,0 0,-1 0,1 0,-1 0,0 0,1-1,-1 1,0 0,1 0,-1 0,0-1,0 1,0 0,0-1,0 1,1-1,-1 1,0-1,0 1,-1-1,1 0,0 1,0-1,0 0,0 0,0 0,0 0,0 0,0 0,0 0,0 0,0 0,-1-1,1 1,0 0,0-1,0 1,0 0,0-1,0 0,1 1,-1-1,0 0,0 1,-1-2,-2-1,0 0,1-1,-1 1,1 0,0-1,0 0,0 0,1 0,-1 0,-1-5,2 6,1 0,0 1,0-1,0 0,1 0,-1 0,1 0,-1 0,1 0,0-1,0 1,0 0,1 0,-1 0,1 0,-1 0,1 0,0 0,1 1,-1-1,0 0,1 0,-1 1,1-1,0 1,0-1,3-2,3-1,1 0,-1 1,1 0,1 1,-1 0,18-5,-18 6,-4 1,-1 0,1 0,0 0,-1-1,1 1,-1-1,0 0,0-1,0 1,0-1,0 1,-1-1,0 0,0 0,0-1,0 1,0-1,-1 1,0-1,0 0,0 0,-1 0,0 0,0 0,1-9,-5 15,0 0,1 0,-1 0,0 0,1 0,-1 1,1-1,0 1,-1 0,-3 3,-31 19,37-24,-1-1,0 1,0 0,0 0,0 0,1 0,-1-1,0 1,0 0,0-1,1 1,-1-1,0 1,1-1,-1 1,0-1,1 1,-1-1,1 0,-1 1,0-1,1 0,0 0,-1 1,1-1,0 0,-1 0,1 0,0 1,0-1,-1 0,1 0,0 0,0 0,0 1,0-1,0-2,-1-36,1 37,-10 19,-1 0,0-1,-1 0,-15 14,16-20,0 0,-1-1,0 0,0-1,-1 0,-25 10,61-24,1 1,0 2,-1 0,27 0,-16 2,55-11,-85 11,0 0,0 0,0-1,0 0,0 1,-1-1,1-1,-1 1,1 0,-1-1,0 0,0 1,0-1,0-1,-1 1,1 0,-1-1,3-5,2-6,-1 0,0 0,5-25,8-23,4 10,-2 0,-2-2,17-89,-28 110,1-1,17-37,-9 27,-14 38,1 0,0 0,0 0,1 1,7-9,-9 12,1-1,-1 0,0 0,0 0,0-1,0 1,-1-1,0 0,0 1,0-1,2-10,-4 15,0 0,0-1,0 1,0 0,0 0,0 0,0 0,0-1,0 1,0 0,0 0,0 0,0 0,0 0,0-1,0 1,-1 0,1 0,0 0,0 0,0 0,0-1,0 1,0 0,0 0,0 0,0 0,-1 0,1 0,0 0,0-1,0 1,0 0,0 0,-1 0,1 0,0 0,0 0,0 0,0 0,0 0,-1 0,1 0,0 0,0 0,0 0,0 0,-1 0,1 0,0 0,0 0,0 0,0 0,0 0,-1 0,1 1,0-1,0 0,0 0,-14 11,-13 18,27-28,-16 19,2 0,1 2,-17 34,-14 25,-7-15,35-48,2 0,-19 32,27-39,4-7,0 1,0-1,0 0,-1 0,0 0,-5 5,35-62,-21 47,1-1,0 1,0 0,0 0,1 1,0 0,0 1,1-1,-1 2,1-1,18-4,4 1,1 2,36-2,-48 5,59-9,-51 6,54-3,-58 7,-11 0,1 1,0 0,-1 1,1 0,15 4,-26-5,-1 1,0 0,0 0,0-1,0 1,1 1,-1-1,0 0,-1 0,1 1,0-1,0 1,-1-1,1 1,-1 0,1 0,-1 0,0 0,1 0,-1 0,0 0,0 0,-1 0,1 0,0 1,-1-1,1 0,-1 0,0 1,0-1,0 0,0 1,0-1,0 0,-1 1,0 3,-10 38,6-26,1-1,-2 29,5-40,1 0,1-1,-1 1,1-1,-1 1,1-1,1 0,-1 1,1-1,0 0,0 0,6 9,-3-6,0 0,0 0,-1 1,4 12,-3-3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6:26.02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565 1,'-1'0,"-1"0,1 1,-1 0,1-1,0 1,-1 0,1 0,0-1,0 1,0 0,0 0,0 0,0 1,0-1,0 0,0 0,0 0,-1 3,-15 29,13-25,0 2,-1 0,0 0,-1-1,0 1,0-1,-1 0,0-1,0 0,-1 0,0-1,-1 1,0-2,0 1,0-2,-1 1,-10 4,10-5,0 1,0 0,1 1,0 0,1 0,-1 1,-11 14,9-10,-1 0,0-1,-14 10,20-17,0-1,0 1,1 0,-1 0,1 1,0 0,0 0,1 0,-1 0,1 1,1 0,-1 0,1 0,-1 0,2 0,-1 1,1 0,-2 7,-20 48,19-52,0 0,1 1,0-1,1 1,-2 11,-2 77,7-76,-1-1,-1 1,-1-1,-1 0,-10 32,10-43,-21 49,23-56,0-1,0 1,0-1,0 1,-1-1,1 0,-1 0,0 0,0 0,0-1,0 1,-6 3,9-6,0 0,0 0,-1 0,1 0,0 0,0 0,0 0,-1 0,1 1,0-1,0 0,-1 0,1 0,0 0,0 0,-1 0,1-1,0 1,0 0,0 0,-1 0,1 0,0 0,0 0,0 0,-1 0,1 0,0-1,0 1,0 0,-1 0,1 0,0 0,0-1,0 1,0 0,0 0,0 0,-1-1,1 1,0 0,0-1,-1-14,7-16,-6 29,24-164,-24 165,0 0,0 0,0 0,1 0,-1 0,0 0,0 1,0-1,1 0,-1 0,0 0,1 1,-1-1,0 0,1 0,-1 1,1-1,0 0,-1 1,1-1,-1 0,1 1,1-1,4 17,-1 36,-4-32,1 0,1 0,0 0,2-1,0 1,10 22,-12-34,1 0,0 0,0 0,0-1,1 0,1 0,-1 0,1 0,0-1,0 0,1-1,0 1,0-1,0 0,1-1,14 7,-2-4,1-1,-1-1,1-1,26 2,-36-5,1 0,0-1,0-1,-1 0,1 0,0-2,-1 1,0-1,14-5,-3-2,2 2,-1 1,1 1,0 1,1 1,26 0,154 5,-86 2,45-5,170 5,-308 2,-38 1,-45 3,-211-7,-78 7,261 4,-1 3,2 4,-93 35,174-54,1 0,-1 0,0 0,0 0,1 0,-1 1,1-1,-1 1,-3 3,12 1,20-2,550 1,-333-8,314 1,-553 3,-1-1,1 0,0-1,-1 1,1 0,-1-1,1 0,-1 0,1 0,-1 0,1-1,-1 1,0-1,0 0,5-3,-7 4,-1 0,1 0,0 0,-1 0,1 0,-1 0,1 0,-1 0,1 0,-1 0,0 0,1-1,-1 1,0 0,0 0,0 0,0 0,0 0,0-2,-1 0,0 0,0 0,0 0,0 0,-1 0,1 0,-1 0,0 1,-3-5,-8-8,0 0,-24-18,27 26,1-1,0 0,1 0,0-1,0 0,1-1,0 1,1-1,0-1,-8-17,1-13,5 14,-1 1,-19-38,23 55,0 1,0-1,-1 2,-1-1,1 0,-1 1,0 0,-1 1,1 0,-17-10,-3 2,-1 1,0 2,-31-9,16 6,-34-12,-106-19,164 41,0 0,0 2,-1 0,0 2,-34 2,39-2,0 0,1-1,-1-1,0 0,1-1,-1-1,1 0,0-1,0-1,0 0,1 0,0-2,1 1,-1-2,1 0,1 0,0-1,-19-22,27 26,0-1,0 1,1-1,0 1,1-1,-1 0,1 0,0-7,-9-40,9 52,1-1,-1 1,0 0,-1 0,1 0,0-1,0 1,-1 0,1 0,-1 1,0-1,0 0,0 1,1-1,-2 1,1-1,-3-1,3 3,-1-1,0 0,0 1,1 0,-1 0,0 0,0 0,1 0,-1 0,0 1,0-1,1 1,-1 0,1-1,-1 1,0 1,1-1,0 0,-1 1,1-1,0 1,0 0,-1-1,2 1,-1 0,0 0,-2 3,-8 9,1 0,-18 31,20-32,-11 17,-2-2,-2 0,-29 27,50-52,0 1,0 0,0 0,0 0,1 0,0 0,0 1,0-1,0 0,1 1,-1 0,1-1,1 1,-1 0,0 6,1-10,0 0,0 1,0-1,0 0,1 0,-1 0,0 1,1-1,-1 0,0 0,1 0,-1 0,1 0,0 0,-1 0,1 0,0 0,0 0,0 0,-1 0,1 0,2 0,-1 0,-1 0,1-1,0 0,0 0,0 1,0-1,0 0,0 0,0-1,0 1,0 0,0-1,0 1,-1-1,1 1,0-1,0 0,0 0,1-1,18-10,-1-1,30-24,-29 21,40-25,-53 37,0 0,1 1,-1-1,0 2,1-1,0 1,-1 1,1-1,12 1,-18 1,-1 0,0 0,0 0,1 0,-1 0,0 1,0-1,1 1,-1 0,0-1,0 1,0 0,3 2,-4-2,-1-1,1 1,0 0,-1-1,1 1,-1 0,1 0,-1-1,1 1,-1 0,0 0,1 0,-1-1,0 1,0 0,0 0,1 0,-1 0,0 0,0 0,0 0,0-1,-1 3,0-1,1 1,-1-1,-1 1,1-1,0 0,-1 0,1 1,-1-1,0 0,0 0,1 0,-1-1,0 1,-1 0,1-1,0 1,0-1,-1 0,1 0,-5 2,-28 9,12-5,0 1,1 1,0 1,0 0,-22 17,39-24,1 0,0 1,0-1,1 1,-1 0,1 0,-1 0,1 0,1 0,-1 1,1-1,-1 1,1 0,1 0,-1 0,1 0,-1 0,2 0,-1 0,0 0,1 1,0-1,0 0,1 0,-1 0,1 1,0-1,1 0,2 8,-2-9,0-1,0 1,0-1,0 1,0-1,1 1,0-1,-1 0,1 0,1-1,-1 1,0-1,0 1,1-1,0 0,-1 0,1 0,0-1,0 0,0 1,0-1,0 0,6 0,11 1,1 0,0-1,29-3,-15 0,18-1,0-2,-1-3,0-2,0-2,64-25,-105 31,-17 2,-24 2,-278 2,171 2,127-3,1 2,-1-1,1 1,-1 1,1-1,0 1,0 1,0 0,-11 4,19-6,0-1,0 0,-1 0,1 1,0-1,-1 0,1 0,0 0,-1 0,1 1,-1-1,1 0,0 0,-1 0,1 0,0 0,-1 0,1 0,-1 0,1 0,0 0,-1 0,1 0,0-1,-1 1,1 0,-1 0,1 0,0 0,-1 0,1-1,0 1,0 0,-1 0,1-1,-1-14,12-18,46-42,-44 61,-1-1,0 0,-1-1,-1-1,11-21,21-84,-32 88,1 0,1 1,2 1,31-53,-44 83,1 1,-1 0,0-1,0 1,1 0,-1-1,0 1,1 0,-1 0,1 0,0 1,-1-1,1 0,0 0,-1 1,1-1,0 1,0 0,0 0,-1-1,4 1,0 1,0-1,0 1,0 0,0 0,-1 1,1-1,8 5,5 4,-1 0,31 25,-32-23,1 0,0-1,0 0,1-2,1 0,-1-1,2-1,-1 0,1-2,-1 0,2-2,-1 0,0-1,22 0,-12-1,50 11,-51-6,56 2,-76-8,1 0,0 0,0 0,-1-1,18-3,-10-3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6:32.80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53,'-1'-2,"1"0,0-1,0 1,0-1,0 1,1 0,-1-1,1 1,-1 0,1-1,0 1,0 0,0 0,0 0,0 0,0 0,1 0,-1 0,3-3,-1 4,-1 0,1 0,-1 0,1 1,-1-1,1 1,0-1,-1 1,1 0,-1 0,1 0,0 1,-1-1,1 1,-1-1,1 1,-1 0,4 1,41 18,-36-15,-1-1,1 1,-1-2,1 0,13 3,-17-6,-1 1,0 0,0 0,0 1,0 0,0 0,-1 0,1 0,0 1,-1 0,9 7,-11-7,0 1,0-1,0 1,0 0,-1 0,0 0,0 0,0 0,0 1,-1-1,1 1,-1-1,0 1,-1-1,1 1,-1 6,1 12,0-10,-1-1,2 1,5 25,-5-34,-1 0,1 0,0 1,0-1,0 0,1-1,0 1,-1 0,1-1,1 0,-1 1,0-1,1-1,-1 1,6 3,-3-1,1 2,-1-1,0 1,-1 0,0 0,0 0,0 1,-1 0,0 0,0 0,-1 0,0 0,2 12,21 46,-7-27,28 81,-34-80,2-2,26 50,-18-39,-18-37,1 0,0 1,10 13,-13-23,0 1,0-1,0 1,1-1,-1 0,1 0,-1-1,1 1,0-1,0 0,0 0,1 0,6 2,-4-2,0 0,0 1,0-1,-1 1,1 1,-1-1,0 1,0 0,0 1,0-1,-1 1,0 0,0 1,0-1,-1 1,0 0,0 0,6 12,-5-4,0 0,-1 1,-1-1,0 1,-1 0,-1 0,0 0,-1 16,-3 46,0-13,7 66,-2-119,1-1,0 1,0-1,1 0,1 0,0-1,0 1,12 15,16 32,-5 14,-13-34,20 39,-91-167,-94-117,-149-222,176 243,98 145,3-1,1 0,-22-71,-5-7,18 38,19 52,-22-48,-4 13,-20-42,47 85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6:40.42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686 1503,'64'11,"-29"-6,29 1,-37-4,1 1,-1 2,0 0,33 12,-24-7,0-2,0-1,1-1,0-3,55 0,-71-3,6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7:07.4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0,'2369'2369,"-2363"-2363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4.20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 1,'-1'30,"0"-18,1 1,0-1,0 0,5 21,-5-31,1 1,0 0,0-1,0 1,0-1,0 1,0-1,1 1,-1-1,1 0,0 0,0 0,0 0,0 0,0 0,0 0,0-1,1 1,-1-1,1 1,-1-1,1 0,-1 0,1 0,4 0,6 2,-2-1,-1 0,0 1,1 0,13 7,-22-10,0 1,-1 0,1 0,0 0,-1 0,1 0,-1 0,0 1,1-1,-1 0,0 1,0-1,0 1,0-1,0 1,0-1,0 1,0 0,-1-1,1 1,-1 0,1 0,-1 0,0-1,1 1,-1 0,0 0,0 0,-1 0,1 0,0-1,-1 4,0-4,1 0,0 0,0 0,-1 0,1 0,-1 0,1 0,-1 0,1 0,-1 0,0 0,1-1,-1 1,0 0,0 0,1-1,-1 1,0-1,0 1,0 0,0-1,0 0,0 1,0-1,0 0,0 1,0-1,0 0,0 0,0 0,0 0,0 0,0 0,0 0,-2 0,-34-15,22 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6.7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1,'14'0,"-1"0,0 0,0 1,19 3,-27-3,0 1,0 0,0 0,-1 0,1 0,-1 1,1 0,-1-1,0 2,0-1,0 0,3 5,31 25,-33-30,-1 0,0 1,1-1,-1 1,0 0,-1 0,1 0,-1 0,1 1,-1-1,-1 1,1 0,-1 0,0 0,0 0,0 0,2 11,-3 22,-2-34,1 1,0-1,-1 0,1 1,1-1,-1 0,1 0,-1 1,1-1,1 0,-1 0,0 0,1 0,0 0,0 0,0-1,0 1,1 0,0-1,-1 0,6 5,2 0,0 0,-1 0,0 1,-1 1,0 0,0 0,6 12,-1-1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7.31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0,'5'0,"1"5,0 5,-1 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7.6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45,'4'0,"2"-5,5-1,4 0,5 1,-2-2,2-2,1 3,-3 5,-4 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8.15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1,'0'4,"0"7,5 1,1 3,0 4,-1 7,-2 5,-1-3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8.50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1,'4'0,"7"0,1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9.22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33 1,'0'4,"0"7,0 5,0 5,-5 0,-1-1,-5 2,1-3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29.57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32,'0'-5,"4"-1,2-4,0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30.74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0 326,'1'-5,"1"0,-1 1,1-1,0 0,0 1,1 0,-1-1,6-5,5-12,-1-1,1 1,2 1,23-28,4-5,-36 45,1 0,0 0,0 1,1 0,0 0,1 1,14-10,-20 15,0 0,0 1,1-1,-1 1,0 0,1 0,-1 0,1 0,-1 1,1-1,-1 1,1 0,0 0,-1 0,1 1,-1-1,1 1,-1 0,1 0,-1 0,0 0,1 1,-1-1,0 1,0 0,0 0,4 4,6 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31.7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230 1,'0'4,"-5"2,-6 0,-1 4,-3-1,-3 4,-4-1,-3-3,4 3,0-2,4 3,0-2,3 3,4 3,4 4,-2-3,0-3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7:22.6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1,'2116'2117,"-2192"-2194,69 70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38.96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0 361,'100'88,"-95"-82,1 0,-1 0,0 0,0 1,-1 0,6 12,-8-13,1-1,0 1,0-1,1 0,-1 0,1 0,0 0,1-1,-1 1,1-1,9 6,-10-7,-1-1,1 1,-1 0,1 0,-1 0,0 0,0 1,0-1,-1 1,1 0,-1 0,0 0,0 0,0 0,-1 0,1 0,-1 1,0-1,0 1,-1-1,1 1,-1 4,8 33,-8-41,0 0,0-1,0 1,0 0,0-1,0 1,0 0,0-1,1 1,-1 0,0-1,0 1,1-1,-1 1,0-1,1 1,-1-1,1 1,-1-1,1 1,-1-1,1 1,-1-1,1 0,-1 1,1-1,-1 0,1 1,0-1,-1 0,1 0,-1 0,1 1,0-1,-1 0,1 0,0 0,-1 0,1 0,0 0,-1 0,1-1,0 1,-1 0,1 0,-1 0,1-1,0 1,-1 0,1-1,-1 1,1 0,-1-1,1 1,-1-1,1 1,-1-1,1 1,-1-1,1 0,31-42,-25 32,3-2,1 2,0-1,1 2,25-19,-25 21,0 0,-1-2,0 1,0-2,-1 1,15-21,74-129,-90 143,1 1,0 0,1 1,1 0,0 1,1 0,1 1,0 0,0 1,25-15,-37 26,-1 1,0-1,1 1,-1 0,1 0,-1-1,1 1,-1 0,1 0,-1 0,0 1,1-1,-1 0,1 0,-1 1,1-1,-1 1,0-1,1 1,-1 0,0-1,0 1,1 0,-1 0,0 0,0 0,0 0,0 0,0 0,0 1,-1-1,1 0,0 0,0 3,1-3,-1 1,0 0,-1-1,1 1,0 0,0 0,-1 0,1 0,-1 0,0-1,1 1,-1 0,0 0,0 0,0 0,-1 0,1 0,0 0,-1 0,1 0,-1 0,0 0,1-1,-1 1,-2 3,-4 1,1 0,-2-1,1 0,0 0,-1 0,-12 5,13-8,1 1,0 0,0 0,1 1,-1 0,0 0,1 0,0 0,0 1,1 0,-1 0,-6 10,-125 208,116-185,16-28,0-2,-1 1,0 0,-9 10,11-16,0 1,-1-2,1 1,0 0,-1-1,0 0,1 1,-1-2,0 1,0 0,0-1,0 1,0-1,-5 0,4 0,0 0,1 0,-1 0,0-1,0 0,0 0,0 0,0-1,0 0,0 0,1 0,-1 0,0-1,-6-3,8 3,0 0,1-1,-1 1,1-1,-1 1,1-1,0 0,0 0,0 0,1 0,-1-1,1 1,-1 0,1-1,0 1,1-1,-1 1,0-1,1 1,0-7,1-25,2 0,1 0,2 0,1 1,22-61,-17 61,31-60,-29 67,-1 0,-1-1,10-38,-8 21,-8 28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40.35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335 107,'-4'-2,"0"0,1 0,0 0,-1 0,1-1,0 1,0-1,0 0,1 0,-1 0,1 0,0-1,-4-5,-1-1,4 5,0 1,-1 0,1 0,-1 1,0-1,0 1,0 0,0 0,-1 0,1 0,-1 1,1 0,-1 0,0 0,0 0,0 1,0 0,0 0,-1 0,1 1,0 0,-8 0,8 1,0 0,0 1,0 0,0 0,0 0,1 1,-1-1,1 1,-1 0,1 0,0 1,0-1,0 1,1 0,0 0,-1 0,1 1,0-1,1 1,-1-1,1 1,-2 5,-24 63,-16 37,34-93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1:42.6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0,'20'0,"0"1,0 1,0 1,-1 1,1 0,29 11,-38-10,-1-1,1 2,-1-1,-1 1,1 1,-1 0,0 0,0 1,-1 0,0 0,-1 1,13 17,-16-18,-2-4,0 0,0 1,1-1,0 0,0 0,0-1,0 1,0-1,1 1,-1-1,1 0,0 0,0-1,0 1,8 3,4-5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7:11.83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195 201,'-121'-7,"120"7,0 0,0 0,0 0,0 1,0-1,0 0,-1 1,1-1,0 0,0 1,0 0,0-1,0 1,0-1,1 1,-1 0,0 0,0 0,0 0,1-1,-1 1,0 0,0 2,-14 30,1-1,11-27,0 0,1 1,0 0,0-1,1 1,-1 0,1 0,0 0,1 0,-1 0,1 0,1 0,-1 0,1 0,2 9,-2-7,0-1,0 1,0-1,-1 1,0-1,-1 1,0-1,0 1,-3 7,3-14,1 0,-1 0,1 0,-1 1,1-1,-1 0,1 0,-1 0,1 1,0-1,0 0,0 0,0 1,0-1,0 0,0 0,0 3,27-5,-23 0,38-7,33-6,-71 13,1 1,-1 0,0 0,0 0,1 1,-1-1,0 1,0 0,0 0,0 0,0 1,0 0,7 3,-9-4,-1 0,0 0,0 0,0 0,0 0,0 0,0 0,0 0,0 0,0 0,-1 1,1-1,0 0,-1 1,1-1,-1 0,1 1,-1-1,0 0,0 1,1-1,-1 1,0-1,0 1,0-1,-1 2,-16 35,15-36,0 0,0 0,1 1,-1-1,1 1,0-1,0 1,0 0,0-1,0 1,1 0,-1 0,1-1,0 1,0 0,0 4,0-6,0-1,1 1,-1-1,0 0,0 1,1-1,-1 0,0 1,1-1,-1 0,0 0,1 1,-1-1,1 0,-1 0,0 0,1 1,-1-1,1 0,-1 0,1 0,-1 0,0 0,1 0,-1 0,1 0,-1 0,1 0,-1 0,1 0,-1 0,0-1,1 1,-1 0,1 0,-1 0,1-1,-1 1,0 0,1 0,-1-1,0 1,1 0,-1-1,0 1,0 0,1-1,-1 0,27-25,-10 9,-10 13,0 1,0-2,0 1,-1-1,1 0,-1 0,0-1,-1 0,1 0,6-10,-10 14,1 0,-1 0,1 0,0 1,0-1,0 1,0-1,0 1,0 0,1 0,-1 0,0 1,0-1,1 1,-1 0,0 0,1 0,4 1,-1-1,1 1,0-1,-1 2,1-1,-1 1,1 0,7 4,-9-2,0 0,-1 1,1 0,-1 0,0 0,4 6,-4-5,1 0,-1 0,1 0,0-1,10 7,-5-6,5 0,-2-27,-13 19,2-5,0 1,1 0,-1 0,1 1,0-1,1 1,0-1,-1 1,1 1,1-1,-1 1,8-5,-6 6,1 0,0 1,0-1,0 1,0 1,0 0,0 0,0 0,16 2,-17-1,0 0,0 1,-1 0,1 0,-1 1,7 2,-11-3,-1-1,1 1,0-1,-1 1,0 0,1 0,-1 0,1 0,-1 0,0 0,0 0,0 0,1 1,-1-1,0 0,-1 1,1-1,0 1,0-1,0 1,-1-1,1 1,-1 0,0-1,1 1,-1-1,0 1,0 0,0-1,0 4,-1-4,0 0,0 0,0 1,0-1,0 0,-1 0,1 0,0 0,-1 0,1-1,0 1,-1 0,1-1,-1 1,1-1,-1 1,1-1,-1 0,0 1,1-1,-1 0,1 0,-1 0,0 0,-2-1,1 1,-1 0,1 0,-1 0,1 0,-1-1,0 0,1 0,0 0,-1 0,-5-3,8 4,1 0,0 0,0-1,0 1,-1 0,1 0,0-1,0 1,0 0,-1 0,1-1,0 1,0 0,0-1,0 1,0 0,0-1,0 1,-1 0,1 0,0-1,0 1,0 0,0-1,1 1,-1 0,0-1,0 1,0 0,0-1,0 1,0 0,0-1,0 1,1 0,-1 0,0-1,15-7,16 3,-27 6,0 0,0 0,0 0,0 1,0 0,-1-1,1 1,-1 1,1-1,-1 0,0 1,0 0,0 0,0 0,-1 0,1 0,-1 0,1 1,-1-1,0 1,-1-1,1 1,1 4,3 4,-5-11,0 0,0 0,-1 0,1 0,0 0,0 0,0 0,1-1,-1 1,0 0,0-1,0 1,0-1,1 1,-1-1,0 0,0 1,1-1,-1 0,0 0,1 0,-1 0,0 0,1 0,-1-1,0 1,2-1,42-12,-27 7,-14 3,1 0,-1 0,1-1,-1 0,0 0,-1 0,1 0,-1 0,0-1,0 1,0-1,0 0,3-10,6-7,-7 12,0-1,-2 1,1-1,-1 0,-1 0,0 0,0 0,0-20,-1 15,0 0,1 0,6-20,7-24,-12 47,-1-1,2 1,0 0,1 1,0-1,8-14,-7 16,-1 2,1 1,-1-1,1 1,1 0,0 0,9-8,-14 14,1 0,0 1,0-1,0 1,0 0,0-1,0 1,0 1,0-1,0 0,0 1,1 0,-1-1,0 1,0 1,1-1,-1 0,0 1,0-1,0 1,0 0,0 0,0 1,3 0,9 4,0-2,0 0,30 3,-28-5,1 1,25 9,-35-10,0 1,-1-1,0 1,0 0,0 1,8 5,-12-7,-1 1,1-1,-1 1,1 0,-1 0,0 0,0 0,-1 0,1 0,-1 1,1-1,-1 0,0 1,1 4,3-5,4-12,16-25,-5 7,-15 23,-1 0,1 0,0 1,0 0,0 0,0 0,0 0,1 1,0 0,-1 0,1 0,0 1,0 0,0 0,0 0,0 1,0 0,0 0,0 0,-1 1,1 0,10 3,-14-3,0-1,-1 1,1 0,-1 1,1-1,-1 0,0 0,0 0,1 1,-1-1,0 1,0-1,0 1,0-1,-1 1,1 0,0-1,-1 1,1 0,-1 0,0-1,1 4,-1 43,-1-34,4-26,1 0,1 0,-1 1,2-1,0 1,13-19,-12 18,-6 10,0 0,1 1,-1-1,0 1,1-1,-1 1,1 0,-1 0,1-1,0 1,-1 0,1 0,0 1,0-1,0 0,0 1,0-1,0 1,-1-1,1 1,0 0,3 0,49 7,-7 1,-43-9,0 1,-1 0,1 0,-1 0,1 1,-1-1,1 1,-1-1,0 1,1 1,-1-1,0 0,0 1,1-1,-1 1,0 0,-1 0,1 0,0 1,-1-1,1 1,-1-1,0 1,1 0,-1 0,2 5,-1-4,0-2,-1 1,1-1,0 0,-1 1,1-1,0-1,0 1,0 0,1-1,-1 0,4 2,-5-3,0 1,1-1,-1 1,0 0,0-1,0 1,-1 0,1 0,0 1,0-1,0 0,-1 0,1 1,-1-1,1 1,-1 0,0-1,1 1,-1 0,0 0,0 0,0 0,0 0,-1 0,1 0,0 0,-1 0,0 0,1 0,-1 0,0 4,0-1,0-1,-1 1,1 0,-1-1,0 1,0 0,-1-1,1 1,-1-1,-5 8,-5 18,11-29,0 1,0 0,0 0,1-1,-1 1,1 0,-1 0,1 0,0 0,0-1,0 1,0 0,0 0,0 0,0 0,1 0,-1 0,1-1,-1 1,1 0,1 2,0-3,0 1,0 0,0-1,1 1,-1-1,1 0,-1 0,1 0,-1 0,1 0,3 0,7 3,-12-3,1 1,-1-1,0 0,1 0,-1 1,0-1,0 1,0-1,0 1,0-1,0 1,-1-1,1 1,-1 0,1-1,-1 1,1 0,-1 0,0 2,5 43,-4-36,0 113,-1-130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7:34.26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1515 343,'-10'-8,"0"1,0 0,-1 1,0 0,-1 1,-18-7,-6-3,28 12,1 0,-1-1,1 0,1 0,-1-1,-9-8,13 10,1 0,0 0,0 0,1 0,-1-1,1 1,-1 0,1-1,0 1,0-1,1 1,-1-1,1 0,-1 1,1-1,1-6,0 0,0-1,-1 1,-1-1,0 1,0-1,-1 1,0-1,0 1,-9-19,15 78,-3-43,0 0,1 1,0-1,0 0,0 1,1-1,-1 0,7 9,-5-12,-1 1,0-1,1 0,-1 0,1 0,0-1,0 1,0-1,0 0,1 0,-1-1,9 3,-7-2,-1 0,1 0,-1 0,0 1,0 0,0 0,0 0,0 1,4 5,-13-9,0 1,0-1,0 0,-1 0,1-1,0 1,0-1,-5-1,4 0,0-1,0 0,0 0,0-1,0 1,0-1,1 0,0-1,0 1,0-1,1 1,-1-1,1 0,0 0,0-1,1 1,0-1,0 1,-2-9,0 1,0-1,1 0,1 0,0-1,1 1,1 0,0-15,0 28,0 1,0 0,0 0,0-1,0 1,0 0,0-1,0 1,0 0,0 0,0-1,0 1,0 0,0-1,0 1,0 0,0 0,0-1,0 1,0 0,0-1,0 1,0 0,1 0,-1-1,0 1,0 0,0 0,0 0,1-1,-1 1,0 0,0 0,1 0,-1-1,0 1,0 0,1 0,-1 0,0 0,0 0,1 0,-1 0,0 0,1 0,-1 0,0 0,0 0,1 0,-1 0,0 0,1 0,-1 0,0 0,0 0,1 0,-1 0,0 0,1 0,-1 1,0-1,0 0,1 0,-1 1,0-1,1 1,-1 0,0-1,0 1,0-1,0 1,0 0,0-1,0 1,0-1,0 1,0 0,0-1,0 1,0-1,0 1,-1 0,1-1,0 1,0-1,-1 1,1-1,0 1,-1-1,1 1,0-1,-1 1,1-1,-1 1,1-1,-1 0,1 1,-1-1,1 0,-2 1,-3 2,-1 0,1-1,-1 0,0 0,0 0,0-1,1 1,-1-1,-1-1,1 1,0-1,0 0,0 0,0-1,0 0,0 0,0-1,-6-1,-28-5,38 9,1-1,0 0,-1 1,1 0,-1-1,1 1,0 0,0-1,-1 1,1 0,0 0,0 0,0 0,0 0,0 1,0-1,0 0,0 0,0 1,1-1,-1 0,1 1,-1-1,1 0,-1 1,1-1,0 1,-1-1,1 1,0-1,0 1,1 1,-5 57,4-58,-1 5,0-1,0 1,-1-1,1 1,-1-1,-1 0,1 0,-1 0,0 0,0-1,-6 7,5-5,-1 1,1-1,1 1,-1-1,-3 15,7-21,0 1,1-1,-1 1,0-1,1 1,0-1,-1 0,1 1,0-1,0 0,0 0,0 1,0-1,0 0,0 0,0 0,0 0,0 0,1-1,-1 1,0 0,1 0,-1-1,0 1,1-1,-1 1,1-1,-1 0,1 0,-1 1,3-1,51 8,3-3,-39-2,1-2,-1 0,20-2,-38 2,0-1,0 0,0 0,0 0,0-1,0 1,0 0,0 0,0 0,0-1,-1 1,1 0,0-1,0 1,0-1,0 1,-1-1,1 0,0 1,-1-1,1 0,0 1,-1-1,1 0,-1 0,1 1,-1-1,1-1,-1 0,0 1,0-1,0 1,0-1,-1 0,1 1,0-1,-1 1,1-1,-1 1,0-1,1 1,-1 0,-2-3,-2-4,-1 1,0 0,0 0,-10-7,12 11,1 0,-1-1,0 2,-1-1,1 0,0 1,-1 0,1 0,-10-3,11 5,1 1,-1-1,1 0,0 1,0-1,-1 1,1-1,0 1,0 0,-1 0,1 0,0 1,0-1,0 0,1 1,-1-1,0 1,0-1,1 1,-1 0,1 0,-2 3,-92 95,94-99,0-1,0 1,0-1,1 1,-1 0,0-1,1 1,-1 0,1 0,-1-1,1 1,-1 0,1 0,0 0,-1 0,1 0,0 0,-1-1,1 1,0 0,0 0,0 0,0 0,0 0,0 0,0 0,0 0,1 0,-1 0,0 0,0 0,1-1,-1 1,1 0,-1 0,1 0,-1-1,1 1,-1 0,1 0,0-1,-1 1,2 0,3 2,0-1,0 0,1 0,-1-1,1 0,7 1,-9-1,40 4,0-2,72-4,-35-1,-73 0,0 1,-1-2,1 1,-1-1,0-1,0 1,0-1,0 0,-1-1,0 1,12-12,16-10,-19 16,-1-1,-1-1,24-25,-12 11,35-26,34-50,-96 114,1 1,-1 0,3 23,-2-18,9 209,-8-183,-2 0,-1 0,-3 0,-12 48,14-79,-1 1,-1-1,0-1,0 1,-2-1,-11 17,-62 65,22-27,-1 17,36-50,-41 48,63-80,-1 0,1-1,-1 1,0-1,0 1,0-1,0 0,0 0,0-1,0 1,0 0,0-1,0 0,0 0,0 0,-1 0,1 0,0-1,0 1,-4-2,0 0,0 1,0-2,0 1,0-1,0 0,1 0,-11-7,-5-19,21 26,-1 0,0 0,1 0,-1 0,0 1,-1-1,1 1,-4-4,5 6,-1-1,1 1,0-1,-1 1,1 0,0-1,-1 1,1 0,-1 0,1 0,-1 0,1 0,0 0,-1 1,1-1,0 0,-1 1,1-1,0 1,-1-1,1 1,0-1,0 1,-1 0,0 1,-8 3,0 0,-1 0,0-1,1-1,-1 1,-1-2,1 0,0 0,-17 0,12-1,-88 10,93-9,1 0,-1 0,0 1,1 1,-20 9,21-9,0 0,-1 0,1-1,-1 0,0 0,0-1,-16 1,18-3,0 0,-1 1,1 0,0 1,1 0,-1 0,0 0,1 1,-1 0,1 1,0 0,0 0,0 0,0 1,1 0,0 0,-10 11,-121 101,78-69,40-30,1 0,1 1,0 0,2 2,0 0,-17 34,30-52,0-1,0 1,0-1,0 1,-1-1,1 0,-1 0,1 0,-1 0,0-1,0 1,0-1,0 1,-5 0,-52 11,18-4,30-5,0-1,0 0,0-1,-13 1,21-3,-1 0,1 0,0 0,0-1,0 1,0-1,0 0,0 0,0-1,0 1,0-1,0 0,1 0,-1 0,-4-4,8 6,-1 0,1 0,0-1,0 1,0 0,-1 0,1 0,0-1,0 1,-1 0,1 0,0 0,-1 0,1 0,0 0,0 0,-1 0,1 0,0 0,-1 0,1 0,0 0,-1 0,1 0,0 0,0 0,-1 0,1 0,0 0,0 0,-1 1,1-1,0 0,0 0,-1 0,1 0,0 1,-1-1,-6 15,0 23,7-35,-13 144,8 186,6-191,-1 342,1-375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4:26.26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1899 421,'0'-5,"0"-1,1 0,0 0,0 1,0-1,1 1,0-1,0 1,0 0,1-1,-1 1,1 0,1 1,4-8,5-1,0 0,1 0,18-12,-9 8,70-54,-92 70,0 0,0 1,-1-1,1 0,0 0,-1 0,1 0,-1 0,1 0,-1 0,1 0,-1-1,0 1,0 0,0 0,1 0,-1 0,0 0,0 0,0-1,-1 1,1 0,0 0,0 0,-1 0,1 0,0 0,-1 0,0-2,-24-31,8 11,13 18,1-1,0 0,1-1,-1 1,1 0,1-1,-1 0,1 1,0-8,33 11,7-5,-32 6,1-1,0 2,0-1,0 1,0 0,0 1,0 0,0 0,0 1,0 0,0 0,0 1,-1 0,1 0,9 4,-4 0,0 0,-1 1,0 0,0 1,0 1,-1 0,11 11,-17-15,0 1,-1 0,0 0,0 1,0 0,-1-1,0 1,0 0,0 0,-1 1,0-1,-1 0,0 1,0-1,0 9,-1-4,1 4,-1 0,-1 0,-3 24,3-36,0 1,0-1,-1 1,1-1,-1 0,0 0,-1 0,1 0,0 0,-1 0,0 0,0-1,0 0,-1 1,1-1,-7 4,-4 1,-1-1,0-1,0 0,-1-1,0 0,1-1,-1-1,-1-1,-31 1,34-2,-66 11,53-7,-55 3,30-6,32 0,0-1,0-1,0-1,1-1,-35-7,51 8,0-1,0 0,0 0,0 0,0 0,1 0,-1-1,1 1,0-1,-1 1,1-1,1 0,-1 0,0 0,1 0,-1 0,1 0,0-1,-1-3,-14-72,15 67,1 10,0-1,-1 0,2 1,-1-1,0 0,1 1,-1-1,1 0,0 1,0-1,0 1,0-1,0 1,0 0,1-1,-1 1,1 0,0 0,-1 0,1 0,0 0,0 1,0-1,1 0,-1 1,0 0,0-1,1 1,-1 0,1 0,-1 1,1-1,0 0,-1 1,1-1,0 1,-1 0,1 0,4 1,-3-2,-1 1,0 0,0 0,0 0,0 1,0-1,0 1,0 0,0 0,0 0,0 0,0 0,-1 0,1 1,0-1,-1 1,1 0,-1 0,0 0,0 0,1 0,-1 1,0-1,-1 1,1-1,0 1,-1 0,0-1,1 1,-1 0,0 0,-1 0,1 0,0 0,0 3,-2 2,0 1,0-1,-1 0,0 0,0 0,-1 0,0-1,-1 1,1-1,-1 0,-1 0,1 0,-1 0,0-1,-1 0,-10 10,-25 33,39-45,-1-1,1 0,-1 1,0-1,0 0,0-1,0 1,0 0,-1-1,1 0,-1 0,0 0,1 0,-1-1,0 1,0-1,0 0,0 0,0 0,0-1,0 0,-1 1,1-1,0-1,0 1,0-1,0 1,0-1,0 0,0-1,0 1,0-1,0 1,1-1,-1 0,1-1,-1 1,1-1,0 1,0-1,0 0,0 0,-4-6,7 8,-1 1,1 0,-1 0,1-1,0 1,-1 0,1-1,0 1,-1-1,1 1,0 0,0-1,-1 1,1-1,0 1,0-1,0 1,0-1,-1 1,1-1,0 1,0-1,0 1,0-1,0 1,0-1,0 1,1-1,-1 1,0-1,0 1,0 0,0-1,1 1,-1-1,0 1,0-1,1 1,-1 0,0-1,1 1,0-1,0 1,-1 0,1 0,0 1,0-1,0 0,0 1,0-1,-1 1,1-1,0 1,0-1,-1 1,1-1,0 1,-1 0,1-1,0 1,-1 0,1 0,-1-1,1 1,-1 0,0 0,1 1,4 9,-1 1,0 0,-1 0,-1 0,0 0,1 25,-5 83,-1-51,5 24,-5 83,2-172,0 0,0 1,-1-1,1 0,-1 0,0 0,0 0,-1-1,1 1,-1 0,0-1,0 0,0 0,0 0,0 0,-1 0,0 0,1-1,-1 0,0 0,0 0,0 0,0-1,-7 2,8-1,-1-1,1 0,0 0,-1-1,1 1,-1-1,1 1,-1-1,1 0,-1-1,1 1,-1-1,1 1,0-1,-1 0,1 0,0 0,-1-1,1 1,0-1,0 0,0 0,1 0,-1 0,0 0,1-1,-1 1,1-1,0 0,-4-5,6 7,-1 1,1-1,-1 0,1 0,0 0,-1 0,1 0,0 0,0 0,0 0,-1 0,1 0,0 0,1 0,-1 0,0 0,0 0,0 0,0 0,1 0,-1 0,1 0,-1 0,0 0,1 0,0-1,1 1,0-1,0 0,0 1,0 0,0-1,0 1,0 0,0 0,1 1,-1-1,3-1,10-1,0 1,0 1,15-1,-17 2,3-3,0-1,0 0,0-1,-1-1,0 0,0-1,-1-1,20-13,-15 9,1 1,1 0,25-8,-7 4,-2-1,37-21,-41 19,1 2,62-21,-58 26,0 2,1 2,0 1,43 0,-60 6,0-2,0 0,0-2,0 0,-1-2,1 0,-1-1,38-20,-33 16,-18 8,0 0,0-1,0 1,-1-1,1-1,-1 0,0 0,-1 0,12-12,-18 16,1 0,-1 0,0 0,1 0,-1 0,0 0,0 0,0 0,0-1,0 1,0 0,0 0,0 0,0 0,-1 0,1 0,0 0,-1-1,1 1,-1 0,1 0,-1 0,1 0,-1 1,0-1,1 0,-1 0,0 0,0 0,0 1,0-1,0 0,1 1,-1-1,0 1,0-1,-1 1,0-1,-44-16,4 5,-65-8,91 18,0 1,0 1,1 0,-1 2,0-1,0 2,-25 7,-28 10,26-8,1 1,0 2,1 2,-49 28,53-25,30-18,1 1,0 0,0 1,0-1,0 1,1 0,0 1,0-1,0 1,0 0,-4 7,2-2,1-2,0 0,1 0,0 0,1 1,-6 16,9-22,0 0,1-1,0 1,-1 0,1 0,0 0,0-1,1 1,-1 0,1 0,-1 0,1-1,0 1,0 0,0-1,0 1,1-1,-1 1,1-1,-1 0,1 0,0 1,0-1,4 3,0 0,0 0,0 0,0-1,1 0,-1 0,1 0,0-1,0 0,0-1,1 0,-1 0,1 0,-1-1,1 0,-1 0,1-1,15-1,4-3,-1-2,0 0,48-19,-52 16,-1 1,1 1,1 2,-1 0,45-4,-33 11,1 1,-1 2,0 1,0 1,-1 2,49 20,-72-23,0-1,0 2,-1-1,0 1,11 10,-15-11,1-1,0 0,0 0,0 0,1-1,-1 0,1 0,0-1,0 1,1-2,-1 1,9 1,35 2,-33-5,0 1,-1 1,32 9,-43-9,1 0,-1 0,0 0,1 1,-2 0,1 0,0 0,-1 1,0 0,0 0,0 0,-1 1,6 8,-8-11,1 2,0-1,0 1,0-1,0 0,1 0,0 0,7 6,-11-10,1 1,0-1,-1 0,1 1,0-1,0 0,-1 0,1 0,0 0,0 1,0-1,-1 0,1 0,0 0,0-1,0 1,-1 0,1 0,0 0,0-1,-1 1,2-1,0 0,0-1,0 1,-1-1,1 1,0-1,-1 0,1 0,-1 0,1 0,1-4,13-21,-1-1,-2-1,0-1,-2 1,8-38,-5 19,-13 45,0 0,0 1,1-1,-1 0,1 0,-1 1,1-1,0 1,0-1,0 1,1 0,-1 0,4-3,-7 7,1 0,-1 0,1 0,-1-1,0 1,0 0,0 0,0-1,0 1,0-1,0 1,0-1,-1 0,1 1,-1-1,1 0,-2 1,-18 7,0 0,0-2,-1-1,0-1,0 0,-39 2,-143-5,126-4,21 4,35-1,1 0,-1-2,-35-4,103-11,1 10,82-2,-116 8,-1 1,1 0,-1 0,1 1,-1 1,0 0,1 1,-1 0,-1 1,1 0,19 12,-26-13,0 1,0 0,-1 0,1 0,-1 1,0-1,-1 1,1 0,-1 0,3 9,20 71,-5-13,-7-42,-2 0,-2 0,-1 1,-1 0,-1 0,-2 1,1 47,-8-20,2 75,0-134,0-1,0 1,0 0,0 0,0 0,0-1,0 1,0 0,1 0,-1-1,0 1,0 0,1 0,-1-1,0 1,1 0,-1-1,1 1,-1 0,1-1,-1 1,1-1,-1 1,1-1,-1 1,2 0,-1-1,0 0,0 0,0-1,0 1,0 0,0-1,0 1,-1-1,1 1,0 0,0-1,0 0,-1 1,1-1,0 0,-1 1,1-1,0-1,29-43,-2-21,-2-2,18-81,-10 34,-31 188,-9-12,-2 1,-4-2,-2 1,-2-2,-3 0,-3-1,-2-1,-2-1,-64 96,85-144,-120 196,104-165,1 2,2 0,-15 58,24-83,1-28,1-35,4-49,4 0,17-121,12 64,-21 120,-2-1,-1 0,-1 0,0-50,-12 56,7 28,0-1,0 1,0 0,-1 0,1-1,0 1,-1 0,1 0,0 0,0 0,-1-1,1 1,0 0,-1 0,1 0,0 0,-1 0,1 0,-1 0,1 0,0 0,-1 0,1 0,0 0,-1 0,1 0,0 0,-1 0,1 0,0 1,-1-1,1 0,0 0,0 0,-1 1,1-1,0 0,-1 1,-3 3,0 1,0 0,0 0,1 0,-1 0,-3 10,-130 327,120-298,9-33,3-14,1-28,-10-187,-38-424,43 566,3 11,-4 0,-23-86,33 148,0 1,-1 0,1-1,-1 1,0 0,0 0,0 0,0 0,0-1,0 2,0-1,-1 0,1 0,-1 0,1 0,-1 1,0-1,0 1,0-1,0 1,-2-1,2 2,1 0,-1 0,0 1,1-1,-1 1,1-1,-1 1,1 0,-1-1,1 1,0 0,-1 0,1 0,0 0,0 0,0 0,0 1,0-1,0 0,0 1,0-1,-1 2,-8 16,0-1,2 1,-10 30,-4 27,-26 157,12 88,13-94,-15 100,38-308,8-49,161-663,-91 439,-58 212,-19 41,0 0,-1 0,1 0,0 0,0 0,0 0,0 0,0 0,0 0,1 0,-1 0,0 1,0-1,0 1,1-1,-1 1,2-1,-1 1,-1 0,0 0,0 0,0 0,1 1,-1-1,0 0,0 1,0-1,0 1,0-1,0 1,0 0,0-1,0 1,0 0,0 0,0 0,1 1,21 38,10 51,-3 1,24 139,-37-153,88 456,-97-507,0-52,11-285,-15 162,-3 126,40-474,-28 435,-14 60,1 0,0 0,0 1,1-1,-1 0,0 0,0 1,0-1,0 0,1 0,-1 1,0-1,1 0,-1 1,0-1,1 1,-1-1,1 0,-1 1,1-1,-1 1,1-1,0 1,-1-1,2 1,-1 21,-12 40,-3 0,-32 91,15-56,-3 19,-104 305,122-389,16-30,-1 0,1-1,0 1,-1-1,1 1,-1-1,1 1,-1-1,1 1,-1-1,1 0,-1 1,0-1,1 0,-1 1,0-1,1 0,-1 0,0 0,1 1,-1-1,0 0,1 0,-2 0,-1-2,1 0,-1-1,1 1,0-1,-1 1,1-1,0 0,1 1,-1-1,0 0,1 0,0-1,0 1,0 0,-2-7,-26-82,-28-157,4-110,41 271,-7-86,-8-54,24 221,-1 12,-10 31,3 1,-14 76,13-56,-55 328,35-182,-58 200,76-364,6-30,2-13,-3-23,-4-72,4 0,4-143,4 91,-14-197,10 300,5 48,0 0,0 0,0 0,0 1,0-1,-1 0,1 0,0 0,0 0,0 0,0 0,-1 0,1 1,0-1,0 0,0 0,0 0,-1 0,1 0,0 0,0 0,0 0,-1 0,1 0,0 0,0 0,0 0,-1 0,1 0,0 0,0 0,0 0,0-1,-1 1,1 0,0 0,0 0,0 0,0 0,0 0,-1 0,1-1,0 1,0 0,0 0,0 0,0 0,0-1,-9 32,1-1,2 1,-5 56,5-31,-36 347,28-252,9-115,3-34,1-8,-2-55,5-763,-5 808,-3 27,-10 39,14-43,-119 571,93-420,18-119,10-39,-1-1,1 1,-1 0,1 0,0-1,-1 1,1 0,0-1,-1 1,1 0,0-1,-1 1,1 0,0-1,0 1,0-1,-1 1,1-1,0 1,0-1,0 1,0 0,0-1,0 1,0-1,0 1,0-1,0 1,0-1,0 1,0-1,0 1,0-1,1 1,-3-82,2 80,2-104,1 46,-9-113,0 152,-2 17,6 6,1 0,-1-1,0 1,0 0,1 0,-1 0,1 1,0-1,-1 0,1 1,-1 3,-42 105,6 3,-32 152,49-181,-45 180,54-240,12-25,-1 0,1 0,0 0,0 0,-1 0,1 0,0 0,-1 0,1 0,0-1,-1 1,1 0,0 0,0 0,-1-1,1 1,0 0,0 0,0-1,-1 1,1 0,0 0,0-1,0 1,0 0,-1-1,1 1,0 0,0-1,0 1,0 0,0-1,0 1,0 0,0 0,0-1,0 1,0-1,-5-52,9-560,-24 766,2-43,-28 722,48-1518,-2 2193,8-1642,6 1,47-206,-40 265,-11 59,-4 23,-2 31,-47 470,18-303,16-118,-2 3,1 93,25-226,13-76,103-442,-117 504,-6 36,-6 19,-2 9,-33 596,31-564,2 38,4-91,119-903,-65 423,-44 399,-6 58,-5 40,-4 22,-34 309,8-115,-16 471,23-1925,19 1224,1-13,-2 1,-9-43,7 63,0 12,-3 20,-10 142,6 234,11-270,0 552,1-718,9-45,2-10,121-1377,-98 1029,-33 410,-2 24,0 0,0 0,0 0,0 0,0 0,0 0,1 0,-1 0,0 0,0 0,0 0,0 0,0 0,0 0,0 0,0 0,0 0,0 0,1 41,-1-36,-15 725,1-162,10 115,73-2022,-63 1290,-2 36,-2 18,3 425,-7-252,16 631,-9-705,-1-90,1-26,4-42,182-1709,-186 1698,-1 4,13-72,-12 122,-2 21,1 27,-1-1,-5 62,0-34,-2 184,-33 1132,32-1290,2-76,1-55,49-839,-28 654,-12 142,34-323,-31 365,-6 48,0 22,10 381,-7-101,50 687,-51-889,-7-103,1-1,0 1,0 0,1-1,-1 1,1 0,-1-1,1 1,0-1,0 1,0 0,1 1,0-6,-1 0,0 0,1-1,-1 1,0 0,0-1,-1 0,1 1,0-1,-1 1,0-1,1-3,31-222,2-232,-29 366,42-933,-45 1212,2-78,10 893,-8-432,-5-486,15 260,-11-319,-5-23,0 0,0 0,0 0,0 0,0 0,0-1,0 1,0 0,0 0,1 0,-1 0,0 0,0 0,0 0,0 0,0 0,0-1,0 1,0 0,0 0,0 0,0 0,0 0,0 0,1 0,-1 0,0 0,0 0,0 0,0 0,0 0,0 0,0 0,0 0,1 0,-1 0,0 0,0 0,0 0,0 0,0 0,0 0,0 0,1 0,-1 0,0 0,0 0,0 0,0 0,0 0,0 0,0 0,0 0,0 0,0 0,1 0,-1 1,0-1,0 0,0 0,0 0,0 0,0 0,0 0,0 0,0 0,0 0,0 1,9-42,65-796,-21 164,-48 626,25-170,-22 193,-8 23,0 1,0 0,0 0,1 0,-1 0,0 0,0 0,0 0,0 0,1 0,-1 0,0 0,0 0,0 0,0 0,1 0,-1 0,0 0,0 1,0-1,0 0,0 0,1 0,-1 0,0 0,0 0,0 0,0 0,0 1,0-1,0 0,1 0,-1 0,0 0,0 0,0 1,0-1,0 0,0 0,0 0,0 0,0 1,0-1,0 0,0 0,0 0,0 0,0 1,0-1,0 0,0 0,0 0,0 0,0 1,0-1,4 46,2 614,-9-395,0 503,4-2735,0 2377,-27 1120,22-1711,27-1058,-22 1183,-1 37,0 1,1-1,1 0,0 1,8-24,-7 40,0 19,10 481,-14-321,2 36,-19 699,113-2165,-92 1218,36-287,-34 303,-5 19,0 0,0 0,0 0,0 0,0 0,0 0,0 0,0 1,0-1,0 0,0 0,1 0,-1 0,0 0,0 0,0 0,0 0,0 0,0 0,0 0,0 0,0 0,0 0,0 1,0-1,0 0,0 0,1 0,-1 0,0 0,0 0,0 0,0 0,0 0,0 0,0 0,0 0,0 0,0 0,0 0,1 0,-1 0,0 0,0 0,0 0,0 0,0-1,0 1,0 0,0 0,0 0,0 0,0 0,0 0,0 0,1 0,-1 0,0 0,0 0,0 0,0 0,0 0,0 0,0-1,0 1,4 32,-21 673,10-586,1 4,-21 195,19-284,4-30,1-12,-1-18,-4-455,10 305,21-484,-15 608,-3 38,-1 15,2 31,0 103,-12 146,1-121,2-34,-23 686,18-736,41-508,-11 225,57-936,-78 1122,0 21,-1 34,0-26,1 411,-11 617,9-983,-14 165,10-266,32-775,-3 308,-19 286,-5 611,-3 182,-4-517,2-27,5-21,0 1,0 0,0 0,0 0,-1 0,1 0,0 0,0 0,0 0,0 0,0 0,0 0,0 0,0 0,0 0,0 0,-1 0,1 0,0 0,0 0,0 0,0 0,0 0,0 0,0 0,0 0,0 0,-1 0,1 0,0 0,0 0,0 0,0 0,0 0,0 0,0 0,0 0,0 0,0 0,-1 0,1 0,0 0,0 0,0 0,0 1,0-1,0 0,-2-21,0-1,2 1,0-1,5-23,-4 25,79-767,-66 654,-12 120,21-147,-12 132,-6 32,0 17,5 110,-10 213,-3-261,-1 148,-20 402,20-588,2-41,2-9,4-69,10-83,58-762,-68 871,-4 110,0 13,-11 521,-1-410,-41 218,37-337,10-56,1-17,1-12,1 0,1 0,1-1,1-22,-1 13,3-750,3 716,-2 52,1 17,1 24,4 534,-47 1,31-493,2-46,3-53,29-322,30-4,-38 243,-6 20,-8 47,2 1,1-1,22-61,-21 92,-3 21,0 32,1 528,-9-372,-1 134,27-911,-8 325,-13 175,-2 31,2 0,15-77,-14 120,-1 14,2 24,0 178,-9 1,-41 272,40-464,3-47,25-699,-21 696,0 5,0 46,-38 901,28-848,4-56,3-20,1-32,42-562,-15 269,-21 278,-4 110,-31 1091,89-1660,-37 353,-15 99,10-74,57-217,-74 345,-1-1,1 1,0-1,0 1,0-1,0 1,0 0,1-1,-1 1,4-3,-5 5,1-1,-1 1,0 0,1 0,-1 0,0 0,1 0,-1 0,1 1,-1-1,0 0,1 0,-1 0,0 0,1 0,-1 0,0 1,1-1,-1 0,0 0,0 0,1 1,-1-1,0 0,0 0,1 1,-1-1,0 0,0 1,0-1,0 0,1 1,-1-1,0 0,0 1,0-1,0 0,0 1,0-1,0 0,0 1,9 60,-31 788,18-791,1-34,3-54,50-613,-39 538,-8 66,-3 29,0 0,1 0,0 1,1-1,0 0,4-10,-3 31,-6 81,-22 126,14-136,-65 356,59-397,16-64,1 0,2-1,0 1,6-26,3-26,7-115,72-482,-87 667,-1 22,0 34,-2 4,-24 595,13-588,6-47,1-20,3-30,60-740,-54 746,-2 36,-1 48,-7 68,-24 132,-39 122,51-290,7-39,4-37,4-28,1-35,14-138,60-314,-61 449,-4 40,-4 31,-1 36,-32 463,10-290,18-202,4-29,6-43,-8 42,113-556,-105 518,1 12,-10 33,0 0,0 1,0-1,0 0,0 0,0 0,1 0,-1 0,0 0,0 1,0-1,0 0,0 0,0 0,0 0,0 0,0 0,0 0,1 1,-1-1,0 0,0 0,0 0,0 0,0 0,0 0,1 0,-1 0,0 0,0 0,0 0,0 0,0 0,1 0,-1 0,0 0,0 0,0 0,0 0,0 0,1 0,-1 0,0 0,0 0,0 0,0 0,0 0,1 0,-1 0,0-1,0 1,0 0,0 0,0 0,0 0,0 0,0 0,1 0,-1-1,0 1,0 0,0 0,0 0,0 0,0 0,0-1,0 1,5 57,-13 98,-7-2,-46 207,57-341,-7 36,-2 0,-23 59,26-97,4-23,2-30,9-45,21-110,-3 30,-20 144,-2 23,0 34,-1-34,-3 166,-31 206,27-349,3-20,2-9,-3-42,3 0,1 0,2 0,10-62,-7 66,51-383,-93 594,-102 280,126-428,13-25,1 0,0 0,0 0,-1 0,1 0,0 0,-1 0,1 0,0 0,0 0,-1 0,1 0,0 0,-1 0,1 0,0 0,0 0,-1 0,1-1,0 1,0 0,-1 0,1 0,0 0,0-1,-1 1,1 0,0 0,0 0,0-1,0 1,-1 0,1 0,0-1,0 1,0 0,0-1,0 1,0 0,0 0,0-1,0 1,-8-52,-5-185,9 113,-41-247,44 363,-1 0,0-1,-1 1,1 0,-2 0,1 0,-1 1,0 0,-1-1,-5-6,8 12,1 1,-1 0,1 0,-1 0,0-1,1 1,-1 1,0-1,0 0,1 0,-1 1,0-1,0 1,0-1,0 1,0 0,0 0,-2 0,0 1,0 0,0 0,0 0,1 0,-1 1,0-1,1 1,-1 0,1 0,0 1,-7 4,-17 20,0 1,2 2,1 0,2 1,0 2,-19 41,11-22,-258 478,276-507,-19 36,30-56,-1 0,0 0,0-1,0 1,0-1,0 1,0-1,-1 0,1 0,-1 0,1 0,-1 0,0-1,-4 3,6-4,0 0,0 0,0-1,0 1,0 0,0 0,0-1,0 1,0-1,0 1,0-1,1 1,-1-1,0 1,0-1,0 0,1 1,-1-1,0 0,1 0,-1 1,1-1,-1 0,1 0,-1 0,1 0,0 0,-1 0,1 0,0 0,0 0,-1-1,-4-21,0 0,2 0,0 0,2-45,1 41,4-572,-1 431,-3 85,-4 65,-3 21,-8 31,15-34,-169 585,98-317,62-233,6-21,0-1,0 0,-2 0,1 0,-2 0,1-1,-14 20,10-29,2-16,2-10,2 0,0-1,2 0,2-40,0 41,53-761,-43 663,-35 296,-55 199,29-149,36-166,9-44,2-16,0-28,5-109,24-174,-13 178,0 34,-6 60,-3 0,0-68,-4 108,0 1,0-1,-1 0,1 0,0 0,0 0,0 0,-1 1,1-1,0 0,0 0,-1 0,1 0,0 0,0 0,0 0,-1 0,1 0,0 0,0 0,-1 0,1 0,0 0,0 0,-1 0,1 0,0 0,0 0,-1 0,1-1,0 1,0 0,0 0,-1 0,1 0,0 0,0-1,0 1,-1 0,1 0,0 0,0-1,0 1,0 0,0 0,0-1,0 1,-1 0,1 0,0 0,0-1,0 1,0 0,0 0,0-1,0 1,0 0,0-1,-15 25,1 0,1 0,1 2,2-1,-15 52,6-20,-58 177,-26 72,73-240,16-51,14-15,-1 0,1 0,0 1,-1-1,1 0,0 0,0 0,-1 0,1 0,0 0,-1-1,1 1,0 0,0 0,-1 0,1 0,0 0,0 0,-1 0,1-1,0 1,0 0,0 0,-1 0,1 0,0-1,0 1,0 0,-1 0,1-1,0 1,0 0,0 0,0-1,0 1,-7-40,24-352,-4 219,-6 70,6-254,-15 352,-3 14,-7 26,-84 382,13-51,61-292,12-58,5-25,1-32,26-401,-5 188,-6-40,-12 273,-6 43,6-16,-272 931,261-909,8-31,3-16,44-413,-13 207,10-337,-74 661,-173 536,174-543,31-87,0-1,0 0,0 0,-1 0,1 0,-1 0,-4 4,7-7,0-1,-1 0,1 0,0 0,0 1,-1-1,1 0,0 0,-1 0,1 0,0 0,0 0,-1 1,1-1,0 0,-1 0,1 0,0 0,-1 0,1 0,0 0,-1 0,1 0,0-1,-1 1,1 0,0 0,-1 0,1 0,0 0,-1-1,1 1,0 0,0 0,-1-1,-8-22,3-27,2-1,2 0,8-75,-2 25,1-146,13-289,-14 474,-6 54,-2 12,-2 11,0 1,1 0,-6 32,2-8,-202 703,195-707,16-36,0 0,0 0,0 0,-1 0,1 0,0 0,0 0,-1 0,1 0,0 0,0 0,-1 0,1 0,0 0,0 0,-1 0,1 0,0 0,0 0,-1 0,1 0,0-1,0 1,0 0,-1 0,1 0,0 0,0 0,0-1,0 1,-1 0,1 0,0 0,0-1,0 1,0 0,0 0,0 0,0-1,-1 1,1 0,0 0,0-1,0 1,0 0,0 0,0-1,0 1,0 0,0 0,0-1,0 1,0 0,1 0,-1 0,0-1,0 1,0 0,1-72,31-196,15-162,-30 183,13-155,-21 332,-1 46,-7 46,-13 63,-36 126,16-83,-50 248,66-322,11-46,1-12,3-12,0 1,1 0,1 0,4-27,-1 10,51-345,-17 133,-24 107,-10 81,18-91,-5 39,-15 86,1 0,0 0,2 0,0 0,2 1,0 0,11-21,-12 31,-2 3,0 1,1-1,0 1,0 0,6-6,-7 10,-1 0,0 1,0 0,1 0,-1 0,1 0,0 0,0 1,-1 0,1 0,0 0,0 0,0 0,4 1,18-3,0 1,0 2,-1 0,46 8,-66-8,1 1,-1 0,0 1,1 0,-1-1,0 1,0 1,0-1,0 1,0 0,-1 0,0 1,1-1,-1 1,0 0,0 0,-1 0,1 0,-1 1,0-1,0 1,-1 0,1 0,-1 0,0 0,-1 1,1-1,1 10,0 28,-5 75,0-49,22-157,-22 85,-5 8,-4 9,-85 167,76-145,2 1,1 0,2 1,2 1,1 0,-10 70,16-48,6 121,2-105,12-511,0-23,-14 446,-1 1,0-1,0 1,-1 0,0-1,-1 1,-5-12,6 17,0 1,0-1,-1 1,1 0,-1 0,0 0,0 0,-1 0,1 1,-1 0,0 0,0 0,0 0,0 0,0 1,-1-1,-6-1,-20-6,17 6,0-1,1 0,-1-1,1 0,-20-14,32 19,0 0,-1 0,1 0,0 1,0-1,-1 0,1 1,0-1,-1 1,1-1,0 1,-1-1,1 1,-1 0,1 0,-1 0,1 0,-1 0,1 0,-1 0,1 0,0 1,-1-1,1 1,-1-1,1 1,0-1,-1 1,1 0,0 0,0-1,0 1,-2 2,-3 3,1 0,0 1,1 0,0 0,-5 10,-13 20,12-25,-1 1,0-1,-1-1,0 0,-26 17,33-25,1 0,-2-1,1 1,0-1,0 0,-1 0,1-1,-1 0,0 0,1 0,-1 0,0-1,0 0,1 0,-1-1,0 1,1-1,-1-1,1 1,-8-4,10 4,0-2,0 1,1 0,-1 0,1-1,-1 0,1 1,0-1,0 0,0 0,1 0,-1 0,1 0,-1-1,1 1,-1-6,1 8,1-1,-1 0,0 0,1 0,0 0,-1 0,1 0,0 0,0 0,0 0,0 0,0 0,1 0,-1 1,0-1,1 0,0 0,-1 0,1 0,0 1,0-1,0 0,0 0,0 1,1-1,-1 1,0-1,1 1,1-2,-1 2,0 1,0 0,0-1,0 1,-1 0,1 0,0 0,0 0,0 0,0 0,0 1,-1-1,1 1,0-1,0 1,-1 0,1-1,0 1,-1 0,1 0,-1 0,1 1,1 1,39 39,-20-18,-1-6,1-1,0-1,32 18,-46-30,0 0,1-1,-1 0,1 0,-1-1,1 0,0 0,-1-1,1 0,0-1,0 0,0 0,0-1,10-2,56-11,-52 11,-1 0,0-2,0-1,0-1,0 0,23-13,-10 0,0 0,1 1,72-26,-105 44,0 0,0 0,0 0,0 1,1-1,-1 1,0 0,0 0,0 0,0 0,0 1,0-1,0 1,0-1,0 1,0 0,0 1,0-1,5 3,-5-1,0 0,0 0,0 0,-1 0,1 1,-1-1,0 0,0 1,0 0,-1-1,1 1,-1 0,1 6,2 13,-1 0,-1 0,-2 0,-2 33,1-31,-8 75,-4 0,-28 112,33-177,-6 47,-4 137,5-40,-21 44,15-122,-5 130,11-67,-1 30,-1-38,6-84,6-32,-3 1,-1-2,-1 1,-3-1,-29 73,31-94,3-5,0-1,-1 0,0 0,-16 20,20-29,0 0,0 0,0-1,0 1,0-1,-1 0,1 0,-1 0,1 0,-1 0,0-1,0 0,0 0,0 0,0 0,0-1,0 1,0-1,0 0,0 0,-6-2,6 2,-9-2,0 0,0 0,0-1,-16-7,26 9,-1-1,1 0,-1 0,1-1,0 1,0 0,0-1,0 0,0 0,1 0,-1 0,1 0,0 0,0-1,0 1,0-1,1 1,-2-6,1 5,1 0,-1 1,0-1,0 1,-1 0,1-1,0 1,-1 0,0 1,0-1,0 0,0 1,0-1,-1 1,1 0,-1 0,1 1,-1-1,0 1,1-1,-1 1,0 0,0 1,-7-1,-11-1,0 0,-1 2,-30 4,9-1,24-3,1-1,0 1,0 1,0 1,1 0,-1 1,1 1,-1 1,1 1,0 0,-17 10,21-10,0 0,0-1,0 0,-1-1,-15 2,-47 15,28 8,43-24,0-1,0 0,-1 0,1 0,-1-1,1 0,-1 0,-13 3,6-3,-1-1,1-1,-1 0,1-1,-1 0,-27-5,38 4,-1 0,1 0,0 0,0 0,0-1,0 0,0 0,1 0,-1 0,0-1,1 1,0-1,0 0,0 0,0 0,0-1,0 1,1-1,-1 1,1-1,0 0,0 0,1 0,-1 0,1 0,0 0,-1-6,-3-36,3 0,5-80,0 20,-2 78,1-1,1 0,1 0,1 1,15-45,-9 42,14-56,-24 86,-1 0,0-1,0 1,0-1,1 1,-1 0,-1-1,1 1,0-1,0 1,-1 0,1-1,0 1,-1 0,1-1,-1 1,0 0,1 0,-1-1,0 1,0 0,0 0,0 0,0 0,0 0,0 0,0 0,0 1,0-1,-1 0,1 1,0-1,-1 0,1 1,0 0,-1-1,1 1,0 0,-1 0,1-1,-1 1,-1 1,2-2,-1 1,0 0,0 0,0-1,0 1,1-1,-1 1,0-1,0 0,1 0,-1 0,1 0,-1 0,1 0,-1 0,1 0,0-1,-1 1,1-1,0 1,0-1,0 1,-1-3,1-2,1 0,-1 0,1 1,0-1,1 0,-1 0,1 0,1 0,-1 1,1-1,0 1,0-1,0 1,7-10,6-12,28-35,-37 53,33-42,-19 28,-2-2,0-1,-2 0,26-55,-40 75,0-1,-1 1,1-1,-1 0,0 0,-1 0,0 0,0 1,0-1,-1 0,0 0,-2-6,-3-6,-1 1,-16-32,14 32,1-1,-9-26,15 38,0 0,1 0,0 0,0 0,1 0,0-1,0 1,1 0,0 0,3-13,6-8,2 0,0 1,2 0,17-25,28-56,-4 1,-33 68,27-67,-30 59,31-56,-8 16,-26 50,2 1,23-34,-25 51,-16 19,0 0,1 0,-1-1,0 1,0 0,1 0,-1 0,0 0,1 0,-1 0,0-1,0 1,1 0,-1 0,0 0,1 0,-1 0,0 0,1 0,-1 0,0 0,0 0,1 0,-1 1,0-1,1 0,-1 0,0 0,0 0,1 0,-1 0,0 1,0-1,1 0,0 3,0 0,0 0,0 0,0 0,-1 0,0 0,1 0,-1 0,0 0,0 0,-2 6,-7 67,-22 85,16-94,-13 133,26-160,-12 146,-13 61,19-177,2 117,6-116,-13 108,-4-5,7-62,0 174,10-274,0-271,0 229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4:27.25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136 1,'-1'0,"0"1,-1-1,1 1,0 0,0-1,-1 1,1 0,0 0,0 0,0 0,0 0,0 0,0 0,0 0,1 1,-1-1,0 0,1 0,-1 1,0-1,1 0,-1 3,-11 36,11-35,-42 234,22-113,13-60,3 0,5 100,3-99,-4 1,-13 92,13-156,-4 22,3-19,0-15,0-80,2 27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4:29.4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284 1,'2'20,"0"1,1-1,9 29,1 14,1 41,0 123,-16 110,-2-105,5-196,0-21,0-1,-1 1,-1 0,0-1,-1 1,-1-1,0 1,-1-1,0 0,-8 14,9-19,-1 0,-1 0,0-1,0 0,-1 0,0 0,0 0,-1-1,0 0,0-1,0 1,-1-1,0-1,0 0,-12 6,-160 54,161-54,31-6,36-3,210-16,43-1,-41-5,-249 19,-1 0,-1 0,0 0,1-1,-1-1,0 0,11-4,-18 6,-1 0,0 0,1 1,-1-1,0 0,0-1,0 1,1 0,-1 0,0 0,0-1,-1 1,1 0,0-1,0 1,-1-1,1 1,0-2,-1 0,0 0,0 1,0-1,0 1,0-1,-1 1,1-1,-1 1,0-1,0 1,0 0,0-1,0 1,0 0,-3-3,-8-10,-1 1,0 0,-2 1,1 0,-1 2,-1-1,-33-17,0-1,17 8,0-1,-39-38,61 51,0 0,1-1,0-1,1 1,0-2,1 1,1-1,0 0,-9-26,6 0,2-1,-4-55,9 72,-10-48,7 50,1 0,-1-27,5 39,-1-22,1 26,2 18,5 36,2 0,2 0,34 90,-14-62,65 112,39 24,-119-190,2-1,1 0,0-2,2 0,0-1,43 28,-59-44,-1-1,1 0,1 0,-1 0,0 0,0-1,1 0,-1 0,1 0,-1-1,1 0,-1 0,1 0,-1-1,1 1,8-4,-11 3,0 0,0 0,0 0,1-1,-2 1,1-1,0 0,0 0,-1 0,1 0,-1-1,1 1,-1-1,0 1,0-1,0 0,0 0,-1 0,1 0,-1 0,0 0,0 0,0 0,0 0,0-1,-1 1,1 0,-1-5,-5-32,0 22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7:48.64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3300 483,'-6'-4,"-1"0,0 1,1 0,-2 0,1 0,0 1,0 0,-9-1,-7-2,10 1,0 0,0 0,0-1,-15-8,24 10,-1 0,1 0,0 0,1 0,-1-1,0 1,1-1,0 0,0 0,0 0,0-1,-2-5,-45-85,45 89,0 1,0-1,0 1,-1 0,0 1,0-1,0 1,0 0,-11-5,-28-19,33 17,1 1,0-1,1-1,0 0,-11-18,21 29,-1 1,1-1,0 1,-1-1,1 0,-1 1,1-1,-1 1,1 0,-1-1,1 1,-1-1,0 1,1 0,-1-1,0 1,1 0,-1 0,1 0,-1-1,0 1,0 0,1 0,-1 0,0 0,1 0,-1 0,0 0,1 0,-1 1,0-1,1 0,-1 0,0 1,1-1,-1 0,1 1,-1-1,0 0,0 1,-28 27,9-8,-27 23,14-12,26-26,0 0,-1 0,0-1,0 0,-1-1,1 1,-1-2,1 1,-11 0,-33 13,43-12,-22 12,30-16,1 1,0-1,-1 0,1 1,-1-1,1 0,-1 1,1-1,0 0,-1 0,1 1,-1-1,1 0,-1 0,1 0,-1 0,0 0,1 0,-1 0,1 0,-1 0,1 0,-1 0,1 0,-1 0,1 0,-1-1,1 1,-1 0,1 0,-1-1,1 1,0 0,-1 0,1-1,-1 1,1 0,0-1,-1 1,0-1,2-1,-1 0,1 0,0 0,-1 0,1 0,0 0,0 0,0 0,0 1,1-1,-1 0,0 1,1-1,-1 1,3-3,32-24,-23 19,-3 2,0 0,1 0,0 1,0 1,19-7,-30 12,0 0,0 0,1 0,-1 0,0 0,0-1,1 1,-1 0,0 0,1 0,-1 0,0 0,1 0,-1 0,0 0,0 0,1 0,-1 0,0 0,1 0,-1 0,0 1,0-1,1 0,-1 0,0 0,0 0,1 0,-1 1,0-1,0 0,1 0,-1 0,0 1,0-1,0 0,0 0,1 1,-3 13,-13 13,-5-1,-2-1,-1-1,-36 29,-84 57,141-109,-36 27,-1-2,-72 35,92-53,-1 0,0-1,0-1,-1-1,0 0,0-2,0-1,-27 1,21-4,0-1,0-1,0-1,0-1,1-1,0-2,0-1,-38-18,61 25,0 0,0 1,0-1,1 0,-1 0,1-1,-1 1,1 0,0-1,0 0,0 1,0-1,1 0,-1 0,1 0,0 0,-1 0,1 0,1 0,-2-5,2-2,-1 0,2 0,-1 0,1-1,3-10,-2 12,0 0,-1 0,0 0,-1 0,0 0,-2-11,1 14,-1 1,-1 0,1 1,-1-1,0 0,0 1,-5-7,-14-22,11 6,7 18,1 0,-1 0,-1 1,0 0,-6-9,8 14,0 0,0 0,0 0,0 1,0-1,-1 1,1 0,-1 0,0 0,1 1,-1-1,0 1,0 0,0 0,-8-1,5 2,-1 0,1-1,0-1,-1 1,1-1,0 0,0 0,0-1,0 0,0-1,1 1,-1-1,1-1,0 1,0-1,1 0,-7-7,5 5,-1 0,1 0,-1 0,-10-5,-7-7,24 19,0-1,-1 0,1 0,0 0,-1 0,1 0,0-1,0 1,0 0,0-1,0 1,0 0,0-1,0 1,1-1,-1 1,1-1,-1 0,0-2,2 3,0 1,1-1,-1 1,0-1,0 1,0 0,0 0,0-1,1 1,-1 0,0 0,0 0,0 0,1 0,-1 1,0-1,0 0,0 1,0-1,1 0,-1 1,0-1,0 1,0 0,0-1,0 1,1 1,26 13,-30-13,-16-6,12 2,1 0,-1 1,1 0,-1 0,0 0,0 1,1 0,-1 0,-9 1,12 0,0 0,0 0,0 0,0 1,0-1,0 1,0-1,0 1,0 0,1 0,-1 0,1 1,-1-1,1 1,0-1,0 1,-2 3,0 2,0 0,1 0,0 0,0 0,-2 11,4-12,-1 0,0 1,-1-1,0 0,0-1,-4 8,5-12,0 0,1 0,-1 0,0 0,0 0,0-1,-1 1,1-1,0 1,0-1,-1 0,1 0,-1 0,1 0,-1-1,0 1,1-1,-1 1,1-1,-1 0,-4 0,3 0,0 0,0-1,0 1,0-1,0 0,0 0,0-1,0 1,0-1,1 0,-1 0,0 0,1 0,0 0,-1-1,1 0,0 1,1-1,-1-1,0 1,1 0,0 0,-1-1,1 0,-2-6,-13-17,-16 4,29 21,0 0,0 0,0-1,1 1,-1-1,1 0,0 0,-5-5,8 7,-1 0,1 0,0-1,-1 1,1 0,0 0,0-1,0 1,0 0,0-1,0 1,0 0,1-1,-1 1,0 0,1 0,-1-1,1 1,-1 0,1 0,-1 0,1-1,0 1,0 0,0 0,0 0,0 0,0 1,0-1,0 0,0 0,0 1,0-1,2-1,18-13,-8 5,-39 13,18-2,-9 2,1 1,-1 0,-16 7,28-9,-1 1,1 0,0 0,0 1,0-1,1 1,-1 0,1 0,0 1,0-1,0 1,-3 5,-96 131,103-140,0-1,0 0,0 0,0 0,0 1,0-1,0 0,-1 0,1 1,0-1,0 0,0 0,1 1,-1-1,0 0,0 0,0 1,0-1,0 0,0 0,0 0,0 1,0-1,0 0,1 0,-1 0,0 1,0-1,0 0,0 0,1 0,-1 0,0 0,0 1,0-1,1 0,-1 0,0 0,0 0,0 0,1 0,-1 0,0 0,0 0,1 0,19 4,19-2,-15-3,0-1,-1-2,29-7,11-1,-42 9,-1 1,1 2,0 0,24 3,-43 0,-11 2,-13 3,-71 13,-1-3,0-5,-140 2,228-15,1 0,-1 0,1 0,-1-1,1 0,-1 0,1 0,0-1,-6-1,9 1,0 1,1-1,-1 1,0-1,1 0,-1 0,1 1,0-1,0 0,-1 0,1 0,0-1,1 1,-1 0,0 0,1 0,-1-1,1 1,0 0,-1-1,1 1,0 0,1-5,-1 4,0 0,0 0,0 0,0 1,0-1,-1 0,0 0,0 0,1 0,-2 1,1-1,0 0,0 1,-1-1,0 1,1-1,-1 1,0 0,0 0,0 0,-4-3,-1 1,-1 0,0 0,1 1,-1 0,0 1,-9-2,-5-3,14 5,0-1,1-1,0 1,0-2,-8-4,11 5,-1 1,0 0,0 0,0 0,0 1,-1 0,1 0,-1 0,0 0,1 1,-11-1,-82 7,19 1,57-8,11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10.43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50 255,'-3'-4,"0"0,0 0,0 0,1-1,-1 1,1-1,0 0,1 1,-3-10,3 9,0 1,0-1,-1 1,0-1,1 1,-2 0,1 0,0 0,-1 0,-3-3,11 11,0-1,0 1,1-1,-1 0,0-1,1 1,0-1,0 0,0 0,0-1,0 0,0 0,0 0,0-1,0 1,0-2,1 1,8-2,-9-2,0 0,0 0,0 0,0-1,-1 0,0 0,0 0,0-1,-1 1,1-1,-1-1,6-11,-4 7,0 1,1 0,12-14,-18 22,1 1,-1-1,0 0,0 0,0-1,0 1,-1 0,1 0,-1 0,1-1,-1 1,1 0,-1 0,0-1,0 1,-1 0,1 0,0-1,-1 1,0-4,-2 15,-4 26,21 11,-11-40,0 0,-1 0,0 0,0 1,-1-1,0 1,1 10,-1 7,3-36,0-41,-3 27,-2-27,-17 90,16-26,0 0,1 1,0-1,1 1,0-1,1 1,0-1,1 0,0 1,1-1,0 0,1 0,8 16,-3-5,0 0,7 28,-3-11,-18-118,3 63,0 0,1-31,2 59,1 0,0-1,1 1,0-1,0 1,8 15,1-1,24 43,-26-54,-1-1,2-1,0 0,0 0,1-1,18 14,-19-20,0-1,0 0,1 0,-1-1,1-1,0 0,1 0,-1-1,19 0,-1 1,0 2,-23-4,-1 1,0-1,0 0,0 0,1-1,-1 1,0-2,1 1,-1-1,0 0,0 0,1 0,-1-1,0 0,-1 0,1-1,0 0,7-4,-10 5,1 0,-1 0,0 1,1-1,0 1,-1 0,1 0,-1 0,1 0,0 1,0 0,4 0,-5 0,-1 0,1 0,-1 0,1 0,-1 0,1-1,-1 1,1-1,-1 1,1-1,-1 0,0 0,0 0,1 0,-1-1,0 1,0 0,0-1,0 0,0 1,-1-1,1 0,0 0,-1 0,1 0,-1 0,0 0,0-1,1-1,6-14,-4 11,-1-1,0 1,0-1,0 0,-1 0,0 0,0 0,-1 0,0 0,-1 0,0-1,0 1,-2-12,-2 8,2 14,1 25,1-18,-1 5,3 31,-1-43,0-1,-1 1,1-1,0 1,-1-1,1 1,0-1,0 1,0-1,1 0,-1 1,0-1,0 0,1 0,-1 0,1 0,-1 0,1 0,-1-1,1 1,-1 0,1-1,2 1,1 1,0 0,0 0,0 0,0 1,-1 0,1 0,5 4,-7-4,0 0,1 0,-1-1,1 0,0 0,0 0,0 0,0-1,0 1,0-1,0 0,0 0,6 0,23-1,-23-1,-1 1,0 0,1 0,-1 1,19 4,-26-4,0 0,1 0,-1 0,0 0,0 1,0-1,0 1,0-1,0 1,0 0,-1-1,1 1,0 0,-1 0,0 0,1 1,-1-1,0 0,0 0,0 1,0-1,-1 0,1 1,-1-1,1 1,-1-1,0 4,0 3,1-1,0 1,1-1,0 1,0-1,5 13,-5-18,0 0,0 1,0-1,1 0,-1-1,1 1,0 0,0-1,0 1,0-1,0 0,0 0,0 0,1-1,-1 1,8 1,-1 1,-4-3,0 0,-1 1,1 0,-1 0,1 0,-1 1,0 0,0 0,0 0,0 1,0-1,-1 1,0 0,1 1,-2-1,1 1,3 5,40 72,-44-78,0 0,0-1,0 1,1 0,-1-1,1 0,0 0,0 0,0 0,1-1,5 3,20 14,-27-16,-1-1,0 1,0-1,-1 1,1 0,-1-1,1 1,-1 0,0 0,0 0,0 0,0 0,-1 0,1 0,-1 6,1 55,-2-44,1-15,-1 9,1 1,0-1,1 1,1-1,0 1,1-1,0 0,1 0,6 15,8 6,-3 2,-1 0,16 66,-25-56,-2-1,-6 81,1-34,-10 43,8-104,0 1,2 1,4 61,0-89,1 1,-1 0,1 0,0-1,0 1,1-1,0 0,0 0,1 0,-1-1,1 1,0-1,1-1,-1 1,7 4,4 2,0 0,0-1,1-1,28 11,-38-18,0-1,0 1,0-2,1 1,-1-1,0 0,0-1,1 1,-1-1,0-1,0 0,10-3,-6 2,0 0,0 1,1 0,12 0,-22 2,-1 0,1 0,0 0,-1 0,1 0,-1-1,1 1,-1 0,1-1,0 0,-1 1,1-1,-1 0,0 0,1 1,-1-1,0 0,0-1,1 1,-1 0,0 0,2-3,-2 1,0 0,1 0,-1 0,0 0,0 0,-1 0,1-1,-1 1,1 0,-1-7,-1 1,0 0,0 0,-1 0,0 1,0-1,-1 0,-7-14,8 87,4-54,0 0,0 0,1-1,1 1,-1 0,2-1,-1 0,1 0,0-1,1 1,7 8,-10-13,-1 0,0 1,-1 0,1-1,-1 1,0 0,0-1,-1 1,1 0,-1 0,0 0,0 0,-1 0,1-1,-3 8,1-1,-1 0,0-1,0 1,-1-1,-9 17,11-26,0 1,1 0,-1-1,0 0,0 1,0-1,0 0,0 0,-1 0,1-1,0 1,0 0,-1-1,1 1,0-1,-1 0,1 0,-5 0,-49-4,53 4,-22-5,0 0,-39-15,40 12,-20-7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7:31.8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0,'1794'1794,"-1827"-1827,24 24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18.88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25 1,'0'3,"0"6,0 1,0 3,0-1,0 2,-2-1,0-2,0 0,0-1,1 0,-2-2,0 0,1-1,0 2,-1 0,0-1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20.54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21 1,'-20'84,"20"254,3-308,10 49,1 3,-13-74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21.29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0,'49'3,"0"2,72 18,-107-20,76 16,170 30,-208-42,1-2,105-4,-112-10,-33 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26.99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424 163,'-3'-1,"1"0,-1-1,0 1,0 0,1-1,-1 0,1 1,-1-1,1 0,0 0,0-1,0 1,-2-3,-24-19,25 22,-1 1,0 0,1 0,-1 0,0 0,1 0,-1 1,0-1,0 1,0 0,0 0,1 1,-1-1,0 1,0 0,1 0,-1 0,0 0,1 1,-1-1,1 1,0 0,-6 4,9-6,-1 1,1-1,-1 0,1 1,-1-1,0 1,1-1,-1 0,1 0,-1 1,0-1,1 0,-1 0,0 0,1 0,-1 0,0 0,1 0,-1 0,0 0,1 0,-1 0,0 0,1 0,-1-1,0 1,1 0,-1 0,0-1,1 1,-1 0,1-1,-1 1,1-1,-1 1,1-1,-1 1,1-1,-1 1,1-1,0 1,-1-1,1 1,0-1,0 0,-1 1,1-1,0 0,0 1,0-1,0 0,0 1,0-1,0 0,0 1,0-2,4-52,-1 28,0-2,-3 28,-7 21,-76 169,76-171,1 0,0 0,-5 36,-9 33,-18 29,-19 43,49-132,0-3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29.27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92 479,'3'-3,"0"-1,-1 0,1 0,-1 0,0 0,0 0,0 0,-1 0,0-1,1 1,-1-1,-1 1,1-1,-1 1,0-1,0 1,0-6,-2-12,-1 0,-7-27,5 24,2 5,2 0,1-40,-1-15,0 73,0-1,0 1,0-1,0 1,0 0,0-1,0 1,-1 0,1 0,-1 0,0 0,-3-4,-15-22,19 26,1 0,-1-1,0 1,0 0,0 0,0 0,0 0,0 0,0 0,-1 0,1 0,-1 0,1 1,-1-1,0 1,0-1,0 1,1 0,-1-1,-1 1,1 0,0 0,0 1,0-1,-4-1,-2 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40.64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1412 280,'-2'-5,"-1"0,-1 0,1 0,-1 0,0 1,0 0,0 0,0 0,-1 0,1 1,-6-4,8 6,-5-4,1 0,0 0,0 0,0-1,0 0,-6-10,10 14,1-1,0 1,0-1,0 0,0 0,0 1,1-1,-1 0,1 0,-1 0,1 0,0 0,0 0,1 0,-1 1,1-1,-1 0,1 0,0 0,0 0,2-2,0-7,1 0,-1 1,-1-1,1-21,1 2,-40 70,24-26,1 1,-2-1,1-1,-2 0,-29 19,37-24,-1-1,2 1,-1 0,0 0,1 1,1 0,-5 8,-7 12,-4 13,18-35,1 0,-2 0,1-1,-1 1,0-1,0 0,0 0,-1 0,0 0,0-1,-8 8,12-12,-1 1,1-1,0 0,0 0,0 0,0 0,0 0,-1 0,1 0,0 0,0 0,0 0,0 0,-1 0,1 0,0 0,0 0,0 0,0 0,-1 0,1 0,0 0,0 0,0 0,0 0,-1 0,1 0,0 0,0 0,0 0,0 0,0-1,-1 1,1 0,0 0,0 0,0 0,0 0,0 0,0-1,0 1,0 0,-1 0,1 0,0 0,0 0,0-1,0 1,0 0,0-14,4-12,5-1,-7 21,-12 22,5-6,1 0,-1 1,2 0,0 0,0 0,1 0,0 1,1-1,0 0,1 1,2 16,-2-1,-2-17,-1 1,0-1,-1 1,0-1,-1 0,0-1,0 1,-11 13,7-8,-15 9,21-22,1-1,-1 1,1 0,0 0,0 1,-1-1,1 0,1 1,-1-1,0 1,1 0,-2 3,-67 199,64-191,-1 0,0-1,-1 0,-17 21,-14 25,35-52,0 1,-1-1,0 0,0-1,0 1,-1-1,0 0,0-1,0 1,-1-1,0 0,0-1,0 0,-14 6,-11 13,28-20,0 1,-1-1,1 0,-1 0,1 0,-10 4,-18 2,-1-1,0-2,0-1,0-1,-66-2,73 0,-1 1,1 2,0 0,-31 11,44-12,0 0,0 1,1 0,-1 1,-22 15,30-17,1 0,0 1,-1-1,1 1,0 0,1 0,0 0,-1 0,1 0,1 1,-1 0,1-1,0 1,1 0,-3 10,0 14,0 49,4-44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42.61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399 0,'-42'2,"-45"8,8 0,76-10,0 0,0 0,1 1,-1-1,0 1,0 0,1 0,-1 0,1 0,-1 0,1 1,-1-1,1 1,0 0,-1-1,1 1,0 0,0 0,1 0,-1 1,0-1,1 0,-1 1,1-1,-2 4,0 5,0 0,1-1,0 1,1 0,-1 16,3-20,-1 1,-1 0,0-1,0 1,0 0,-1-1,0 1,-1-1,-5 12,-6 3,1 2,-20 46,29-57,1-1,0 1,1 0,-1 26,3-27,-1 0,0-1,-1 1,0-1,-1 1,0-1,-5 11,3-13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8:45.30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160 632,'5'-43,"-4"39,0-1,0 1,0-1,-1 1,0-1,0 1,0-1,0 1,-1-1,1 1,-1-1,0 1,-1 0,1-1,-1 1,0 0,-3-5,3 6,0 0,0 0,0 0,0-1,1 1,-1 0,1-1,0 1,0-1,0 1,1-1,-1 1,1-1,-1 0,1 1,1-1,-1 0,0 1,1-1,0 1,-1-1,2 1,-1-1,0 1,1 0,-1-1,1 1,0 0,0 0,0 0,3-3,-4 5,0 1,0-1,-1 0,1 1,0-1,-1 0,1 0,-1 0,1 0,-1 0,1 0,-1 0,1 0,-1 0,0 0,0 0,0 0,1 0,-1 0,0 0,0 0,0 0,0 0,-1 0,1 0,0 0,0 0,-1 0,1 0,0 0,-1 0,1 0,-1 1,0-2,-2 0,-1 0,1 0,0 1,-1 0,1-1,-1 1,1 0,-6 0,6 1,0 0,0-1,0 1,-1-1,1 0,0 0,0 0,1 0,-1-1,0 1,0-1,1 1,-1-1,1 0,-1 0,1 0,0 0,0-1,-3-3,-5-23,2 0,-4-34,10 53,-12-125,-6 93,17 33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29:20.92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13 82,'-11'79,"11"-114,-1 27,1 0,0 1,0-1,0 1,1-1,0 0,0 1,1 0,0-1,0 1,1 0,0 0,0 0,0 0,7-8,-8 64,-2-38,0 0,0-1,1 1,0 0,1-1,1 1,-1-1,1 1,9 17,-9-19,0 0,0 1,-1-1,0 1,-1-1,0 1,0 0,-1-1,-2 15,1-13,1 0,0 0,1 0,0 0,0 0,5 14,6 5,29 53,-32-66,5 8,9 18,36 90,-36-87,-21-43,1 1,-1-1,0 1,0-1,0 1,0-1,-1 1,1 0,-1 0,0 0,0 0,-1 0,1 0,-1 0,1 0,-2 0,1 0,0 0,-1 0,1 0,-1 0,0 0,-1 0,1 0,-4 6,-4 9,0 1,1 0,-10 37,16-49,-2 5,1-1,0 1,1 0,0 0,0 19,3-29,-1 1,1 0,-1-1,1 1,0-1,0 1,1-1,-1 1,1-1,0 0,-1 0,1 0,1 0,-1 0,0 0,1-1,-1 1,1-1,0 1,0-1,0 0,0 0,0 0,5 1,-5-2,0 1,0-1,0 0,0 1,-1-1,1 1,-1 0,1 0,-1 0,0 0,0 0,0 1,0-1,0 1,2 3,-3-2,0 1,0-1,-1 1,1 0,-1-1,0 1,-1-1,-1 8,1 0,1-7,-1 1,1 0,1 0,-1 0,1-1,0 1,0 0,0 0,1-1,0 1,0-1,0 0,1 1,0-1,0 0,6 7,-9-11,1 0,0 0,-1 0,1 0,0 0,-1 1,1-1,-1 0,1 1,-1-1,0 0,0 1,0-1,1 0,-1 1,0-1,-1 0,1 1,0-1,0 1,0-1,-1 0,1 1,-1-1,1 0,-1 0,0 0,0 2,0-2,0-1,0 1,0-1,1 1,-1-1,0 1,0-1,0 0,0 1,0-1,0 0,0 0,0 0,0 0,0 0,0 0,0 0,0 0,0 0,0 0,0-1,0 1,0 0,0-1,0 1,0 0,0-1,0 0,0 1,1-1,-1 1,0-1,0 0,1 0,-1 1,-1-3,-3-3,-1-1,1 0,1-1,-1 1,1-1,0 0,1 0,0 0,0-1,1 1,0 0,1-1,0 0,-1-15,1 16,-1 13,-3 26,0-1,4-27,0-1,0 1,0-1,0 1,-1-1,1 0,0 1,-1-1,0 0,1 0,-1 0,0 0,0 0,0-1,0 1,-3 1,4-3,1 1,-1-1,1 0,-1 0,1 0,-1 0,1 0,-1 0,1 0,-1 0,1 0,0 0,-1 0,1 0,-1-1,1 1,-1 0,1 0,-1 0,1-1,0 1,-1 0,1 0,-1-1,1 1,0 0,-1-1,1 1,0-1,-1 0,-5-27,12-136,0 24,-9 86,-11-72,12 111,-19-77,14 64,-8-50,14 64,0 5,1-1,-2 0,1 0,-1 0,-1 1,-6-19,9 28,-1 0,1 0,0-1,0 1,0 0,0 0,0-1,0 1,-1 0,1 0,0 0,0-1,0 1,0 0,-1 0,1 0,0 0,0 0,0-1,-1 1,1 0,0 0,0 0,-1 0,1 0,0 0,0 0,-1 0,1 0,0 0,0 0,-1 0,1 0,0 0,0 0,-1 0,1 0,0 0,0 0,-1 0,1 1,0-1,0 0,-1 0,1 0,0 0,0 1,-10 14,0 21,5 6,2 0,2 0,4 43,0 6,-14 81,11-167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5:36.34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384 1,'-242'11,"232"-10,1 0,0 1,0 0,-1 1,2-1,-12 6,-20 6,38-14,0 1,0-1,1 1,-1-1,0 1,1 0,-1 0,0 0,1 0,-1 0,1 0,-3 2,4-2,0-1,0 1,-1-1,1 1,0-1,-1 1,1-1,0 1,0-1,0 1,0-1,0 1,0-1,0 1,0-1,0 1,0 0,0-1,0 1,0-1,0 1,0-1,0 1,1-1,-1 1,0 0,2 1,-1-1,1 1,0 0,-1-1,1 1,0-1,0 0,0 0,-1 0,1 0,1 0,-1 0,0 0,0-1,0 1,0-1,0 1,4-1,154 0,0 0,-157 0,-1 1,1-1,0 1,0 0,-1-1,1 1,-1 0,1 1,-1-1,1 0,-1 1,0-1,1 1,-1 0,0 0,0 0,0 0,-1 0,1 0,0 0,-1 1,1-1,-1 0,0 1,0 0,0-1,0 1,0-1,0 5,15 27,-11-26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7:45.1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0,'2174'2174,"-2165"-2165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5:41.84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50 24,'-2'1,"0"-1,-1 0,1 0,0 0,0 0,0 0,0 0,-1-1,1 1,0 0,0-1,0 0,0 0,0 0,0 0,0 0,0 0,1 0,-1 0,0-1,0 1,1-1,-2-1,3 2,-1 1,1 0,0 0,0 0,0 0,0 0,0-1,0 1,0 0,0 0,0 0,0 0,0-1,0 1,0 0,0 0,0 0,0 0,0-1,0 1,0 0,0 0,1 0,-1 0,0 0,0-1,0 1,0 0,0 0,0 0,0 0,0 0,1 0,-1 0,0-1,0 1,0 0,0 0,0 0,1 0,-1 0,0 0,0 0,0 0,0 0,1 0,-1 0,0 0,0 0,15-1,13 5,-22-3,0 1,0-1,0 1,0 1,-1-1,1 1,-1-1,11 8,-14-7,0-1,0 1,0 0,0-1,0 1,-1 0,1 0,-1 0,1 0,-1 1,0-1,-1 0,1 0,0 1,-1-1,0 0,0 1,0 3,-13 143,14-139,1-1,0 1,0 0,1-1,1 0,-1 1,2-1,10 18,7 19,27 114,-48-159,0-1,-1 0,1 1,0-1,0 0,0 1,0-1,0 0,0 0,0 0,1 0,-1 0,0 0,1 0,-1 0,0-1,1 1,-1 0,1-1,-1 0,1 1,0-1,-1 0,1 1,-1-1,1 0,-1 0,1 0,0-1,2 1,7-3,0 1,0-2,18-7,11-2,-12 11,-22 2,-1 0,0-1,0 1,0-1,0 0,0 0,9-4,-12 4,0-1,0 1,-1 0,1-1,0 0,-1 1,0-1,1 0,-1 0,0 0,0 0,0 0,0 0,0 0,0 0,0 0,-1 0,1-1,-1 1,0 0,0 0,0-4,0-25,3-14,-2 43,0 0,0 0,-1 0,1 0,1 0,-1 0,0 0,0 1,1-1,-1 0,1 1,0-1,-1 1,1 0,0-1,0 1,0 0,0 0,2-1,6-1,0-1,1 2,0-1,19-1,-20 3,-1 0,0 0,0-1,0 0,0-1,0 0,10-5,-18 7,1 0,-1 0,1 1,-1-1,1 0,0 1,-1-1,1 1,0 0,0-1,-1 1,1 0,0 0,0 0,-1 0,1 1,0-1,0 0,-1 1,1-1,0 1,-1 0,3 0,-1 1,-1 1,1-1,0 0,-1 1,1-1,-1 1,0 0,0 0,0 0,3 6,0 3,0 0,0 0,-2 1,1 0,1 15,-5-27,0 1,1-1,-1 0,0 0,1 1,0-1,-1 0,1 0,-1 0,1 0,0 0,0 0,0 0,0 0,0 0,0 0,0 0,0-1,0 1,0 0,0-1,0 1,0-1,1 1,-1-1,0 1,0-1,1 0,1 0,44 0,-33-1,-3 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6:08.89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0,'15'2,"-1"1,1 1,0 0,24 11,-33-12,-1 0,0-1,0 2,0-1,0 0,0 1,-1 0,0 0,0 1,0-1,0 1,-1 0,1 0,-1 0,4 10,12 16,-9-17,1 0,0-1,1 0,0-1,1-1,20 14,-14-10,-14-11,1 2,-1-1,1 1,-1-1,-1 2,1-1,-1 0,-1 1,1 0,-1 0,0 0,4 14,1 1,-6-16,2-1,-1 1,0 0,1-1,0 0,0 0,1 0,-1 0,1-1,6 5,-6-6,-1 0,0 1,0 0,0-1,0 1,-1 1,0-1,0 0,0 1,0-1,0 1,-1 0,0 0,0 0,2 10,37 183,-8-94,-24-78,-2 1,9 53,-6-24,-9-52,1 0,-1 0,1-1,0 1,0 0,0-1,1 0,-1 1,1-1,-1 0,1 0,0-1,1 1,-1-1,0 1,1-1,-1 0,1 0,0-1,4 2,-3-1,0 1,0-1,-1 1,1 0,-1 0,1 0,-1 1,0-1,0 1,-1 0,1 0,-1 0,5 8,12 32,19 57,-37-93,3 7,0 0,-2 0,4 26,-2-11,2-1,2 1,0-1,2 0,1-1,19 32,22 25,-12-44,-13-15,-24-21,-1 1,0-1,-1 0,1 1,-1-1,0 1,0 0,-1 0,1 5,7 57,-8-53,1 0,-2 1,0-1,-1 1,-1-1,0 1,-1-1,0 0,-1 0,-9 20,13-35,0 0,0 0,-1 0,1 0,0 1,0-1,0 0,0 0,0 0,0 0,0 0,0 1,0-1,0 0,0 0,0 0,0 0,0 0,0 1,0-1,0 0,0 0,0 0,0 0,0 0,0 1,0-1,0 0,1 0,-1 0,0 0,0 0,0 0,0 0,0 1,0-1,0 0,0 0,1 0,-1 0,0 0,0 0,0 0,0 0,0 0,1 0,-1 0,0 0,0 0,0 0,0 0,1 0,13-1,22-7,-30 6,21-6,-20 6,0 0,1 0,-1 0,1 1,14-1,-20 2,1 1,-1-1,1 1,-1-1,0 1,1 0,-1 0,0 0,1 0,-1 0,0 1,0-1,0 1,0-1,0 1,-1 0,1 0,0-1,-1 1,1 0,-1 1,2 2,0-1,0-1,-1 0,1 0,1 0,-1-1,0 1,1-1,0 0,-1 0,1 0,0 0,0 0,0-1,0 0,0 0,0 0,0 0,1-1,-1 0,0 0,6 0,-5 0,0 0,0 0,0 1,0-1,0 1,0 0,0 1,0-1,0 1,0 0,-1 0,1 1,-1-1,1 1,-1 0,6 6,-5-2,0 0,-1 1,0 0,0 0,4 10,-6-11,1 0,0 0,0 0,1-1,0 1,0-1,1 0,6 8,-6-10,0 0,0 0,0-1,1 0,-1 0,1 0,0 0,-1-1,9 2,-13-3,0-1,1 1,-1-1,1 0,-1 0,0 0,1 0,-1 0,1 0,-1 0,1 0,-1 0,0-1,1 1,-1 0,0-1,1 0,-1 1,0-1,1 0,-1 1,0-1,0 0,0 0,0 0,0 0,0 0,0 0,0 0,0-1,-1 1,1 0,0 0,-1-1,1 1,-1 0,1-1,-1 1,0 0,1-1,-1 1,0-1,0 1,0-1,-1-1,-4-57,0 25,5 34,0 1,0-1,0 0,0 1,0-1,0 0,1 0,-1 1,0-1,0 0,1 1,-1-1,0 0,1 1,-1-1,0 1,1-1,-1 1,1-1,-1 1,1-1,-1 1,1-1,0 1,-1-1,1 1,0 0,-1-1,1 1,1 0,28-6,-27 6,1-1,-1 1,0-1,0 1,0-1,0 0,0 0,0 0,6-3,-7 1,1-1,0 1,-1-1,0 1,0-1,0 0,0 0,0 0,-1 0,0 0,1-5,-2 7,1 0,-1-1,0 1,1 0,-1 0,1-1,0 1,0 0,0 0,0 0,0 0,0 0,1 0,-1 0,0 0,1 0,0 1,-1-1,1 1,0-1,0 1,0 0,0-1,0 1,0 0,0 1,0-1,1 0,-1 0,0 1,0-1,1 1,1 0,10 0,-9 0,1 0,0 0,0 0,0-1,0 0,0 0,-1 0,1-1,0 0,-1 0,1 0,-1-1,0 0,5-3,-7 3,1 1,0 0,-1 0,1 0,0 0,0 0,0 1,0-1,0 1,0 0,0 1,1-1,-1 1,0 0,0 0,1 0,-1 0,0 1,0 0,0-1,1 2,-1-1,0 0,0 1,-1 0,1 0,0 0,-1 0,1 1,-1-1,1 1,2 3,12 13,-16-17,0 0,0-1,0 1,0 0,-1 1,1-1,-1 0,1 0,-1 1,0-1,0 0,0 1,0-1,0 1,0 0,-1-1,1 1,-1 0,0-1,0 6,1 24,0-19,0-1,-1 1,-1 0,0 0,-3 15,4-28,0 0,0 0,0 0,0 0,0 0,0 0,0 0,0 0,0 0,0-1,-1 1,1 0,0 0,0 0,0 0,0 0,0 0,0 0,0 0,0 0,0 0,0 0,0 0,0 0,0 0,0 0,0-1,-1 1,1 0,0 0,0 0,0 0,0 0,0 0,0 0,0 0,0 0,0 0,0 0,-1 0,1 0,0 0,0 0,0 0,0 0,0 1,0-1,0 0,0 0,0 0,0 0,0 0,-1 0,-2-16,0-20,4 27,1 0,0 1,0-1,1 1,0-1,1 1,0 0,0 1,1-1,0 0,6-7,-6 8,-2 4,-1 1,1-1,0 1,0-1,0 1,1 0,-1 0,0 1,1-1,-1 0,1 1,0 0,-1 0,1 0,0 1,0-1,6 1,73 2,-70-1,1 1,0 1,0 1,0 0,0 1,15 7,-14-6,0 0,0-1,28 6,-40-10,1 0,0 0,0 0,-1 1,1 0,-1 0,0 0,1 0,-1 0,0 1,0-1,3 5,-2-4,-1 0,1 0,0 0,-1 0,1-1,0 1,1-1,7 3,105 37,-77-33,-36-9,1 1,-1-1,0 1,0 0,0 0,0 1,0-1,0 1,-1 0,1 0,0 0,-1 0,0 1,1-1,-1 1,0 0,0 0,0 0,2 4,7 12,-2 0,0 1,-1 0,-1 1,9 34,2 3,-7-23,0-5,-2 0,-1 1,-1 0,4 36,-9-43,1 0,1 0,12 35,-14-42,0 1,-1-1,0 1,-2-1,0 1,-3 21,0 18,3-54,-1 0,1 0,0 0,0 0,0 0,1 0,-1 0,0-1,1 1,0 0,0 0,0 0,0-1,0 1,1 0,-1-1,1 1,-1-1,1 0,0 1,0-1,0 0,0 0,1 0,-1 0,0-1,1 1,-1-1,1 1,0-1,-1 0,1 0,0 0,0 0,0-1,0 1,-1-1,1 0,3 1,0-1,-1 1,1 0,-1 1,1-1,-1 1,0 0,0 1,0-1,0 1,0 0,-1 0,7 6,-3 0,0 0,0 0,-1 1,9 17,-10-15,0 0,-1 0,5 19,4 8,9 10,-18-40,0 0,0 1,-1-1,-1 1,0 0,0 0,-1 1,0-1,1 16,-3-13,1 10,-1 0,-1-1,-1 1,-5 23,5-39,0 0,-1 0,0 0,0-1,0 1,-1-1,0 1,0-1,0-1,-1 1,0 0,0-1,-1 0,1 0,-1-1,-10 6,6-3,0 0,1 1,0 0,0 0,0 0,1 2,1-1,-1 1,2 0,-1 0,1 0,1 1,0 0,-7 22,8-25,0 0,-1-1,0 0,0 0,-1-1,0 1,0-1,0-1,-1 1,0-1,0 0,-14 7,-21 18,38-28,0 1,0-1,0 0,-1 0,1 0,0-1,-1 0,1 1,-1-2,-5 2,5-2,1 1,0 0,0 0,0 0,-1 0,1 1,-5 2,7-2,1-1,0 0,-1 0,1 1,0-1,0 1,0-1,0 1,0 0,0-1,0 1,0 0,1 0,-1-1,1 1,-1 0,1 0,0 0,0 0,0-1,0 5,2 133,-2-129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6:52.29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3666 142,'-1'4,"-1"0,0 0,0 0,0 0,0-1,-1 1,0-1,1 0,-1 0,-6 5,-10 13,6-2,8-12,0-1,1 1,0 0,-7 15,11-21,1-1,-1 1,0-1,0 1,1-1,-1 0,1 1,-1-1,0 0,1 1,-1-1,1 0,-1 1,1-1,-1 0,1 0,-1 0,1 1,-1-1,1 0,-1 0,1 0,-1 0,1 0,-1 0,1 0,-1 0,1 0,-1 0,1 0,-1 0,1-1,-1 1,1 0,-1 0,1 0,0-1,23-5,3-1,0-2,-1-1,0-1,42-25,-67 36,-1 0,0 0,0 0,1 0,-1-1,0 1,0 0,1 0,-1 0,0 0,0-1,0 1,0 0,1 0,-1 0,0-1,0 1,0 0,0 0,0 0,0-1,1 1,-1 0,0 0,0-1,0 1,0 0,0-1,0 1,0 0,0 0,0-1,0 1,0 0,0 0,0-1,-1 1,1 0,0 0,0-1,0 1,0 0,0 0,0 0,-1-1,1 1,0 0,-17-8,-18 1,21 6,0 1,0 0,0 1,0 0,-18 5,26-5,1 1,-1 0,0 1,1-1,0 1,0 0,0 0,0 1,0-1,1 1,-1 0,1 0,0 1,-7 9,8-8,0-1,0 1,1 1,-1-1,1 0,-1 9,-6 16,-40-72,46 40,-1 1,0-1,0 0,0 1,0 0,0 0,0 0,0 0,0 1,0 0,0 0,0 0,0 0,1 0,-1 1,0-1,1 1,-1 0,1 0,0 1,0-1,0 1,0-1,0 1,-4 5,3-2,0 0,0 0,0 0,1 0,0 1,0 0,1-1,0 1,0 0,0 0,1 1,0-1,0 11,12 26,-9-40,-1 1,1-1,-1 1,0 0,0-1,0 1,0 0,-1 7,-1-10,1-1,-1 1,0-1,1 0,-1 1,0-1,0 0,0 0,0 0,0 0,0 0,0 0,-1 0,1 0,0 0,0 0,-1-1,1 1,-1 0,1-1,-1 1,1-1,-1 0,1 1,-1-1,1 0,-1 0,1 0,-1 0,1 0,-1-1,-2 0,-23 3,25-1,0-1,0 1,0-1,0 0,0 1,0-1,0 0,1 0,-1 0,0 0,0-1,0 1,0 0,0-1,0 0,1 1,-1-1,0 0,0 0,1 0,-1 0,1 0,-1 0,1 0,-1-1,1 1,0 0,-1-1,1 1,0-1,0 0,0 1,0-1,1 0,-1 0,0 1,1-1,-1 0,1 0,-1-3,-1 1,-1-1,0 0,0 0,0 1,-1 0,1 0,-1 0,0 0,0 0,0 1,-1-1,1 1,-1 1,0-1,0 1,0-1,0 1,0 1,-1-1,1 1,0 0,-1 0,1 0,-1 1,-8 0,8 0,0-1,1 1,-1 0,0 1,0-1,1 1,-1 1,1-1,-1 1,1 0,-1 0,1 0,0 1,0-1,0 1,0 1,1-1,-1 1,1 0,0 0,0 0,0 0,1 1,-7 9,8-6,0 0,0 0,1 0,-1 0,2 0,-1 0,2 16,0-16,-1-1,0 1,0 0,-1 0,0-1,0 1,0 0,-1-1,-1 1,-2 6,-5 4,0 0,-1 0,0-1,-17 17,21-24,-1 1,1-1,1 1,0 1,1-1,-5 14,-13 28,16-41,0 1,1 0,1 0,0 0,1 1,0 0,1 0,1 0,0 0,0 23,2-29,-1-1,0 1,-1 0,0-1,0 1,-1-1,1 0,-7 11,5-11,1 1,0-1,0 1,0 0,1-1,0 1,1 0,-1 13,1 1,0 0,-1 0,-2-1,0 1,-9 27,13-49,0 0,0 0,0 0,0 0,0 0,0 0,0 1,-1-1,1 0,0 0,0 0,0 0,0 0,0 0,0 0,0 0,-1 1,1-1,0 0,0 0,0 0,0 0,0 0,-1 0,1 0,0 0,0 0,0 0,0 0,0 0,-1 0,1 0,0 0,0 0,0 0,0 0,-1 0,1 0,0 0,0-1,0 1,0 0,0 0,0 0,-1 0,1 0,0 0,0 0,0 0,0-1,0 1,0 0,0 0,0 0,0 0,-1-1,-8-13,-6-17,7 7,0 0,2-1,-5-38,11 59,0 0,1 0,0 0,-1 0,1 0,1 1,-1-1,3-5,7-30,-11 31,0 0,-1 0,-1 0,1 0,-1 0,-4-8,4 12,1-1,-1 1,1-1,0 0,0 0,0 0,0 0,1 1,0-1,0 0,0 0,1 0,-1 0,1 0,0 1,1-1,-1 0,1 1,2-6,-1 5,0-1,0 1,0-1,-1 0,0 0,-1 0,1 0,-1-1,0 1,-1-12,0 15,0 0,-1-1,0 1,0 0,0 0,0 0,0 1,-1-1,1 0,-1 0,1 1,-1-1,0 1,0-1,-1 1,1 0,0 0,-1 0,1 0,-1 0,0 1,1-1,-5-1,3 1,-5-2,1-1,-1 2,0-1,0 1,-16-3,23 6,1 0,-1 0,1 0,-1 0,0 0,1 0,-1 0,0 1,1-1,-1 1,1-1,-1 1,1-1,-1 1,1 0,0 0,-1 0,1 0,0 0,0 0,-1 0,1 0,0 0,0 1,0-1,0 0,1 1,-1-1,0 1,1-1,-1 1,0-1,1 1,0-1,-1 1,1 0,0-1,0 1,0 0,0-1,0 2,-3 10,-3-14,-13-27,-13-48,30 67,0 1,0-1,1 0,0 0,1 0,0 0,0 0,0 1,2-1,1-9,2-35,-5 51,0 0,0 0,-1 0,1-1,-1 2,1-1,-1 0,0 0,0 0,0 0,0 0,0 1,0-1,0 0,-1 1,1-1,-1 1,1-1,-1 1,0 0,1 0,-1 0,0 0,0 0,0 0,1 0,-1 0,0 1,0-1,0 1,0 0,0-1,-3 1,-11-2,-1 1,1 1,-22 2,13-1,5 0,14-1,0 1,1-1,-1 0,0-1,1 1,-12-4,15 3,1 1,0-1,-1 0,1 0,-1 0,1 0,0 0,0 0,0-1,0 1,0 0,0 0,0-1,0 1,0-1,0 1,1-1,-1 1,1-1,-1 1,1-1,0 0,-1 1,1-1,0 0,0 1,0-1,1-2,-1-18,0 1,-1-1,-1 1,-1-1,-8-28,10 45,-1 0,0 1,0-1,0 1,0-1,-1 1,0 0,0 0,0 0,0 0,-1 0,1 1,-1 0,0-1,0 2,0-1,-1 0,1 1,-1 0,1 0,-1 0,0 0,0 1,1 0,-1 0,0 0,0 0,0 1,-7 0,2 1,1 0,0 1,0 0,1 0,-1 1,0 0,1 0,-1 1,1 0,0 1,1-1,-1 2,1-1,-12 12,-7 8,1 2,-27 38,50-62,-17 19,-1-1,-27 23,15-14,27-25,1 1,0-1,0 1,1 0,0 0,0 0,0 0,0 0,-1 9,-15 30,16-37,-1 0,1 0,1 0,-1 0,-1 15,3-17,0 1,0-1,-1 1,1-1,-2 0,1 0,0 0,-1 0,0-1,-1 1,-5 7,-31 50,36-56,0 0,1 0,0 0,0 0,-3 13,5-13,-1 0,-1 0,1 0,-1 0,-1-1,1 1,-5 6,2-5,1 0,1 0,0 0,0 1,0-1,1 1,1 0,-1 0,2 1,-1-1,1 0,0 1,1-1,1 14,-3 27,2-48,0 0,-1 1,0-1,0 1,1-1,-1 0,-1 0,1 1,0-1,0 0,-1 0,1 0,-1 0,0-1,0 1,1 0,-1-1,0 1,0-1,-1 0,1 1,0-1,0 0,-1 0,1-1,0 1,-4 0,3 0,0 0,0 1,-1-1,1 0,0 1,0 0,0 0,1 0,-1 0,0 0,1 0,-1 1,1-1,0 1,0 0,-3 4,-8 36,12-36,-1 0,1 0,-1-1,-1 1,1 0,-1-1,0 0,-6 8,6-12,0 0,0 0,0-1,0 1,-1-1,1 0,0 0,-1 0,1 0,-1-1,1 1,-1-1,1 0,-1 0,1 0,-7-1,5 0,1 1,-1 0,0 0,1 0,-1 0,0 1,1 0,-1 0,1 0,-1 1,-4 2,-2 3,-1 0,1 0,-1-1,0 0,-1-1,0-1,-23 6,30-9,0-1,-1 0,1 0,0 0,-1-1,1 0,0 0,0-1,0 0,0 0,0 0,1 0,-1-1,0 0,1-1,0 1,0-1,0 0,-4-4,1 1,0 0,0 0,0 1,-1 0,1 1,-18-8,23 12,1 0,-1 1,1-1,-1 1,1 0,-1-1,1 1,-1 0,0 0,1 1,-1-1,1 1,-1-1,1 1,-1 0,1 0,-1 0,1 0,0 0,-1 0,1 1,0-1,0 1,0 0,0-1,1 1,-1 0,0 0,1 0,-1 0,-2 5,1-4,0 1,-1-1,0 0,0 0,0 0,0-1,0 1,-1-1,1 0,-1 0,1-1,-1 1,0-1,-7 1,-1 0,-1 0,0-1,-27 0,2-10,30 7,0-1,0 1,-1 0,1 1,-1 0,-10 1,18 0,0 1,1-1,-1 0,0 1,0 0,1-1,-1 1,0 0,1 0,-1 0,1 0,-1 0,1 0,0 0,0 0,-1 1,1-1,0 1,0-1,0 1,0-1,0 1,0-1,1 1,-1 0,1-1,-1 1,1 0,-1 0,1-1,0 1,0 0,0 0,0 0,0-1,0 1,1 0,0 2,-1-2,0-1,1 1,-1-1,0 1,1-1,-1 1,1-1,0 0,0 1,-1-1,1 0,0 0,0 1,2 1,3-3,-5-15,-24-96,-1 59,20 44,0 0,0 0,0 0,1-1,-4-14,7 16,1 0,0 0,0 0,0 0,1 0,0 0,1 0,-1 1,1-1,0 1,6-9,15-41,-21 34,-1 0,-1 0,-1 0,-1 0,-2 0,1 0,-11-35,-5-53,17 102,-1 0,0 0,0 0,-1 0,0 0,0 1,-1 0,0-1,-1 1,1 0,-1 1,0-1,-1 1,0 0,-12-10,14 12,-2-4,0-1,0 0,1 0,0 0,1-1,0 1,1-1,-1 0,2 0,0-1,0 1,1 0,0-1,1 1,0-1,0 1,1 0,1-1,0 1,3-12,7-4,-10 23,0-1,0 0,0 1,-1-1,1 0,-1 0,0 0,0 0,0 0,-1 0,0 0,1 0,-2 0,1 0,0 0,-1 0,1 0,-3-5,-16-42,18 48,0 1,0-1,0 1,0-1,-1 1,1 0,-1 0,0 0,0 0,1 0,-1 0,0 0,0 1,-1-1,1 1,0-1,-1 1,-2-1,5 2,-1 0,0 0,0 1,1-1,-1 0,0 0,1 1,-1-1,0 0,1 1,-1-1,0 1,1-1,-1 1,1-1,-1 1,1-1,-1 1,1 0,-1-1,1 1,0 0,-1-1,1 1,0 0,0-1,-1 1,1 1,-6 23,5-22,1-13,1-3,1-28,0-42,-2 77,0 0,-1 0,0 0,0 0,0 0,-1 0,0 0,0 0,-1 1,-3-7,4 10,0 0,0 1,0-1,0 0,0 1,0 0,0 0,-1 0,1 0,-1 0,1 0,0 0,-1 1,0-1,1 1,-1 0,-3 0,-56 2,35-1,-13-3,30 1,-1 0,0 1,0 0,0 0,1 1,-21 5,28-4,1 1,0 0,0 0,0 0,0 0,1 0,-1 1,1-1,0 0,-1 1,2-1,-1 1,0-1,1 1,-1 6,-5 18,5-24,7-12,-3 2,0 1,1-1,0 1,0 0,1 0,-1 0,1 0,0 1,0 0,12-7,4 8,1 0,0 2,0 0,32 5,48-3,231-38,-270 26,47-5,427 11,-288 8,-125-2,129-3,-188-2,119-3,-90 5,-46-1,-1 3,78 10,-102-2,-22-8,-1 0,0 0,0 0,1 0,-1 1,0-1,0 0,0 0,0 0,1 0,-1 1,0-1,0 0,0 0,0 1,0-1,0 0,0 0,0 1,0-1,1 0,-1 0,0 1,0-1,0 0,0 0,-1 1,1-1,0 0,0 0,0 0,0 1,0-1,0 0,0 0,0 1,0-1,0 0,-1 0,1 1,-2 0,-1 1,1-1,0 0,-1 1,1-1,-1 0,1-1,-1 1,1 0,-1-1,1 1,-6-1,-69 6,-115 23,131-19,0-3,-1-2,-74-4,83-3,-1 3,0 2,0 3,-93 21,71-1,54-17,0-1,0-1,0-1,-1-1,-44 3,-359-10,361-9,51 7,0 1,0 1,-21-1,3 4,-57 11,9-1,67-9,0 0,1 1,-1 1,0 0,-12 6,78-15,-8 1,2 2,85 6,-10 1,946-6,-1041 6,-27-5,1 0,-1 1,1-1,-1 0,1 0,-1 0,0 1,1-1,-1 0,1 1,-1-1,0 0,1 1,-1-1,0 1,0-1,1 0,-1 1,0-1,0 1,0-1,0 1,1-1,-1 1,0-1,0 1,0 0,-1 1,0-1,0 1,0-1,0 1,0-1,-1 1,1-1,0 0,-1 0,1 1,-1-1,1 0,-1 0,1 0,-1-1,0 1,0 0,1-1,-1 1,0-1,-3 1,-30 6,-60 6,63-11,0 3,-50 12,41-8,1-2,-1-2,0-1,-1-3,-55-4,-96 6,139 0,-62-4,67-1,-84 8,110-1,20-4,0-1,1 1,-1 0,0-1,1 0,-1 0,0 1,0-1,1-1,-1 1,0 0,1-1,-6-1,-89-18,32 9,62 10,-1 1,0 0,1 0,-1 0,0 1,1 0,-1-1,0 1,1 0,-1 0,1 1,0-1,-1 1,1 0,-4 3,7-5,-1 0,1 0,0 0,0 1,-1-1,1 0,0 0,0 1,-1-1,1 0,0 1,0-1,0 0,-1 1,1-1,0 0,0 1,0-1,0 0,0 1,0-1,0 0,0 1,0-1,0 1,0-1,0 0,0 1,0-1,0 0,0 1,0-1,1 0,-1 1,0-1,0 0,0 1,0-1,1 0,-1 0,0 1,0-1,1 0,-1 1,23 10,26 0,-48-11,70 7,1-2,94-7,-44-1,206 15,-279-10,0 3,52 11,-56-7,1-2,72 0,-371 4,224-11,0 0,0 2,0 1,0 1,-46 13,-91 21,31-8,111-26,0 0,0-2,0 0,0-2,-28-2,-58 1,63 13,40-10,-1 1,1-1,0-1,-1 1,-12 0,16-2,0 0,0 0,0 0,0 0,0 0,1-1,-1 0,0 0,0 0,0 0,1-1,-1 1,1-1,-1 0,-3-3,5 2,0 0,0 0,0 0,0 0,1-1,-1 1,1-1,0 1,0-1,0 1,1-1,-1 0,1 1,0-1,0 0,1-5,-2 7,1 1,0-1,0 1,0-1,0 1,0-1,0 1,0-1,0 1,1-1,-1 1,0-1,1 1,0-1,-1 1,1 0,0-1,-1 1,1 0,0 0,0-1,0 1,0 0,0 0,1 0,-1 0,2-1,0 2,0 0,0 0,0 0,0 1,-1-1,1 1,0 0,0 0,0 0,-1 0,1 0,0 0,4 4,60 36,-54-31,1-1,0-1,1 0,0 0,0-2,0 0,1-1,0 0,24 3,194-1,-171-9,0 3,104 15,-146-13,1-2,-1 0,1-1,25-4,45 0,-92 4,0 0,0 0,0 0,0 0,1 0,-1 0,0-1,0 1,0 0,1 0,-1 0,0 0,0 0,0 0,1 0,-1 0,0 0,0 0,0 0,0 0,1 0,-1 0,0 0,0 1,0-1,1 0,-1 0,0 0,0 0,0 0,0 0,1 0,-1 1,0-1,0 0,0 0,0 0,0 0,0 0,0 1,1-1,-1 0,0 0,0 0,0 1,0-1,0 0,0 0,0 0,0 1,0-1,0 0,0 0,0 0,0 0,0 1,0-1,-14 9,-20 6,-25-4,0-2,0-3,0-3,-91-6,30 1,-306 2,425 0,-1-1,1 1,-1 0,1 0,-1 0,1 0,-1 0,1 1,-1-1,1 0,-1 1,1-1,-1 1,1 0,-1-1,1 1,0 0,-1 0,1 0,0 0,0 0,0 0,0 0,0 0,0 0,0 0,0 1,0-1,0 0,1 1,-1-1,1 1,-1-1,0 3,1-2,1 0,-1-1,1 1,-1 0,1 0,-1-1,1 1,0 0,0-1,0 1,0-1,0 1,0-1,0 1,1-1,-1 0,0 0,1 0,-1 0,1 0,-1 0,1 0,0 0,-1 0,1-1,0 1,0-1,-1 1,4 0,45 7,0-2,1-2,-1-2,61-6,0 2,312 2,-414 1,-1 0,0 0,0 1,0 1,0-1,0 1,0 0,-1 1,1 0,-1 0,0 1,7 6,-13-11,-1 0,0 0,0 0,1 1,-1-1,0 0,0 0,0 1,1-1,-1 0,0 1,0-1,0 0,0 1,1-1,-1 0,0 1,0-1,0 0,0 1,0-1,0 0,0 1,0-1,0 0,0 1,0-1,0 0,-1 1,1-1,0 0,0 1,0-1,0 0,0 0,-1 1,1-1,-1 1,-15 6,-20-2,-367-2,203-5,173 3,-1 1,1 2,0 1,0 1,-46 17,64-20,-38 11,46-14,0 0,1 0,-1 0,0 0,1 1,-1-1,0 0,1 0,-1 1,1-1,-1 0,0 1,1-1,-1 1,1-1,-1 1,1-1,-1 1,1-1,0 1,-1-1,1 1,-1-1,1 1,0 0,0-1,-1 1,1 0,0-1,0 1,0 0,0-1,0 1,0 0,0-1,0 1,0 0,0-1,0 1,0 0,0-1,1 1,-1 0,0-1,0 1,1 0,-1-1,1 1,-1-1,0 1,1-1,-1 1,1-1,0 1,6 3,1 0,0-1,0 0,0-1,0 0,0 0,0 0,1-1,-1 0,16-1,-6 1,37 2,0-2,96-11,-87 2,0 2,127 7,-189-1,1 1,-1-1,0 1,0 0,1 0,-1 0,0 0,0 0,0 1,0-1,0 0,0 1,-1 0,1-1,0 1,-1 0,1 0,-1 0,0 0,0 0,1 0,-1 1,-1-1,1 0,0 0,0 1,-1-1,0 1,1-1,-1 4,1 10,0-1,-1 1,-3 23,2-32,1-3,0 0,-1 0,0 0,0 0,0 0,-1 0,1-1,-1 1,0-1,0 1,0-1,0 0,-1 1,1-1,-1 0,0-1,-3 4,-5 1,1 0,-1-1,0 0,-13 5,-24 13,44-21,0 0,1 0,0 0,0 1,-1-1,2 1,-1 0,0 0,1 0,0 0,0 0,0 0,0 1,1-1,-2 7,-11 26,-3-17,5-6,13-13,0 0,0-1,0 1,0 0,0-1,0 1,0 0,0-1,0 1,0-1,0 0,1 1,-1-1,0 0,0 0,0 0,0 1,1-1,-1 0,2-1,-2 1,68 3,-65-3,0-1,0 1,0-1,0 0,0 0,0-1,0 1,-1-1,1 1,0-1,-1-1,1 1,-1 0,4-4,-7 6,0 0,1-1,-1 1,0 0,0 0,0 0,0 0,0 0,0-1,0 1,1 0,-1 0,0 0,0 0,0 0,0-1,0 1,0 0,0 0,0 0,0-1,0 1,0 0,0 0,0 0,0 0,0-1,0 1,0 0,0 0,0 0,-1 0,1-1,0 1,0 0,0 0,0 0,0 0,0 0,0 0,-1-1,1 1,0 0,0 0,0 0,0 0,0 0,-1 0,1 0,0 0,0 0,0 0,0 0,-1-1,1 1,-18-3,-18 2,4 2,0 0,0 0,0-3,0 0,0-2,-34-9,53 10,1-1,-1 2,0-1,0 2,0 0,1 0,-1 1,0 1,0 0,0 1,0 0,-22 8,14-3,-54 16,70-21,-1-1,1-1,-1 1,0-1,1 0,-1 0,0 0,1-1,-1 0,1 0,-7-3,9 3,1-1,0 1,-1-1,1 0,0 0,0 0,0 0,1 0,-1 0,0 0,1-1,0 1,-1-1,1 1,0-1,0 1,1-1,-1 0,0-4,-5-54,6 51,0 0,1 0,0 0,1 0,0 0,6-17,-7 24,0 0,0 1,1-1,-1 1,1-1,0 1,0 0,-1 0,2 0,-1 0,0 0,0 0,1 0,-1 1,0-1,1 1,0-1,-1 1,1 0,0 0,0 1,-1-1,1 0,0 1,0 0,0-1,4 2,325-10,-182-3,-148 12,-1 0,1 0,0-1,0 1,-1 0,1 0,0 1,-1-1,1 0,0 1,-1-1,1 0,0 1,-1 0,1-1,-1 1,1 0,-1 0,1 0,1 2,-3-2,0 0,0 0,0 0,0 0,0 0,0 0,0 0,-1 0,1 1,0-1,-1 0,1 0,-1 0,1 0,-1-1,1 1,-1 0,0 0,1 0,-1 0,0-1,0 1,0 0,0-1,1 1,-1 0,0-1,0 1,0-1,0 0,0 1,-2 0,-2 2,0 0,0 0,1 0,-1-1,0 1,0-1,0 0,-1-1,1 1,-6 0,10-3,1 1,0-1,0 0,0 0,0 0,0 1,0-1,1 0,-1 0,0 0,0 1,1-1,-1 0,0 1,1-1,-1 0,0 0,1 1,-1-1,1 1,-1-1,1 0,-1 1,1-1,1 0,15-19,-13 16,0 1,0-1,1 1,-1 0,1 0,0 1,0-1,7-1,29-19,-41 23,0 1,0-1,0 0,0 0,0 0,1 0,-1 0,0 0,0 0,0 0,0 0,0 0,0 0,0 0,0 0,0 0,0 0,1 0,-1 0,0 0,0 0,0 0,0 0,0 0,0 0,0 0,0 0,0 0,0 0,1 0,-1 0,0 0,0 0,0 0,0 0,0 0,0 0,0 0,0 0,0 0,0-1,-7 14,-16 17,15-22,-2-1,1 0,-1 0,0-1,0 0,-18 7,-72 23,66-25,17-7,1-1,-1-1,0-1,0 0,0-1,0 0,0-2,-19-3,-54-3,-22-3,103 9,12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6:58.82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364 43,'1'-1,"0"0,0 0,0 0,0 0,0 0,0 0,0 0,0 0,1 0,-1 1,0-1,1 0,-1 1,0-1,1 1,-1-1,1 1,-1 0,0 0,3-1,31-4,140-1,-119 7,-1-3,66-10,-101 10,0 1,0 1,-1 1,1 0,30 7,46 2,-68-10,-13-1,1 1,-1 1,1 0,-1 1,1 0,-1 1,0 1,21 8,-35-12,0 1,0-1,0 1,0-1,0 1,0-1,0 1,0-1,-1 1,1 0,0 0,-1-1,1 1,0 0,-1 0,1 0,-1 0,1 0,-1 0,1 0,-1 0,0 0,1 0,-1 0,0 0,0 0,0 0,0 0,0 0,0 0,0 0,0 0,0 0,-1 0,1 0,0 0,-1 0,1 0,0 0,-1 0,1 0,-1 0,0-1,1 1,-1 0,0 0,1 0,-1-1,-2 2,1 1,-1-1,0 1,0-1,-1 0,1 0,0 0,-1 0,1-1,-1 1,1-1,-1 0,-6 1,-170-4,-55 3,-348 12,390-15,191 2,1 0,0 0,0 0,0 0,-1 0,1 0,0 0,0 0,0 0,-1 0,1 1,0-1,0 1,0-1,0 1,0-1,0 1,-1-1,1 1,1 0,-1 0,0-1,0 1,0 0,0 0,1 0,-1 0,-1 2,2-2,0 1,0 0,0 0,0 0,1 0,-1 0,0 0,1 0,-1 0,1-1,0 1,-1 0,1 0,0-1,2 4,3 3,0 0,0 0,1-1,0 1,14 11,-16-16,-1 0,0 1,1-1,-1 0,1-1,0 1,0-1,0 0,0 0,0 0,0-1,1 1,-1-1,1-1,-1 1,10-1,128-3,206 5,-227 8,79 3,-147-14,71 2,-107 5,-17 4,-2-9,0 1,0-1,0 0,0 1,-1-1,1 0,-1 0,1 0,0 0,-1 0,0-1,1 1,-1 0,1-1,-1 1,0-1,-2 1,-167 13,110-11,-67 11,86-9,0-2,-80-5,37 0,-64-10,127 12,0 1,1 1,-1 0,1 2,-1 0,1 2,-33 13,53-19,1 0,0 0,-1 0,1 1,-1-1,1 0,-1 0,1 0,0 1,-1-1,1 0,0 1,-1-1,1 0,0 1,0-1,-1 0,1 1,0-1,0 1,-1-1,1 0,0 1,0-1,0 1,0-1,0 1,0-1,0 1,0-1,0 0,0 1,0-1,0 1,0-1,0 2,15 12,25 5,-14-14,-1-1,1-2,-1 0,1-2,35-3,13 0,-25 1,-32 1,-1 0,0 0,0 2,0 0,21 5,-36-6,1 1,0 0,-1 0,1-1,0 1,-1 0,1 1,-1-1,0 0,1 0,-1 1,0-1,0 1,0-1,0 1,0-1,0 1,0-1,0 1,-1 0,1 0,-1-1,1 1,-1 0,0 0,1 0,-1 0,0-1,0 1,0 0,-1 0,0 3,1-2,0-1,-1 1,0-1,1 1,-1-1,0 0,0 1,0-1,-1 0,1 1,0-1,-1 0,0 0,1 0,-1-1,0 1,0 0,0-1,0 1,0-1,0 1,-1-1,-2 1,-7 0,0 0,0 0,0-1,0-1,0 0,-24-4,-39 1,73 3,1 0,0 0,-1 1,1-1,0 0,-1 1,1-1,0 0,-1 1,1 0,0-1,0 1,0 0,0 0,0 0,-1-1,2 1,-1 0,0 0,0 0,0 1,0-1,1 0,-1 0,-1 3,2-1,-1 0,0 0,1 0,-1 0,1 0,0 0,0 0,0 0,1 0,-1 0,2 5,-1-5,0 1,-1-1,2 1,-1-1,0 1,1-1,-1 0,1 0,0 0,0 0,1 0,-1 0,0 0,1-1,0 1,-1-1,1 0,0 0,0 0,0 0,5 2,10-3,0 1,34-4,14 1,-65 1,0 0,0 0,1 0,-1 1,0-1,0 0,0 0,0 0,0 1,0-1,0 1,0-1,0 1,0-1,0 1,-1-1,2 2,-4 11,-30 18,19-20,8-4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7:07.68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 0,'0'9,"-1"-5,1 1,-1 0,1-1,0 1,1 0,-1-1,1 1,0 0,0-1,1 1,-1-1,1 0,0 0,3 7,-4-11,0-1,-1 1,1 0,0 0,-1-1,1 1,-1 0,1 0,-1-1,1 1,-1-1,1 1,-1-1,1 1,-1 0,0-1,1 0,-1 1,1-1,-1 1,0-1,0 1,1-1,-1 0,0 1,0-2,12-24,-10 19,13-13,-15 20,0 0,1 0,-1 0,0 0,1 0,-1 0,0 0,0 0,1 0,-1 0,0 0,1 0,-1 0,0 0,0 0,1 0,-1 0,0 0,0 0,1 1,-1-1,0 0,0 0,1 0,-1 0,0 1,0-1,0 0,1 0,-1 1,0-1,0 0,0 0,0 1,0-1,1 0,-1 1,5 23,-5-26,0 1,-1-1,1 0,0 0,1 1,-1-1,0 0,0 1,1-1,-1 0,1 1,0-1,-1 0,2-1,-1 3,-1 1,1 0,0-1,-1 1,1 0,-1-1,1 1,-1 0,1 0,-1 0,0-1,1 1,-1 0,0 0,0 0,1 0,-1 0,0 0,0 0,0-1,0 1,0 0,-1 0,1 0,0 0,0 0,-1 1,1 585,-12-461,12-96,1 1,2-1,1 1,1-1,11 37,-2-19,-12-40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7:37.01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2022 53,'-1'-1,"1"-1,-1 1,1 0,-1 0,0 0,0 0,1 0,-1 0,0 1,0-1,0 0,0 0,0 1,0-1,0 0,0 1,0-1,0 1,0-1,0 1,-1 0,1-1,0 1,-2 0,-31-5,-12 5,36 1,0 0,0-1,0-1,0 1,0-2,0 1,1-1,-1-1,-11-4,8 3,0 1,-1 0,1 1,-1 0,1 1,-1 0,1 1,-1 1,-14 2,-23 0,-42-5,-87 4,79 15,70-10,-48 4,-8-1,62-5,0-2,0-2,0 0,-36-3,-196-16,-106 16,184 3,175 0,-1-1,1 0,-1 1,1 0,0 0,0 0,0 0,-1 1,1 0,1 0,-1 0,0 0,0 0,-5 6,8-7,0-1,1 1,-1 0,0 0,0 0,1 0,-1 0,1 0,-1 0,1 0,0 0,-1 0,1 0,0 0,0 0,-1 0,1 0,0 1,0-1,0 0,1 0,-1 2,1-1,0 0,0 0,0 0,1 0,-1-1,0 1,1 0,0 0,-1-1,1 1,0-1,0 0,-1 0,1 1,4 0,6 4,0 0,-1 0,0 1,0 0,0 1,-1 0,-1 1,1 0,-1 1,-1 0,0 0,7 12,-9-12,-1 0,0 0,-1 0,0 1,-1 0,0 0,-1 0,1 12,0 11,-3 45,-2-25,2-53,0-1,0 1,0-1,0 1,0-1,0 1,0-1,0 1,0-1,0 1,0-1,0 1,0-1,0 1,0 0,1-1,-1 1,0-1,0 0,1 1,-1-1,0 1,1-1,-1 1,0-1,1 0,-1 1,0-1,1 0,-1 1,1-1,-1 0,1 1,-1-1,1 0,-1 0,1 0,-1 0,1 1,-1-1,1 0,0 0,-1 0,1 0,-1 0,1 0,-1 0,1 0,-1-1,1 1,-1 0,1 0,-1 0,1-1,-1 1,1 0,-1 0,1-1,39-27,-16 10,-9 13,-1-1,1 2,0 0,31-3,-5 0,-2 2,0 2,0 1,55 5,-5 0,-39 0,-1 2,0 2,60 17,-45-9,68 7,235-7,69-15,-431 0,1-1,-1 1,1-1,-1-1,1 1,-1-1,0 0,0 0,0 0,0-1,0 0,0 0,-1 0,1 0,-1-1,0 0,0 0,7-9,-7 7,1 0,-1 0,0-1,-1 0,0 0,0 0,0 0,-1-1,0 1,-1 0,1-1,-1 0,0-8,-15-190,14 204,0 0,-1 0,1 0,-1 1,0-1,1 0,-1 0,0 1,0-1,0 1,0-1,-1 1,1-1,0 1,0 0,-1 0,1-1,-1 1,1 0,-1 0,0 1,1-1,-1 0,0 0,0 1,0-1,1 1,-1 0,0-1,0 1,-2 0,-10-1,0 0,0 1,-18 2,10 0,-443 10,452-12,-129 0,-235 28,305-21,0-3,-90-6,39 0,44 0,-85 4,163-2,0 0,0 0,0 0,0 0,0 1,0-1,0 0,0 0,0 1,1-1,-1 1,0-1,0 1,0-1,0 1,1 0,-1-1,0 1,0 0,1 0,-1-1,1 1,-1 0,0 0,1 0,0 0,-1 0,0 1,1 0,0 1,0-1,0 1,0-1,0 0,0 1,1-1,-1 1,1-1,-1 0,3 5,-2-3,1-1,-1 1,1-1,0 1,0-1,0 0,1 0,-1 0,1 0,0 0,0 0,0-1,0 1,0-1,6 4,39 1,0-1,0-3,95-5,-42 0,497 2,-434-12,58 24,-100-13,19 2,-139 0,1-1,0 1,0 0,-1 0,1-1,-1 2,1-1,-1 0,1 0,-1 1,0 0,0-1,1 1,-1 0,0 0,-1 0,1 0,0 0,-1 1,1-1,-1 0,1 1,-1-1,0 1,0 0,-1-1,2 4,-2-4,0 0,1-1,-1 1,0 0,0 0,0 0,0 0,-1-1,1 1,0 0,-1 0,1 0,-1-1,0 1,0 0,1-1,-1 1,0-1,-1 1,1-1,0 1,0-1,0 0,-1 1,1-1,-1 0,1 0,-1 0,1 0,-1 0,0-1,1 1,-1 0,0-1,0 1,0-1,1 0,-1 1,0-1,-3 0,-135 0,108-3,1 3,-1 0,1 2,0 1,-40 10,47-8,1-2,-1 0,-43-1,-2 1,43-1,-198 10,207-12,1 2,0 0,-1 0,-23 9,35-9,1 0,0 1,0 0,0 0,0 0,0 1,0-1,1 1,0 0,0 0,0 0,0 0,1 0,-1 1,1 0,0-1,0 1,1 0,0 0,0 0,0-1,0 1,1 0,-1 1,1-1,1 0,-1 0,1 0,1 5,-2-9,0 0,1-1,-1 1,0-1,0 1,0 0,1-1,-1 1,0 0,0-1,0 1,0 0,0-1,0 1,0 0,0-1,-1 1,1-1,0 1,0 0,-1-1,1 1,0-1,0 1,-1 0,1-1,-1 1,1-1,-1 1,1-1,-1 0,1 1,-1-1,1 1,-1-1,1 0,-1 1,1-1,-1 0,0 0,1 1,-1-1,0 0,1 0,-1 0,0 0,0 0,-29-9,23 6,21 16,112 98,-105-90,33 41,-37-41,1 0,30 26,-45-44,9 6,0 1,-1 0,0 1,-1 0,-1 0,9 14,20 39,41 97,-62-119,-7-18,22 40,-29-58,-1-1,0 0,0 1,0 0,0-1,-1 1,0 0,0 0,-1 0,0 8,-7 66,0-9,7-44,0 0,2 0,1 0,1 0,14 46,-10-50,-2 1,0 0,-1 1,2 35,-6-47,1 0,1 0,0 0,1-1,0 0,1 0,0 0,1 0,0-1,1 1,0-2,1 1,0-1,1 0,0-1,1 0,-1 0,2-1,-1-1,22 12,92 33,-121-50,-1-1,0 1,1 0,-1 0,0 0,0 0,0 0,-1 1,1-1,0 1,-1-1,0 1,1-1,1 6,11 49,-2-14,2-2,-9-28,-1 0,1 0,1-1,10 16,-12-23,0 0,0 0,0-1,1 1,0-1,0 0,0 0,0-1,1 0,0 0,-1 0,11 3,5 2,0-2,1-1,-1-1,1 0,26 0,-29-2,1 1,-1 2,0 0,21 8,-19-5,-1-2,1 0,28 3,-48-9,1 0,-1 0,0 0,0 0,1 1,-1-1,0 0,0 1,0-1,0 1,0 0,0-1,1 1,-1 0,0-1,-1 1,3 2,-3-3,0 1,0-1,0 1,0-1,0 1,-1-1,1 0,0 1,0-1,0 1,-1-1,1 1,0-1,0 1,-1-1,1 0,0 1,-1-1,1 0,0 1,-1-1,1 0,-1 1,1-1,0 0,-1 0,1 0,-1 1,1-1,-1 0,1 0,-1 0,1 0,-1 0,1 0,-1 0,1 0,-1 0,1 0,-1 0,1 0,-1 0,0-1,-24 4,-1-1,1-1,0-2,-26-3,51 4,0 0,-1 0,1 0,0 0,0 0,0 0,0 0,0 0,0 0,0 0,-1 0,1 0,0 0,0 0,0 0,0 0,0 0,0 0,0 0,-1 0,1 0,0 0,0 0,0-1,0 1,0 0,0 0,0 0,0 0,0 0,0 0,0 0,0 0,0-1,0 1,-1 0,1 0,0 0,0 0,0 0,0 0,0 0,0-1,0 1,0 0,0 0,0 0,1 0,-1 0,0 0,0 0,0-1,0 1,0 0,0 0,0 0,0 0,0 0,0 0,0 0,0 0,0 0,1-1,10-7,16-5,8 7,0 1,0 1,42 2,2-1,-67 1,0 0,0 0,0-2,0 1,12-7,-14 6,1 0,0 0,0 1,0 0,0 1,21-1,19 3,-15-1,-1 2,1 1,0 2,60 14,-66-12,0 0,0-2,1-1,38-1,-3 0,25 9,-60-6,45 2,-44-5,-1 2,1 1,41 12,-70-15,0 0,1 0,-1 0,0 0,0 1,0-1,0 1,-1 0,1 0,-1 0,0 0,4 6,13 16,-1-3,-17-21,1 1,-1 0,0 0,1-1,-1 1,0-1,1 1,0-1,-1 0,1 1,0-1,0 0,0 0,0 0,0 0,0-1,0 1,0-1,0 1,0-1,0 1,0-1,0 0,0 0,4-1,4 2,-1-2,1 1,0-1,-1 0,1-1,-1 0,11-4,-16 4,1-1,-1 1,0-1,1 0,-1 0,0-1,-1 1,1-1,-1 0,1 0,-1 0,0 0,-1 0,1-1,2-5,-3 5,4-5,-1 1,-1-1,0 0,0 0,-1-1,0 1,-1-1,0 0,-1 0,1-14,-4-71,3-180,1 257,8-190,-8 81,-5-128,-8 95,7 112,2 39,1 1,1-1,-1 0,1 0,3-18,53-189,-56 215,1 1,-1-1,1 1,-1-1,0 1,0-1,0 1,1-1,-2 1,1-1,0 1,0-1,0 1,-1-1,1 1,-1-1,1 1,-1 0,1-1,-1 1,0-1,0 1,0 0,-1-2,0 2,0-1,0 1,0 0,-1 0,1 0,0 0,0 1,-1-1,1 0,0 1,-1 0,1-1,-1 1,-2 0,-2 1,0-1,-1 1,1 0,0 1,0-1,0 2,0-1,1 1,-13 6,14-6,0 0,0-1,0 0,0 1,-1-2,1 1,-1-1,1 0,-1 0,1 0,-12-1,-69-9,13 1,43 8,0-1,0-1,-57-13,66 12,-1 0,0 2,0 1,0 0,0 2,-25 5,-10-1,-103 4,71-8,-86-4,151 0,-20-1,-80-17,93 15,0 1,0 1,-1 1,1 2,-44 6,65-4,0 1,-1 1,1-1,0 2,1-1,-1 1,1 1,-13 10,12-10,67-2,819 5,-655-6,76 5,-241-4,100 10,-153-14,-1 1,1-1,-1 1,1 0,-1 0,0 0,1 0,-1 0,0 0,0 1,4 2,-6-4,0 0,0 0,0 0,0 1,1-1,-1 0,0 0,0 0,0 1,0-1,0 0,0 0,1 1,-1-1,0 0,0 0,0 1,0-1,0 0,0 0,0 1,0-1,0 0,0 0,0 0,0 1,-1-1,1 0,0 0,0 1,0-1,0 0,0 0,0 0,0 1,-1-1,1 0,0 0,-20 6,-266 13,6 0,-144-11,56-5,322 5,43-7,1-1,0 1,0 0,0 0,0 0,0 0,0 0,0 1,0-1,0 1,0-1,1 1,-1 0,1 0,-1-1,1 1,-2 4,3-6,0 0,0 1,0-1,0 0,0 1,0-1,0 0,0 1,0-1,0 0,0 1,1-1,-1 0,0 0,0 1,0-1,1 0,-1 0,0 1,0-1,1 0,-1 0,0 0,0 0,1 1,-1-1,0 0,1 0,-1 0,0 0,0 0,1 0,-1 0,0 0,1 0,-1 0,0 0,1 0,0 0,17 2,-16-2,571 2,-271-5,-173 1,-17 0,132 15,-221-6,-36 1,-40 2,-287 6,48-3,2 13,-31-8,144-10,170-8,0 1,0 0,-1 0,1 1,0 0,0 0,1 1,-1-1,0 2,1-1,0 1,-1 0,1 0,-7 8,12-12,1 0,0 0,0 1,0-1,0 0,0 1,0-1,0 0,0 0,0 1,0-1,0 0,0 0,0 1,0-1,0 0,1 1,-1-1,0 0,0 0,0 1,0-1,0 0,1 0,-1 0,0 1,0-1,0 0,1 0,-1 0,0 1,0-1,0 0,1 0,-1 0,0 0,0 0,1 0,-1 0,0 0,1 1,-1-1,0 0,0 0,1 0,-1 0,0 0,1 0,-1-1,21 4,-19-3,373 7,20 1,-199-9,-185 0,496 11,-495-9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8:01.36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2761 931,'-1'1,"-1"1,0-1,0 1,0-1,0 0,0 0,0 0,0 0,0 0,0 0,0-1,0 1,-1-1,1 0,0 1,-4-1,0 1,-79 12,0-4,-111-2,187-7,-189-2,-105 5,225 8,-16 1,-119-1,209-11,-18 1,1 1,-1 0,-39 11,45-10,-14 4,27-5,16-2,889-8,-595 9,-50 11,-238-13,-14 0,0 1,0 0,0 0,0 0,0 1,0 0,6 1,-10-1,1 0,-1 0,1 0,-1 0,0 0,0 0,1 0,-1 0,0 1,0-1,0 0,0 1,0-1,0 1,-1-1,1 1,0-1,-1 1,0-1,1 1,-1 0,0-1,1 1,-1 0,0 2,-2 252,-3-206,-22 87,12-72,2 1,4 1,-2 98,12-151,-2 0,0 0,-1 0,0 0,-1-1,0 1,-11 24,9-36,-2-13,-1-14,1-14,1-1,3 0,1-1,2 1,2 0,7-40,-2 43,18-55,-10 43,-11 20,0 0,-2-1,-1 1,-2 0,-1-1,-10-54,10 69,0-1,0 0,-2 0,0 0,0 1,-10-21,14 36,0-1,-1 1,1-1,-1 1,1-1,-1 1,1-1,-1 1,1 0,-1-1,0 1,1 0,-1-1,1 1,-1 0,0 0,1 0,-1 0,0 0,1-1,-1 1,0 0,1 0,-1 1,0-1,1 0,-1 0,0 0,1 0,-1 1,1-1,-1 0,0 0,1 1,-1-1,0 1,-29 20,3-2,-12-11,0-1,0-2,-1-2,1-2,-64-5,2 1,-102-8,-4 0,159 11,19-2,0 2,0 1,-1 1,1 2,0 1,-39 11,49-10,-1 0,0-2,-1-1,-37 2,-90-7,53-1,66 3,-37 2,62-2,0 1,1 0,-1 0,1 1,0-1,-1 0,1 1,0 0,0 0,0 0,0 0,0 1,1-1,-1 1,-4 5,3-4,0 0,0 0,-1-1,1 1,-1-1,0 0,0 0,-1-1,1 1,0-1,-1 0,1-1,-1 1,0-1,1 0,-1 0,-11-1,9 1,-1 0,1 0,-1 1,1 0,-1 0,-15 8,21-8,1 1,-1-1,0 1,1 0,-1 0,1 0,0 0,0 0,0 0,0 0,0 1,1-1,-2 5,-14 54,11-37,5-23,0 1,0-1,1 1,-1-1,1 1,-1 0,1-1,0 1,0 0,1-1,-1 1,0-1,1 1,-1 0,1-1,0 1,0-1,0 1,0-1,3 3,-1-1,1 0,1 0,-1-1,0 0,1 0,0 0,8 4,21 13,-29-16,0 0,0 0,0 1,0-1,-1 1,0 0,0 1,0-1,0 1,-1 0,3 7,0 3,-1 0,5 32,-4-16,1 2,-5-22,0 0,1 0,0 0,1 0,8 16,-10-24,1 0,0 0,0 0,1 0,-1-1,1 1,0-1,-1 0,1 0,1 0,-1 0,0-1,1 0,-1 0,1 0,0-1,6 2,29 5,0-3,0-1,60-3,-83-1,41-4,-45 2,0 1,0 0,0 1,22 3,12 5,21 4,0-3,93 2,63 0,-52 1,-59-6,-49-1,97-5,-158-1,0 0,1 0,-1 0,0 0,0-1,0 1,0-1,0 0,0 0,-1 0,1 0,-1 0,1-1,-1 1,0-1,0 0,0 1,0-1,0 0,-1 0,1 0,-1-1,0 1,0 0,0 0,0-1,0 1,-1-5,4-14,-2 0,0-1,-2-24,0 38,0-3,0 1,1 0,0-1,0 1,2 0,-1 0,1 0,9-20,-8 19,-1 0,0-1,-1 1,0 0,-1-1,0 0,-2-17,1 15,0 0,1 0,0 0,7-27,-5 31,0 4,-1 0,0 0,-1 0,0 0,0 0,0-13,-1 17,0 1,-1 0,0-1,1 1,-1 0,0 0,0-1,-1 1,1 0,0 0,-1 0,1 0,-1 1,1-1,-1 0,0 1,0-1,0 1,0-1,0 1,0 0,0 0,0 0,-1 0,-1 0,-18-7,-1 1,0 1,0 1,0 1,-30-1,-122 6,77 1,-157 8,226-8,-410 0,223-4,146 0,40 0,1 1,0 1,-57 10,80-8,-1 1,1-1,0 2,0-1,0 1,0 0,0 0,1 0,0 1,0 0,0 0,-5 8,8-11,1 0,-1 1,1-1,-1 1,1-1,0 1,0 0,0-1,0 1,1 0,-1 0,1 0,-1 5,2-6,-1 0,1-1,-1 1,1 0,0 0,-1 0,1-1,0 1,0 0,0-1,0 1,1-1,-1 0,0 1,1-1,-1 0,1 1,-1-1,1 0,-1 0,1 0,0-1,1 2,16 5,-1 0,1-1,1 0,24 2,-42-7,1 0,0 0,-1 1,1-1,-1 1,0-1,1 1,-1 0,0 0,0 0,0 0,0 0,0 0,-1 0,1 1,-1-1,1 1,-1-1,0 1,0 0,0-1,0 1,0 0,-1 0,1 0,-1 4,2 14,0 0,-3 34,0-32,1-14,0-5,-1 0,1 0,0-1,1 1,-1 0,1-1,-1 1,1 0,2 5,-1-7,-1-1,1 1,-1-1,1 0,-1 1,1-1,0 0,0 0,-1 0,1 0,0-1,0 1,0 0,0-1,0 0,0 1,0-1,0 0,0 0,4 0,109 16,-74-9,59 4,-70-9,-1 2,1 1,30 9,-1 0,-27-9,0-2,0-1,37-2,-27-1,51 6,-61-1,49 7,108 0,-21 0,-147-10,-14-1,0 1,0-1,0-1,-1 1,1-1,11-3,-16 3,0 0,-1 1,1-1,0 0,-1-1,1 1,-1 0,1 0,-1-1,0 1,0-1,1 1,-1-1,0 1,0-1,-1 0,1 1,0-1,0 0,-1 0,1 0,-1 0,0 1,1-1,-1 0,0 0,0 0,-1-4,-5-73,3 61,1 0,1-1,1 1,0 0,1-1,5-23,34-106,-40 147,0 0,0 0,0 1,0-1,-1 0,1 1,0-1,0 0,0 1,-1-1,1 0,-1 1,1-1,0 1,-1-1,1 1,-1-1,1 1,-1-1,1 1,-1-1,0 1,1-1,-1 1,1 0,-1 0,0-1,1 1,-1 0,0 0,1 0,-1-1,0 1,0 0,1 0,-1 0,0 0,-1 1,-35-2,30 1,-86 1,-445 10,307-5,179-8,1-1,-75-15,110 14,11 2,0 1,0 0,0 0,0 0,0 0,-1 1,1 0,0 0,0 1,0-1,0 1,0 0,-9 3,-19 5,28-8,0 0,0 0,1 1,-1-1,0 1,1 0,0 0,-6 4,8-4,1-1,-1 1,1 0,0-1,0 1,0 0,0 0,0 0,0 0,0 0,1 0,-1 0,1 0,0 0,-1 0,1 0,0 1,0-1,0 0,1 0,-1 0,0 0,1 0,0 3,0 2,1 0,0 0,0 0,1-1,-1 1,1 0,8 11,-10-17,1 1,-1 0,1 0,-1-1,1 1,0-1,-1 0,1 1,0-1,0 0,0 0,0 0,0 0,1 0,-1-1,0 1,0-1,0 1,1-1,-1 0,0 0,0 0,1 0,-1 0,0-1,0 1,1 0,1-2,18-3,1 1,-1 1,1 1,43 2,38-3,-66-7,-33 8,0 1,-1-1,1 1,0 0,-1 0,1 0,0 1,0 0,0 0,5 1,92 13,143 3,-90-5,-44-2,69-9,-179-1,0-1,0 1,0 0,0 0,0 0,0 1,0-1,0 0,-1 0,1 0,0 1,0-1,0 0,0 1,0-1,0 1,-1-1,1 1,0 0,-1-1,1 1,0 0,-1-1,1 1,0 0,-1 0,1-1,-1 1,0 0,1 1,-1 0,0 0,0 0,0-1,-1 1,1 0,-1 0,1 0,-1 0,0-1,0 1,1 0,-1-1,0 1,-2 1,-45 49,46-49,-5 3,-1 0,0-1,0 0,-1 0,1-1,-1 0,0 0,0-1,0 0,0 0,-1-1,1-1,-19 2,-9-3,0-1,-48-7,37 3,-388-19,347 25,16 0,-114-13,185 12,0-1,0 1,0-1,0 1,0-1,0 0,0 0,0 0,0 0,0 0,0-1,0 1,1 0,-1-1,0 0,1 1,0-1,-1 0,-1-3,1 0,0 1,0-1,0 1,1-1,0 0,0 0,1 0,-1-8,1-5,1 1,1 0,1 0,6-22,0 12,19-43,-20 54,0 0,-2-1,0 1,-1-1,-1 0,0-1,1-26,-5 3,0 25,-1 0,2 0,0 0,1 0,0 1,2-1,0 1,7-19,-7 23,-1 0,0 0,-1 0,2-19,8-32,29-78,-37 120,-1-1,-1 1,0 0,-2-1,-2-23,2 42,-1-1,0 1,0 0,0-1,0 1,0 0,0 0,-1-1,1 1,-1 0,0 1,1-1,-1 0,0 0,0 1,0-1,0 1,-1-1,-1 0,0 0,1 0,0 0,0-1,0 1,0-1,0 0,0 0,-3-5,-28-50,-44-85,71 127,1 0,-5-27,-9-22,18 57,-1-1,1 0,0 0,0-11,-8-30,9 47,-1 1,1-1,-1 1,1-1,-1 1,0 0,0 0,0 0,0 0,0 0,0 0,-1 0,1 1,-1-1,1 1,-5-2,-15-5,-1 1,0 1,0 1,0 1,-37-2,-124 7,79 2,-417-15,495 11,16 0,1 0,-1 1,0 0,1 1,-17 3,27-4,0 0,0 0,-1 0,1 0,0 0,0 1,-1-1,1 0,0 0,0 0,-1 0,1 0,0 0,0 0,-1 1,1-1,0 0,0 0,0 0,-1 0,1 1,0-1,0 0,0 0,0 1,0-1,-1 0,1 0,0 1,0-1,0 0,0 0,0 1,0-1,0 0,0 0,0 1,0-1,0 0,0 0,0 1,0-1,0 1,12 10,27 11,-32-19,25 15,-1 1,-1 1,34 30,-58-42,0-1,0 1,-1 0,0 0,0 0,-1 1,0 0,3 12,-2-9,0 1,1-1,10 18,-8-16,0 1,-2-1,0 2,0-1,5 27,3 8,8 8,50 92,-59-124,17 39,24 82,-37-98,80 237,-92-275,19 64,-22-69,-1 1,0-1,0 0,-1 0,0 1,0-1,0 0,-1 1,0-1,-2 8,0-16,0-11,1-18,6 11,2 1,0-1,1 1,0 1,2-1,0 1,1 1,20-26,-26 38,0 1,1 0,0 0,0 0,0 0,0 1,0 0,1 0,0 0,-1 1,1-1,0 2,0-1,1 0,6 0,12-1,-1 0,37 1,-8 7,-37-3,1 0,-1 0,31-3,-43 1,-1-1,0 1,1-1,-1 0,1 0,-1 0,0 0,0 0,0-1,0 0,0 0,0 1,0-2,0 1,-1 0,1 0,-1-1,1 0,-1 1,0-1,0 0,-1 0,3-4,3-16,-1 1,-1-1,-1 0,-1 0,-1 0,-2-33,2-43,-5-112,2 200,0 1,-1 0,-1-1,0 1,0 0,-1 1,0-1,-1 1,0-1,-11-14,-5-2,-1 1,-25-23,40 42,-3-6,1-1,-1 0,2 0,0-1,-7-16,-12-20,24 44,0 0,1 0,-1 0,1 0,1 0,-2-8,3 11,0 0,0 1,-1-1,1 0,-1 0,0 1,0-1,1 0,-2 1,1-1,0 1,0-1,-1 1,0 0,1 0,-1-1,0 1,0 0,0 0,0 1,0-1,-1 0,1 1,0 0,-1-1,1 1,-1 0,0 0,1 0,-1 0,0 1,-4-1,-70-8,0 4,-124 7,185-1,0 1,1 0,-1 1,-20 7,31-9,1 1,0 0,-1 0,1 0,0 0,0 0,1 1,-1 0,0 0,1 0,0 0,-1 0,1 1,1 0,-1-1,0 1,1 0,0 0,-3 6,5-5,0-1,0 1,1 0,-1-1,1 1,0-1,1 0,-1 1,0-1,1 0,0 0,0 0,1 0,-1 0,1 0,5 6,13 25,8 32,-7-15,29 94,-37-89,3-1,26 60,-33-92,-2 1,9 40,-12-40,2-1,0 0,11 24,-5-17,-11-25,0-1,0 1,0-1,1 0,0 0,6 8,-7-11,0 0,0 0,0 0,1-1,-1 0,0 1,1-1,-1 0,1 0,0 0,-1 0,1-1,0 1,-1-1,1 1,0-1,-1 0,5-1,17 0,-1-2,1 0,-1-2,0 0,0-2,-1 0,40-20,-56 24,1 1,-1 1,0-1,1 1,-1 0,1 0,-1 1,1 0,-1 0,12 2,22-1,-39-1,0 0,0 0,0 0,0-1,-1 1,1 0,0-1,0 1,0-1,0 1,-1-1,1 1,0-1,0 1,-1-1,1 0,0 1,-1-1,1 0,-1 0,1 0,-1 1,0-1,1 0,-1 0,0 0,1 0,-1 0,0 0,0 0,0 0,0 0,0 1,0-1,0 0,0 0,0 0,0 0,-1 0,1 0,0 0,0 0,-1-1,-18-47,15 41,-148-409,96 261,44 129,-2 0,-24-37,11 21,57 88,54 63,25 35,-77-93,-10-20,-3 1,0 1,22 55,-77-136,-9-21,-2 2,-72-78,56 65,48 58,-2 2,0 0,-1 0,-2 2,-21-18,35 35,-1-1,0 1,0 0,0 1,0-1,0 1,0 1,-1-1,1 1,0 1,0-1,0 1,-1 1,-8 2,15-3,-1 0,1 0,0 1,-1-1,1 0,0 1,0-1,-1 1,1-1,1 1,-1 0,0 0,0-1,0 1,1 0,-1 0,1 0,0-1,-1 1,1 0,0 0,0 0,1 3,2 54,-1-45,1 5,1 0,1 0,1-1,1 0,0 0,14 23,16 44,29 104,-58-165,14 41,50 106,-72-171,0 0,0 1,0-1,0 1,0-1,0 0,0 1,0-1,0 1,0-1,1 0,-1 1,0-1,0 0,0 1,1-1,-1 0,0 1,0-1,1 0,-1 0,0 1,1-1,-1 0,0 0,1 1,-1-1,0 0,1 0,-1 0,1 0,-1 0,0 0,1 1,-1-1,1 0,-1 0,0 0,1 0,0-1,2-17,-7-32,-8-17,4-1,-1-109,8 150,-2 0,-1-1,-1 2,-11-37,8 36,2 0,0-1,-2-50,13 108,2-1,2 1,0-2,2 1,1-1,25 41,110 203,-140-260,-1 0,0 1,-1 0,-1-1,0 2,-1-1,3 20,1 97,-6-92,-1-28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8:13.68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39 0,'-1'13,"0"-1,-1 1,-1-1,-7 23,6-23,0 0,1 1,1-1,0 1,-1 13,2 12,-1-27,2 0,-1 0,1 0,1 0,0 1,5 18,-6-30,0 0,0 1,1-1,-1 0,0 1,1-1,-1 0,0 1,1-1,-1 0,1 0,-1 1,0-1,1 0,-1 0,1 0,-1 0,1 0,-1 0,1 1,-1-1,0 0,1 0,-1 0,1 0,-1-1,1 1,-1 0,1 0,-1 0,1 0,0-1,23-8,-21 7,0 1,0-1,0 1,1 0,-1 0,0 0,0 0,1 1,-1-1,0 1,0 0,5 0,-5 2,0 1,0-1,0 1,0 0,-1 0,1 0,-1 0,0 1,0-1,0 1,0-1,0 1,-1 0,0 0,0-1,0 1,0 0,-1 0,1 6,13 38,-10-42,1 1,-1-1,1 0,0-1,12 11,3 4,-19-19,0 1,0-1,0 0,1 0,-1 0,0 1,0-1,1 0,-1-1,0 1,1 0,-1 0,4 0,-4-1,0-1,0 0,0 1,-1-1,1 0,0 0,0 0,-1 1,1-1,0 0,-1 0,1 0,-1 0,0 0,1-1,-1 1,0 0,1 0,-1 0,0 0,0 0,0-2,6-33,-2 0,-2 0,-1-1,-6-59,5 94,-1 1,1 0,0-1,0 1,0 0,0-1,0 1,0 0,0-1,0 1,0 0,0-1,1 1,-1 0,0 0,1-1,0 1,-1 0,1 0,0-2,1 3,0 0,-1 0,1 0,-1 0,1 0,-1 0,1 0,-1 1,1-1,-1 1,1-1,-1 1,1-1,0 2,13 3,20 4,55 8,-25-6,-11 3,-34-9,-1 0,30 4,-43-9,0 0,0 0,0 0,-1 0,1-1,0 0,0 0,-1-1,1 1,-1-1,1-1,9-4,-14 6,-1 1,1-1,-1 1,1-1,-1 1,1-1,0 1,-1 0,1-1,0 1,0 0,-1 0,1 0,0-1,0 1,-1 0,1 0,0 0,0 0,-1 0,1 0,0 0,-1 1,1-1,0 0,0 0,-1 1,1-1,0 0,-1 1,1-1,0 0,-1 1,1-1,-1 1,2 0,-1 2,0 0,0-1,0 1,0 0,0-1,0 1,-1 0,0 0,1 0,-1 3,-7 70,7-75,-16 165,15-126,2-34,-1-26,-1-18,-1 0,-1 1,-12-50,15 87,0 0,0-1,0 1,0 0,0 0,0 0,0-1,0 1,0 0,0 0,0 0,0-1,-1 1,1 0,0 0,0 0,0-1,0 1,0 0,0 0,0 0,-1 0,1-1,0 1,0 0,0 0,0 0,-1 0,1 0,0 0,0-1,0 1,-1 0,1 0,0 0,0 0,0 0,-1 0,1 0,0 0,0 0,-1 0,1 0,0 0,0 0,0 0,-1 0,1 0,0 0,0 1,0-1,-1 0,1 0,0 0,0 0,0 0,0 0,-1 0,1 1,0-1,-13 19,-8 27,-41 148,53-225,-1-24,-7-43,17 98,0 0,0 0,0 0,0 0,0 0,0 0,0 0,0 0,0 0,0 1,-1-1,1 0,0 0,0 0,0 0,0 0,0 0,0 0,0 0,0 0,0 0,0 0,0 0,0 0,0 0,-1 0,1 1,0-1,0 0,0 0,0 0,0 0,0 0,0 0,0 0,0 0,-1 0,1 0,0 0,0 0,0 0,0 0,0-1,0 1,0 0,0 0,0 0,-1 0,-1 19,0 22,1-37,-3-11,-10-28,-25-56,39 104,0 12,-1-22,-4-14,5 10,0-1,-1 0,1 1,-1-1,0 1,1-1,-1 1,0 0,0-1,1 1,-1 0,0-1,-1 1,1 0,0 0,0 0,0 0,-3-1,-4 7,4 16,3-16,1 0,-1 0,0-1,0 1,-1 0,1-1,-1 1,-3 4,5-9,0 0,0 1,-1-1,1 1,0-1,0 1,-1-1,1 0,0 1,-1-1,1 0,0 1,-1-1,1 0,-1 0,1 1,0-1,-1 0,1 0,-1 0,1 0,-1 0,1 1,-1-1,1 0,-1 0,1 0,-1 0,1 0,-1-1,-1 0,1 0,0 0,0 0,0 0,0 0,0 0,0-1,0 1,0 0,1-1,-1 1,0-1,1 1,-1 0,0-3,-2-10,2 10,0 0,0-1,0 1,0 0,-1 0,0 0,0 0,0 0,0 0,-4-3,6 11,-1 0,1 0,-1 0,1 0,0 0,1 1,-1-1,1 0,1 5,2 14,2 0,1-1,0 1,2-1,0-1,1 0,2 0,19 28,-25-39,0 1,-1 0,0 1,0-1,-2 1,1 0,-2 0,1 0,-2 0,1 0,-2 24,4 18,-1-21,-3-23,1-1,0 1,1 0,0 0,0-1,5 12,-4-12,0 1,-1 0,0 0,0 0,-1 0,-1 19,-1-17,2-1,-1 0,2 0,-1 1,6 17,-3-17,1 0,0 0,1 0,10 16,-12-23,0 0,1-1,-1 1,1-1,0 0,0 0,1 0,-1-1,1 0,11 6,-14-8,0 0,0 1,0 0,-1 0,1 0,-1 0,1 0,-1 1,0-1,0 1,0-1,0 1,0 0,0 0,-1 0,1 0,-1 0,0 0,0 0,0 0,0 4,3 6,3-92,-8 67,1 1,1-1,0 1,0-1,1 1,1-1,0 1,0 0,1 0,1 0,-1 1,9-14,-9 18,-1-1,0 0,0 0,-1 0,0 0,-1 0,1-1,-1 1,0-9,-3-75,-1 36,5-37,1 37,-8-79,5 134,0 0,0-1,0 1,0 0,0 0,0 0,0 0,0 0,0 0,0 0,0 0,0 0,-1 0,1-1,0 1,0 0,0 0,0 0,0 0,0 0,0 0,0 0,0 0,0 0,0 0,0 0,0 0,-1 0,1 0,0 0,0 0,0 0,0 0,0 0,0 0,0 0,0 0,-1 0,1 0,0 0,0 0,0 0,0 0,0 0,0 0,0 0,0 0,0 0,0 0,-1 0,1 0,0 0,0 0,0 0,0 0,0 0,0 0,0 0,0 0,0 1,0-1,0 0,0 0,0 0,0 0,0 0,0 0,0 0,0 0,-9 12,-4 14,6 9,1 0,1 0,2 0,2 37,-8 71,10-156,-1 0,-1 0,-3-22,-1-10,4-19,2 37,-2 1,0-1,-2 0,-11-45,14 71,0 0,0 1,0-1,0 1,0-1,0 0,-1 1,1-1,0 1,0-1,-1 1,1-1,0 1,-1-1,1 1,0-1,-1 1,1-1,-1 1,1-1,-1 1,1 0,-1-1,1 1,-1 0,1 0,-1-1,1 1,-1 0,0 0,1 0,-2-1,-13 15,-8 32,15-23,0 0,2 1,1 0,-3 28,7-38,1-1,0 0,0 0,2 0,-1 0,2 0,0 0,0 0,8 18,-5-16,-1 0,-1 1,0-1,-1 1,-1 0,1 17,-4 103,-2-56,3-61,0 26,6 50,-3-78,0-1,1 0,0 0,1 0,1 0,12 21,-10-14,1 2,-2-26,1-17,-3 2,-1 0,-1 0,-1-1,0 1,-1-22,-1 18,1 0,1 1,6-23,0 27,-3 29,-1 30,-4 31,-3 0,-15 77,18-148,-5 22,6-26,-1 0,0 1,0-1,0 0,0 1,-1-1,1 1,0-1,0 0,0 1,0-1,0 0,0 1,-1-1,1 0,0 1,0-1,0 0,-1 1,1-1,0 0,0 0,-1 1,1-1,0 0,-1 0,1 0,0 1,-1-1,1 0,0 0,-1 0,1 0,0 0,-1 0,1 0,-1 0,1 0,0 0,-1 0,1 0,0 0,-1 0,1 0,-1 0,1 0,0 0,-1 0,1 0,0-1,-1 1,-2-4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8:31.33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217 29,'-1'1,"-1"-1,1 0,0 0,-1 0,1 0,0 0,-1 0,1 0,0 0,0-1,-1 1,1 0,0-1,0 1,-1-1,1 0,0 1,0-1,0 0,0 0,0 0,0 1,-2-3,4 2,-1 0,1 0,-1 0,1 0,0 0,-1 1,1-1,0 0,0 1,0-1,-1 0,1 1,0-1,0 1,0-1,0 1,0 0,0-1,0 1,0 0,0 0,0-1,0 1,0 0,0 0,0 0,0 0,0 1,2-1,6 0,-13 0,-29 2,16-2,1 1,0-2,-17-3,31 2,13 1,14 2,22 18,-41-16,-1 0,0-1,0 1,1-1,0 0,-1-1,1 1,0-1,9 1,-11-3,-11 0,-21-6,26 2,21-2,-17 6,0 1,0-1,0 1,0 0,0-1,0 1,0 0,0 0,0 0,0 1,0-1,0 0,0 1,3 1,-9 2,-18 0,-150-11,112 2,50 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8:34.83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502 20,'-63'12,"46"-13,1 1,-1-2,1 0,-1-2,-21-6,26 8,0 0,0 1,0 0,-19 1,18 0,0 0,0-1,-22-3,28 3,0 0,0 1,1 0,-1 1,0-1,0 1,0 0,-11 4,13-3,0 0,0-1,0 1,-1-1,1-1,0 1,0-1,-1 0,1 0,0 0,-1-1,1 0,0 0,0 0,-9-4,22 5,0 1,0 0,0 0,0 0,12 5,8 4,1 0,56 11,-70-18,-11-2,0-1,0 0,0 0,0 0,0 0,0-1,0 0,4-1,0 1,0-1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7:52.2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0,'2407'2407,"-2399"-2398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8:39.44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0,'1'18,"0"0,8 30,-5-31,-1 1,0-1,-1 20,-3-19,1 1,1-1,0 1,2-1,0 0,1 0,11 32,10-130,-20 114,5 19,-9-50,-1 0,0 1,0-1,0 0,0 1,0-1,-1 0,1 0,-1 1,0-1,0 0,-2 4,-2 0,1 1,0-1,1 1,-1 0,2 0,-4 11,5-16,1-1,0 0,-1 1,1-1,0 0,0 1,0-1,0 0,1 1,-1-1,0 0,1 1,0-1,0 0,-1 0,1 0,1 0,-1 0,0 0,0 0,1 0,-1 0,1 0,0-1,-1 1,1 0,2 1,2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8:42.13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69 594,'0'-8,"-2"0,1-1,-1 1,0 1,0-1,-6-12,4 12,1 0,0 0,1-1,0 1,0-1,0-11,-7-122,6 71,3 42,-8-52,-4-43,11 115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9:38.18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1178 429,'-1'7,"0"-1,-1 1,0-1,0 1,0-1,-1 0,1 0,-2 0,-7 11,6-9,0 1,1-1,0 1,-4 11,2-3,0 0,-1-1,-1 0,-11 17,9-17,1 1,1 0,-10 28,10-15,5-18,0 0,0 0,-2 0,-9 20,12-29,1 0,-1-1,0 1,0-1,-1 1,1-1,0 0,-1 0,1 0,-1 0,0 0,0-1,0 1,0-1,0 0,0 1,0-1,0-1,0 1,0 0,0-1,-1 0,-3 0,-10 1,-1 0,1 0,0 2,-1 0,1 1,-24 10,-82 11,118-23,0 0,0 1,0 0,0-1,1 1,0 1,-1-1,1 1,0-1,1 1,-1 0,1 1,0-1,-6 10,2 2,0 0,0 1,-4 21,-4 10,15-47,0 0,-1 0,1 0,0 1,0-1,0 0,0 0,1 0,-1 0,0 0,0 0,1 1,-1-1,0 0,1 0,-1 0,1 0,-1 0,1 0,0 0,0-1,-1 1,1 0,0 0,0 0,0-1,0 1,0 0,-1-1,1 1,1-1,-1 1,0-1,0 0,2 1,-1 0,-1 0,1 0,0 0,0 0,0 0,0 1,-1-1,1 1,-1-1,1 1,-1-1,1 1,-1 0,0 0,0 0,0-1,2 5,-3 3,1 0,-1 0,-1 0,1 0,-2 0,1 0,-1 0,0-1,-1 1,0-1,-7 13,5-7,0-1,0 1,-3 20,7-27,0-1,0 0,0 0,-1 0,0 0,0 0,-1 0,0-1,0 1,0-1,-5 7,5-10,1 1,-1 0,0-1,0 0,0 0,-1 0,1 0,0 0,-1-1,1 1,-1-1,0 0,1 0,-1 0,0-1,0 1,0-1,-7 0,-9 1,6 0,27-6,-6 3,41-15,-45 16,-1 0,0 0,0 0,1 0,-1 0,0-1,0 1,0-1,-1 1,1-1,0 0,-1 1,1-1,-1 0,1 0,1-4,-3 5,0 0,0-1,-1 1,1 0,0 0,-1 0,1 0,-1 0,1 0,-1-1,0 1,1 0,-1 1,0-1,0 0,0 0,0 0,1 0,-1 1,0-1,0 0,-1 1,1-1,-2 0,2 0,-1 0,1 0,-1 1,1-1,-1 0,0 1,1-1,-1 1,0 0,0-1,0 1,1 0,-1 0,0 0,0 0,-2 1,-44 38,-44 41,23-23,28-35,36-21,0 1,0 0,0 0,1 0,-1 1,1 0,0-1,0 1,0 1,0-1,0 1,1-1,-1 1,1 0,0 0,1 1,-1-1,-2 7,4-8,-1 1,1 0,-1-1,1 1,-1-1,0 1,0-1,-1 0,1 0,-1 0,1 0,-1-1,0 1,-4 2,-1 0,-1 0,0-1,0 0,-10 3,-11 4,29-11,1 0,-1 0,0 1,0-1,0 0,1 0,-1 1,0-1,0 0,1 1,-1-1,0 1,1-1,-1 1,0-1,1 1,-1-1,1 1,-1 0,1-1,-1 1,1 0,-1-1,1 1,0 0,-1 0,1 1,18 7,37-4,199-26,-228 18,-13 2,-1 0,1-1,-1-1,0 0,0-1,0 0,14-7,98-70,-118 77,0 1,-1-1,0-1,0 1,0-1,8-10,-11 13,0-1,0 0,0 0,0 1,-1-1,1 0,-1 0,0 0,0 0,0-1,0 1,-1 0,1 0,-1-1,0 1,0-4,0 6,-1 0,1 1,-1-1,1 0,-1 1,1-1,-1 0,0 1,1-1,-1 1,0-1,0 1,0-1,1 1,-1-1,0 1,0 0,0-1,0 1,0 0,1 0,-1 0,0 0,0 0,0 0,0 0,0 0,0 0,0 0,0 0,1 1,-3 0,-33 8,33-9,-212 71,205-68,-16 3,23-9,14-7,193-144,-192 144,-1 0,0-1,-1-1,0 0,0 0,-2-1,1 0,-2-1,0 1,9-24,3-4,-15 32,-1-1,0 1,-1-1,1 0,-2 0,0 0,0 0,-1 0,0-13,1-30,0 48,1 1,0-1,0 0,0 1,0-1,1 1,-1-1,1 1,0 0,1 0,-1 1,1-1,0 1,7-6,62-40,-56 41,1 1,0 0,0 1,26-5,-25 6,-1 1,1-2,-1-1,20-10,-30 13,0-1,0 1,-1-2,0 1,0-1,-1 0,1 0,-1-1,0 0,-1 0,0 0,0-1,-1 0,5-10,5-9,1 1,22-29,-21 33,-1-1,-1-1,13-29,-17 29,-2 0,-1 0,-1-1,-1 0,-1 0,-1 0,-1-29,0 22,-1 26,0 0,0 1,-1-1,0 0,-1 1,0-10,0 12,0 1,0 0,0 0,0-1,-1 1,1 0,0 0,-1 0,1 1,-1-1,0 0,0 0,0 1,1 0,-1-1,-1 1,1 0,0 0,0 0,-3-1,3 2,0-1,-1 1,1 0,0 1,0-1,-1 0,1 1,0-1,0 1,0 0,0-1,0 1,0 0,0 0,0 1,0-1,0 0,1 1,-1-1,0 1,1-1,-3 4,-3 6,25-25,36-37,-18 19,53-62,-69 54,-19 35,1 0,0 1,0-1,0 1,0-1,1 1,0 0,0 0,6-7,-9 11,1 0,-1-1,1 1,-1 0,0 0,1 0,-1-1,0 1,1 0,-1 0,1 0,-1 0,0 0,1 0,-1-1,1 1,-1 0,1 0,-1 1,1-1,-1 0,0 0,1 0,-1 0,1 0,-1 0,0 0,1 1,-1-1,1 0,-1 0,0 1,1-1,-1 0,1 1,10 18,1 21,29 108,-41-148,0 0,0 1,0-1,0 0,0 0,0 0,0 0,0 1,0-1,0 0,0 0,0 0,-1 0,1 1,0-1,0 0,0 0,1 0,-1 1,0-1,0 0,0 0,0 0,0 0,0 1,0-1,0 0,0 0,0 0,0 0,0 1,1-1,-1 0,0 0,0 0,0 0,0 0,0 0,1 0,-1 1,0-1,0 0,0 0,0 0,1 0,-1 0,0 0,0 0,0 0,1 0,-1 0,0 0,0 0,0 0,0 0,1 0,-1 0,0 0,0 0,1 0,4-16,0-21,6-39,-15 151,5 84,2-41,-14 30,9-31,4 89,8-110,2 70,-10-22,-4 128,-2-229,2-28,0 0,1 1,1-1,1 0,3 21,7 64,-7-51,-2 116,-3-90,0-72,1 0,-1 0,0 0,0-1,0 1,0 0,0-1,-1 1,1-1,-1 1,0-1,1 0,-1 0,0 1,0-1,-1-1,1 1,0 0,-1-1,1 1,-1-1,1 1,-1-1,-3 1,-12 5,-1 0,-28 6,28-9,-5 1,0-2,0-1,0-1,-1-1,-24-3,-21 0,52 4,-1 1,1 1,-32 9,36-8,-1 0,0-1,0 0,0-2,0 0,-19-1,31 0,1-1,-1 0,0 0,1 0,-1 0,0-1,1 1,0-1,-1 0,1 1,0-1,0 0,0 0,0 0,0-1,0 1,1 0,-1-1,1 1,-1-1,1 0,-1-2,-4-12,0 1,-5-27,4 16,-6-52,12 65,-1 0,0 0,-1 0,-1 0,-6-17,8 27,0 0,-1 0,0 0,1 0,-1 1,0-1,-1 1,1-1,-1 1,1 0,-1 0,0 1,0-1,0 1,0 0,-1 0,1 0,0 1,-1-1,-5 0,-9-2,0 1,0 0,-1 2,1 0,0 1,0 1,0 1,-1 1,1 0,1 2,-1 0,1 1,0 0,-22 12,24-12,0-2,0 0,0 0,-1-2,0 0,1-1,-1 0,1-2,-25-3,31 3,0-1,0-1,0 0,-12-5,14 5,-1 0,1 0,-1 1,1 0,-1 0,-15 0,-13 5,31 0,26 0,58 2,-1-3,1-4,-1-4,0-2,-1-4,107-31,-163 39,-16 3,0 1,1-1,-1 1,0-1,0 0,0-1,0 1,0-1,0 0,0 0,0 0,-1 0,5-4,-9 6,1-1,-1 0,1 0,-1 1,0-1,1 1,-1-1,0 0,1 1,-1-1,0 1,0 0,1-1,-1 1,0 0,0-1,0 1,1 0,-1 0,0 0,0-1,0 1,0 0,0 0,1 0,-1 1,-2-1,-30-1,32 1,-30 2,-26 0,53-2,1 0,0 0,-1 0,1-1,0 0,-1 0,1 1,0-2,0 1,0 0,0-1,-4-1,5-1,-1 1,1 0,0-1,0 1,0-1,0 1,1-1,-1 0,1 0,0 0,0 0,0 0,1 0,-1 0,1 0,0-7,8-65,-5 62,1 0,1 0,1 1,0 0,8-15,-5 13,-1-1,9-26,50-183,-56 172,-9 40,0 1,1-1,0 1,10-23,-7 22,-3 6,0 0,0 1,0-1,1 1,0 0,0 0,0 0,1 1,0-1,0 1,0 0,1 1,0-1,0 1,7-4,8-4,0-1,-1-1,-1-1,0 0,0-2,-2 0,0-1,23-33,111-233,-101 184,-24 51,-2 0,23-71,-43 111,-1 10,1 21,-1 33,-15 113,0 13,0-27,12-118,11 250,-11-182,-1-76,0 1,5 30,7-7,-8-38,0 1,0-1,0 21,-4 519,30-922,-16 253,2-126,-13 116,-4-108,-6 189,8 44,0-1,-1 0,1 0,0 0,-1 1,1-1,-1 0,1 0,-1 1,0-1,1 0,-1 1,1-1,-1 0,0 1,0-1,1 1,-1-1,0 1,0 0,0-1,0 1,1 0,-1 0,0-1,0 1,0 0,0 0,0 0,0 0,1 0,-1 0,0 0,0 1,0-1,0 0,0 0,0 1,1-1,-1 0,0 1,0-1,0 1,-2 1,0-1,1 0,-1 0,0 0,1-1,-1 1,0-1,0 1,0-1,0 0,1 0,-1 0,0 0,0-1,0 1,0-1,1 0,-1 0,0 0,-4-2,-3-3,0 0,0-1,-16-16,20 17,-1 0,1 1,-1 0,0 0,0 0,0 1,0 0,-12-3,19 7,-1 0,1 0,-1 0,1 0,-1 0,1 1,-1-1,1 0,-1 0,1 1,-1-1,1 0,-1 1,1-1,-1 0,1 1,0-1,-1 1,1-1,0 1,-1-1,1 1,0-1,0 1,-1-1,1 1,0-1,0 1,0-1,0 1,0 0,0-1,0 1,0-1,0 1,0-1,0 1,0 0,1 31,-1-27,1 299,0 11,10-191,1 33,-12 278,-1-450,1 4,0 0,0 0,1-1,0 1,1 0,4-13,-6 23,1-1,0 0,-1 1,1-1,0 1,0-1,0 1,0 0,1-1,-1 1,0 0,0 0,1 0,-1 0,1 0,-1 0,1 0,2-1,-1 1,0 1,0 0,0 0,0 0,0 0,0 0,0 0,-1 1,1-1,0 1,0 0,0 0,0 0,-1 0,3 2,43 9,-9-4,-87 16,37-22,1-1,-1 0,0-1,1 0,-1 0,0-1,-10-3,-13 0,-93-7,125 10,-1 0,0 0,1 0,-1 0,1 0,0 0,-1-1,1 1,0-1,0 1,0-1,0 0,0 0,0 0,0 0,1 0,-1 0,1-1,0 1,-1 0,1-1,0 1,0-1,1 0,-1 1,1-1,-1-3,-3-12,2 0,-2-33,4 41,1-28,2 1,2-1,1 1,2 0,16-44,-4 8,-15 50,-2-1,-1 1,0-44,-1-2,-1-179,-11 88,11 158,0 0,0 1,0-1,0 0,0 0,0 1,0-1,0 0,-1 1,1-1,-1 0,1 1,-1-1,0 0,0 1,1-1,-1 1,-1-2,1 3,0 0,0 0,1 0,-1-1,0 1,0 1,0-1,1 0,-1 0,0 0,0 0,1 0,-1 1,0-1,0 0,1 1,-1-1,0 0,1 1,-1-1,0 1,1-1,-1 1,1-1,-1 1,0 1,-9 9,0 1,-14 24,19-28,5-8,-16 23,1 0,1 1,1 0,1 1,1 1,-13 49,-31 142,49-191,1 0,-2 45,4-41,-9 48,5-2,7-66,0 0,-1 0,0 0,-4 12,84-195,-44 101,41-119,-50 116,-15 48,-2 0,0 0,-2-1,4-35,-12 46,-5 16,-8 30,-101 365,98-319,4 2,3-1,-1 105,9-123,-17 103,27-194,1 0,21-50,48-95,-22 50,-2-8,-54 137,0-1,0 0,0 0,0 0,0 0,0 0,0 0,0 0,1 0,-1 0,0 0,0 0,0 0,0 1,0-1,0 0,0 0,0 0,0 0,0 0,1 0,-1 0,0 0,0 0,0 0,0 0,0 0,0 0,0 0,0 0,0 0,1 0,-1 0,0 0,0 0,0 0,0 0,0 0,0 0,0 0,0 0,0-1,0 1,1 0,-1 0,0 0,0 0,0 0,0 0,0 0,0 0,0 0,0 0,0 0,0-1,0 1,0 0,0 0,0 0,0 0,0 0,0 0,0 0,0 0,0 0,0-1,0 1,0 0,3 12,-2 19,-4 360,6-535,-6-164,3 306,0 1,-1-1,1 0,0 1,-1-1,1 1,-1-1,0 1,0-1,1 1,-1-1,0 1,0 0,0-1,-1 1,1 0,0 0,0 0,-1 0,1 0,0 0,-3-1,0 0,-1 0,1 1,-1-1,0 1,0 0,1 0,-10 0,4 0,1 1,0 1,-1-1,1 1,0 1,-1 0,-17 6,-5 7,23-12,1 0,-1 1,1 0,0 1,0-1,0 2,0-1,1 1,0 0,0 0,1 1,-9 11,15-18,0 1,0-1,-1 0,1 1,0-1,0 0,0 1,-1-1,1 1,0-1,-1 0,1 0,0 1,0-1,-1 0,1 0,-1 1,1-1,0 0,-1 0,1 0,-1 1,1-1,0 0,-1 0,1 0,-1 0,1 0,0 0,-1 0,1 0,-1 0,1 0,-1 0,1 0,0-1,-2 1,-11-17,-8-37,18 45,2 6,-16-34,5 30,11 7,0 1,1-1,-1 1,0-1,0 1,1 0,-1-1,0 1,1 0,-1 0,1 0,-1-1,1 1,-1 0,1 0,0 0,-1 0,1 0,0 1,-10 37,3 1,1 0,2-1,2 71,1-63,2 14,3 0,3 0,20 85,-19-73,-8-60,0 0,1 0,1 0,0 0,1 0,1 0,6 16,-9-28,0 1,1-1,-1 1,1-1,0 0,-1 1,1-1,0 0,0 0,0 0,0-1,-1 1,1 0,0-1,0 1,1-1,-1 0,3 1,48 1,-33-2,67-1,0-3,110-20,-190 23,130-25,-134 25,0 1,0-1,0 0,-1-1,1 1,0 0,-1-1,1 1,-1-1,1 0,-1 0,0 0,0 0,2-3,21-14,-24 20,0 1,0 0,1 0,-1-1,-1 1,1 0,0 0,0 0,-1 0,1 0,-1 0,1 0,-1 0,0 1,0 2,4 13,-4-18,1 1,-1 0,1 0,-1 0,0 0,1 0,-1 0,0-1,0 1,0 0,0 0,0 0,0 0,0 0,0 0,0 0,0 0,0 0,-1 0,1-1,0 1,-1 0,1 0,0 0,-1 0,1-1,-1 1,0 0,1 0,-1-1,1 1,-1 0,0-1,0 1,1-1,-1 1,0-1,0 1,0-1,0 0,1 1,-1-1,0 0,0 0,0 0,0 1,0-1,0 0,0 0,0 0,-1-1,-62-1,49 0,-765-43,761 45,0 0,0 0,-34 7,44-4,0-1,0 1,1 1,0 0,-1 0,1 0,1 1,-1 0,-12 12,-2-2,13-10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39:57.45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195 1,'-5'1,"0"1,0 0,0 0,1 0,-1 1,0-1,1 1,0 0,-5 5,-10 5,15-10,-1-1,0 1,1 0,0 0,0 1,0-1,0 1,0 0,1 0,0 1,-1-1,-1 5,3-4,1-1,0 0,0 1,0-1,1 1,0-1,-1 1,2-1,-1 1,0-1,1 0,0 1,0-1,0 1,3 4,2 20,-6-27,0 0,0 0,0 1,1-1,-1 0,1 0,-1 0,1 0,0 0,-1 0,1-1,0 1,0 0,1 0,-1 0,0-1,0 1,1-1,-1 1,1-1,0 0,-1 1,1-1,0 0,0 0,0 0,-1 0,1 0,0-1,0 1,4 0,-3 0,1 0,-1 1,1-1,-1 1,0 0,0 0,0 0,0 1,0-1,0 1,0-1,-1 1,0 0,1 0,3 6,20 56,-13-30,-12-34,1 1,0 0,-1-1,1 1,0-1,0 0,0 1,0-1,0 0,0 0,0-1,1 1,-1 0,0-1,0 1,1-1,-1 0,0 0,1 1,-1-2,3 1,-1 0,0 0,1 1,-1 0,0-1,0 1,0 1,8 2,-11-3,0 0,0 0,0 0,0 0,0 0,0 0,-1 0,1 0,0 0,-1 0,1 0,-1 1,1-1,-1 0,1 1,-1-1,0 0,0 1,0-1,0 0,0 1,0-1,0 0,0 1,0-1,0 0,-1 1,1-1,-1 0,0 2,4-7,-1-1,1 0,0 1,1 0,-1 0,1 0,0 0,0 1,0-1,0 1,0 0,1 0,0 1,-1-1,1 1,0 0,0 0,0 1,11-2,-5 1,0-1,-1 0,1 0,-1-1,0 0,0-1,0 0,-1 0,0-1,10-8,77-38,-90 49,1 0,-1 1,1-1,0 1,-1 1,1-1,0 1,14-1,-13 2,0-1,0 0,0-1,0 0,13-4,-21 6,0-1,1 1,-1 0,0 0,1 0,-1 0,0 0,1 0,-1-1,1 1,-1 0,0 0,1 0,-1 0,0 0,1 1,-1-1,1 0,-1 0,0 0,1 0,-1 0,0 0,1 1,-1-1,0 0,1 0,-1 0,0 1,0-1,1 0,-1 1,0-1,0 0,1 1,4 17,-6 31,1-39,-1 7,0-5,2-24,5-43,-3 29,0 1,-3-48,0 71,-1 1,1-1,-1 1,0 0,1-1,-1 1,0 0,0-1,0 1,0 0,0 0,0 0,0 0,0 0,0 0,0 0,-1 0,1 1,0-1,-1 0,1 1,-1-1,1 1,0-1,-1 1,1 0,-1-1,1 1,-1 0,1 0,-1 0,1 1,-4-1,-59 9,51-7,-51 6,0-3,-83-4,-39 2,183-3,-1 1,1 0,-1 0,1 0,-1 0,1 0,-1 1,1-1,0 1,0 0,0 0,0 0,-3 3,-23 13,21-16,1-1,0 0,0-1,-1 1,1-2,0 1,-1-1,1 0,0 0,0-1,0 0,0 0,0-1,0 0,-6-4,59 15,-32 0,-1 0,22 20,-25-20,0 0,0 0,1-2,0 1,19 8,-7-7,-13-5,0 1,-1 0,0 0,13 8,-19-10,0 0,-1 0,1 1,-1-1,1 1,-1 0,0-1,0 1,0 0,0 0,-1 0,1 1,-1-1,0 0,0 1,1 6,-1-5,0 1,1 0,-1-1,1 1,0-1,1 0,-1 1,4 4,-5-9,0 0,-1 0,1 0,0-1,0 1,-1 0,1-1,0 1,0 0,0-1,0 1,0-1,0 0,0 1,0-1,0 0,0 1,0-1,2 0,-1 0,-1-1,1 1,0-1,0 1,0-1,-1 0,1 0,-1 1,1-1,0 0,-1 0,1-1,-1 1,0 0,2-2,5-6,1 2,-1-1,1 1,1 1,-1 0,15-7,-12 5,3 1,-15 7,1 1,-1-1,1 1,-1-1,1 1,-1 0,0-1,1 1,-1 0,0-1,1 1,-1 0,0 0,0-1,0 1,0 0,0 0,0 0,0-1,0 1,0 0,0 0,0-1,0 1,0 0,-1 0,1 1,-1 1,1-1,-1 0,1 0,-1 0,0 0,0-1,0 1,0 0,0 0,0 0,-1-1,1 1,0 0,-1-1,0 0,1 1,-1-1,0 0,1 0,-5 2,-45 16,31-13,20-6,-1 0,1 0,-1 0,1 0,0 0,-1 0,1 1,0-1,-1 0,1 0,0 0,-1-1,1 1,-1 0,1 0,0 0,-1 0,1 0,0 0,-1 0,1-1,0 1,-1 0,1 0,0 0,-1-1,1 1,0 0,0-1,-1 1,1 0,0 0,0-1,0 1,-1-1,-2-18,6-19,17-30,-16 56,1-1,-1 0,-1 0,-1 0,0-1,1-18,-40 70,29-35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0:17.33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1357 1,'-1'3,"1"0,-1 0,-1 0,1 0,0 0,-1-1,1 1,-1 0,0-1,0 1,0-1,0 1,0-1,0 0,-1 0,1 0,-1 0,0 0,1-1,-1 1,0-1,0 0,-4 2,-33 23,39-24,0-1,0 0,0 1,0 0,0-1,0 1,0-1,0 1,1 0,-1 0,1-1,-1 1,1 0,0 0,-1 0,1 0,0-1,0 1,0 0,1 0,-1 0,0 0,1 1,15 39,-13-35,0-1,0 1,-1 0,0 1,0-1,-1 0,0 0,0 10,0-9,0 0,0-1,1 1,-1-1,2 1,-1-1,1 0,6 11,-6-11,1 0,-1 0,-1 1,1-1,-1 1,0-1,1 13,-4-15,1 0,-1 0,0 0,0 0,-1 0,1 0,-4 6,3-6,0 1,0-1,0 1,1-1,0 1,0 6,0 4,1 30,0-44,1-1,-1 1,0-1,1 1,-1-1,1 1,-1-1,1 1,0-1,-1 0,1 1,0-1,0 0,0 0,0 0,0 0,0 0,1 0,-1 0,0 0,0 0,1 0,-1 0,3 0,12 9,-19 1,0-9,1-1,0 1,0-1,-1 0,1 0,-1 0,1 0,-1 0,0-1,1 1,-5 0,6-1,-6 0,-1 0,1 1,0 0,-1 0,1 1,-9 2,13-2,0 0,0 0,1 0,-1 0,1 0,-1 0,1 1,0-1,0 1,0-1,0 1,1 0,-1 0,1 0,-1 0,0 5,-1-3,1-1,-1 0,0 1,0-1,-1 0,1-1,-1 1,0 0,0-1,0 0,0 0,0 0,-1-1,0 1,1-1,-8 2,5-1,-1 1,1 0,-1 0,-11 11,18-15,1 0,-1 1,1-1,-1 0,1 1,-1-1,1 1,-1-1,1 1,0-1,-1 1,1-1,0 1,-1 0,1-1,0 1,0-1,0 1,-1 0,1-1,0 1,0 0,0-1,0 1,0-1,0 1,0 0,0-1,1 1,-1 0,0-1,0 1,0-1,1 1,-1 0,0-1,1 1,-1-1,1 1,26 17,0 1,-26-18,-1-1,1 1,-1-1,0 1,1 0,-1-1,0 1,1 0,-1-1,0 1,0 0,0-1,1 1,-1 0,0-1,0 1,0 0,0 0,0-1,0 1,-1 0,1-1,0 1,0 0,0-1,-1 1,1 0,0-1,-1 1,1 0,0-1,-1 1,1-1,-1 1,1-1,-1 1,0 0,-4 3,-1 0,1-1,-1 0,0 0,-11 4,-7 4,18-8,-1-1,1 0,-1 0,1-1,-10 2,10-3,0 1,0 0,0 1,1-1,-1 1,0 0,-9 5,14-6,0 1,-1-1,1 0,0 1,0-1,0 1,-1 0,2-1,-1 1,0 0,0-1,1 1,-1 0,0 0,1 0,0 0,-1 0,1 0,0-1,0 1,0 0,1 0,-1 0,0 0,1 0,-1 0,1 0,-1-1,2 4,23 71,-24-73,1-1,-1 1,0-1,-1 1,1 0,0-1,-1 1,0 0,1-1,-1 1,0 0,0-1,-1 1,1 0,-1 0,1-1,-1 1,0-1,0 1,-2 4,-1-2,0-1,0 1,-1-1,1-1,-1 1,0-1,-9 6,3-2,5-2,1-1,0 1,0 1,1-1,-1 1,1 0,0 0,1 0,0 0,0 1,0-1,0 1,-1 8,-2 2,5-16,0 0,0 0,1-1,-1 1,0 0,0-1,0 1,0-1,0 0,0 1,0-1,0 0,0 1,0-1,0 0,0 0,0 0,0 0,-1 0,-1 0,-31-3,23 2,7 1,1 0,-1 0,1 0,-1 0,0 0,1 1,-1-1,1 1,-1 0,1 0,0 1,-1-1,1 1,0-1,0 1,0 0,0 0,0 1,0-1,1 0,-1 1,-2 4,2-5,0 0,0 0,0-1,-1 1,1-1,-1 1,1-1,-1 0,1 0,-1-1,0 1,0-1,1 1,-1-1,0-1,1 1,-1 0,0-1,-3-1,2 1,0 1,-1-1,1 1,0 0,0 0,0 1,0-1,-8 3,12-2,-1 0,0 0,1 0,-1 0,1 0,0 1,-1-1,1 0,0 1,0-1,0 1,0 0,0-1,0 1,0 0,0-1,1 1,-1 0,1 0,-1 0,1 3,-3 49,2-20,-2-21,-1 0,0 0,-1 0,-1 0,0-1,0 0,-1 0,-9 10,2-3,-1-1,-32 31,45-46,0 0,0 0,0 0,0 1,0-1,0 0,1 1,0 0,0-1,0 1,0 0,0-1,1 1,-1 0,1 4,0-4,0 0,0-1,0 1,-1 0,0-1,0 1,0-1,0 1,0-1,-1 0,1 1,-1-1,-3 4,3-5,0-1,0 0,0 1,0-1,0 0,-1 0,1 0,0-1,-1 1,1-1,0 1,-1-1,1 0,-4 1,-43-3,28 0,-1 1,-32 3,52-2,0 0,1 1,-1 0,0-1,0 1,1 0,-1 0,0 0,1 0,-1 0,1 0,-1 0,1 0,0 1,-1-1,1 1,0-1,0 1,0-1,0 1,0-1,1 1,-1 0,-1 3,2-4,0 1,-1-1,1 0,-1 0,0 1,1-1,-1 0,0 0,1 0,-1 1,0-1,0 0,0 0,0-1,0 1,-1 0,1 0,0 0,0-1,0 1,-1 0,-1 0,-33 3,32-5,1 1,-1 0,1 0,-1 0,1 1,-1-1,1 1,-1 0,1 0,-1 0,1 1,0-1,-6 4,7-3,-1 1,1 0,-1-1,1 1,0 0,0 0,1 1,-1-1,0 0,1 1,0-1,0 0,0 1,0 0,1-1,-1 1,1-1,0 7,1 5,1-1,1 0,6 22,3 16,3 37,-9-55,0 0,0 54,-5-78,0 0,1 0,0-1,1 1,0 0,0-1,1 0,0 0,1 0,0 0,0-1,8 10,18 34,-26-44,-1 0,0 0,0 0,-1 0,0 0,3 11,-6-18,0 0,0 0,0 0,0 0,0 0,0 0,0 0,0 0,0 0,0 0,-1 0,1-1,0 1,-1 0,1 0,-1 0,1 0,0 0,-1-1,0 1,1 0,-2 1,0-2,1 1,-1 0,0-1,1 1,-1-1,0 1,0-1,0 0,0 1,1-1,-1 0,0 0,0-1,0 1,0 0,-2-1,-10-3,-14-2,27 6,1-1,-1 1,0 0,1 0,-1 1,0-1,1 0,-1 0,0 0,0 0,1 1,-1-1,0 0,1 0,-1 1,1-1,-1 1,0-1,1 0,-1 1,1-1,-1 1,1-1,-1 1,1 0,0-1,-1 1,1 0,0-1,-1 1,1 0,-1 1,0-1,1 0,-1 0,0 1,0-1,0 0,0 0,0 0,-1 0,1 0,0 0,0 0,-1-1,1 1,-1 0,1-1,0 1,-1-1,1 1,-3-1,-40 6,11-7,29-1,13 2,164-12,-169 13,-1-1,1-1,0 1,0 0,0-1,0 0,-1 0,1 0,0 0,-1 0,1-1,5-3,-8 3,1 0,-1 0,0 0,0 0,-1 0,1 0,0 0,-1 0,1 0,-1-1,0 1,0 0,1 0,-2 0,1-1,0 1,0 0,-1 0,1 0,-1 0,1-1,-1 1,-2-3,-15-47,-33-64,35 81,9 19,1-1,1 1,0-1,1-1,1 1,-1-18,3-106,2 70,-1 66,1 0,-1 0,1 1,0-1,1 1,-1-1,1 1,0-1,0 1,0 0,5-7,39-43,-37 45,0 0,-1-1,0 0,13-21,-16 23,-1 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0:20.78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299 1,'-88'-1,"-92"2,179-1,0 0,0 0,-1 0,1 0,0 0,0 0,0 0,0 0,0 1,0-1,0 0,0 1,0-1,0 1,0-1,0 1,0-1,0 1,0 0,0-1,0 1,0 0,1 0,-1 0,0-1,1 1,-1 0,0 0,1 0,-1 0,1 0,0 0,-1 0,1 0,0 1,0-1,-1 0,1 0,0 0,0 0,1 2,0 4,1 1,0-1,1 0,0 0,5 10,6 16,-12-24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0:52.66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3412 0,'-1'6,"0"-1,0 0,-1 0,0 0,0 0,-1 0,1 0,-1 0,0-1,0 0,-8 8,-17 33,22-31,1 1,0 0,1 0,1 0,0 0,1 1,0 20,2-25,-2 0,1 0,-2 0,1 0,-8 18,7-23,0 1,1-1,0 1,0-1,0 1,1 0,0-1,0 1,1 0,0 0,0 0,0 0,1 0,0-1,0 1,1 0,0-1,3 8,-3-11,-1 0,1 0,0 0,0 0,0-1,0 1,0-1,1 0,-1 1,1-1,0 0,-1 0,1-1,0 1,0-1,0 1,0-1,0 0,0 0,1 0,-1 0,6 0,18 5,-24-5,1 1,-1 0,0-1,0 1,0 1,0-1,-1 0,1 1,-1-1,1 1,-1 0,0-1,0 1,0 0,0 1,-1-1,1 0,0 4,3 6,0 1,-1 0,2 17,-6-27,0 1,0-1,0 1,-1-1,0 1,0-1,0 0,0 1,-1-1,1 0,-1 0,-1 0,1 0,0 0,-1-1,0 1,1-1,-6 5,5-4,-1 0,0 1,1-1,0 1,0 0,1 0,-1 0,1 0,0 0,0 1,0 5,1-7,0 0,0 0,-1-1,1 1,-1-1,0 1,0-1,0 0,0 0,0 0,-1 0,1 0,-1 0,0-1,0 1,0-1,-5 4,-21 20,26-24,0 0,0 0,0 0,0-1,0 1,0-1,0 0,-1 0,1 0,0 0,-1 0,1-1,0 1,-1-1,-6-1,-27 7,35-6,1 0,0 1,-1-1,1 1,0 0,-1 0,1-1,0 1,0 0,0 0,0 0,-1 0,1 0,1 0,-1 1,0-1,0 0,0 0,1 1,-2 1,2 1,1-1,-1 0,0 1,1-1,0 0,0 1,0-1,0 0,1 0,-1 0,1 0,0 0,0 0,0 0,0-1,0 1,3 2,15 25,-19-25,1-1,-1 1,1-1,0 1,1-1,-1 0,1 0,-1 0,1 0,1-1,-1 1,0-1,1 0,-1 0,1 0,0 0,0-1,0 1,1-1,-1 0,7 2,-55-34,23 13,18 15,1 0,-1 0,0 1,0-1,0 1,0-1,0 1,0 0,0 0,0 0,0 1,0-1,-1 1,1 0,0 0,0 0,-1 0,1 0,0 1,0-1,0 1,0 0,-1 0,1 0,0 1,1-1,-1 1,-4 2,-19 7,19-8,-2 0,0 0,0 1,1 0,0 0,0 1,-9 6,15-8,-1 0,0 0,1 0,0 0,0 1,0-1,0 0,0 1,1-1,-1 1,1 0,0 0,0-1,1 1,-1 0,1 0,0 0,0 5,0-7,0 1,0 0,0-1,0 1,-1 0,1-1,-1 1,1-1,-1 1,0-1,0 1,0-1,-1 0,1 1,0-1,-1 0,0 0,-2 3,-1-2,0 0,0 0,0 0,0-1,0 0,-1 0,-9 2,8-2,0 0,0 0,1 0,-1 1,0 1,1-1,0 1,-9 6,12-7,1 0,0-1,0 1,0 0,0 0,0 1,0-1,1 0,0 1,-1-1,1 0,0 1,1-1,-1 1,1 0,0-1,0 1,0 5,0-5,1 0,0-1,-1 1,1-1,0 1,1 0,-1-1,1 0,2 4,-4-6,0-1,1 1,-1 0,0-1,1 1,-1-1,1 1,-1-1,1 0,-1 1,1-1,0 1,-1-1,1 0,-1 0,1 1,0-1,-1 0,1 0,0 0,-1 1,2-1,-1-1,0 1,0 0,0-1,0 1,0-1,-1 1,1-1,0 0,0 1,0-1,-1 0,1 0,0 1,0-1,-1 0,1 0,-1 0,1 0,0-1,0-1,1 1,-1-1,0 1,0-1,0 0,0 1,-1-1,1 0,-1 1,1-6,-1 8,0 0,0-1,0 1,0 0,0 0,0 0,0 0,-1 0,1-1,0 1,0 0,0 0,0 0,0 0,0 0,0 0,0 0,0 0,0-1,-1 1,1 0,0 0,0 0,0 0,0 0,0 0,0 0,-1 0,1 0,0 0,0 0,0 0,0 0,0 0,-1 0,1 0,0 0,0 0,0 0,0 0,0 0,-1 0,1 0,0 0,0 0,0 0,0 0,0 0,0 0,-1 1,1-1,0 0,0 0,-14 16,8-9,-1 1,0-2,-1 1,1-1,-1 0,0-1,-1 0,1 0,-1-1,0 0,0-1,0 1,-1-2,1 1,-1-1,-12 0,21-3,-1 0,1 0,-1 0,1 0,-1 0,1 0,0 0,0-1,-1 1,1-1,0 1,0-1,0 1,-1-4,-16-19,-8 13,23 10,0 0,-1 0,1-1,0 1,0-1,0 0,0 0,0 0,0 0,-4-6,2 4,0-1,0 1,-1 0,1 0,-1 0,0 1,0 0,0 0,0 0,-1 1,1 0,-1 0,1 1,-1 0,0 0,1 0,-1 1,0 0,0 0,1 1,-14 2,-7 8,15-5,0-1,-1 0,1-1,-1 0,0-1,0-1,0 0,-21 1,26-3,1 0,-1 1,1 0,-1 1,1 0,0 0,-1 1,1-1,0 2,-11 6,-29 12,41-20,-1 0,1-1,0 0,0-1,-1 1,-7-1,11-1,-1 1,1 0,-1 0,0 0,1 0,-1 1,1-1,-1 1,1 0,0 0,-1 0,1 0,0 1,0-1,0 1,0 0,0 0,0 0,0 0,-3 4,2 0,0-1,0 1,-1-1,0 0,0 0,0-1,-1 0,1 1,-1-2,0 1,0-1,-1 0,-9 4,-6 0,1 2,-1-2,1 0,-1-2,0 0,-1-1,-38 1,59-5,0-1,0 1,-1 0,1 0,0 1,0-1,0 0,0 1,0-1,0 1,0-1,0 1,0 0,0 0,0 0,1 0,-1 0,0 1,1-1,-1 0,1 1,-1 0,1-1,-1 1,1-1,0 1,0 0,-1 3,-7 8,8-13,0 1,1 0,-1 0,0-1,0 1,0 0,0-1,0 1,0-1,0 1,0-1,0 0,0 1,0-1,0 0,0 0,0 1,-1-1,1 0,0 0,0 0,0-1,0 1,0 0,0 0,0-1,0 1,0 0,0-1,0 1,0-1,0 1,-2-2,-38-28,19 13,13 14,0 0,0 0,0 1,-1 0,1 1,0 0,-1 0,1 1,-1 0,-11 2,7-1,1 0,-1-1,1-1,-19-3,30 3,0 1,0-1,-1 0,1 1,-1 0,1-1,0 1,-1 0,1 0,-1 1,1-1,0 0,-1 1,1-1,0 1,-1 0,1 0,0 0,0 0,0 0,0 1,0-1,-3 3,1 1,1 0,0 0,0 0,0 0,1 1,0-1,-3 11,-2 6,7-22,0 0,0 1,0-1,-1 0,1 0,0 1,0-1,0 0,0 0,-1 0,1 1,0-1,0 0,0 0,-1 0,1 0,0 0,0 1,-1-1,1 0,0 0,0 0,-1 0,1 0,0 0,0 0,-1 0,1 0,0 0,0 0,-1 0,1 0,0 0,0 0,-1 0,1 0,0-1,0 1,-1 0,1 0,0 0,0 0,0 0,-1 0,1-1,0 1,0 0,-1-1,-15-14,-2-1,5 12,-1 0,0 1,0 1,-14-1,24 2,0 1,0 0,0 0,0 0,0 1,0-1,0 1,0 0,0 0,1 0,-1 1,0-1,1 1,-1 0,1 0,-1 0,1 1,-5 4,4-4,1 0,-1 0,0 0,0-1,0 1,-1-1,1 0,0 0,-1-1,1 1,-1-1,-6 1,5-1,1 1,0-1,-1 1,1 0,0 0,-7 5,10-5,0-1,1 1,-1-1,0 1,1 0,0 0,-1 0,1 0,0 0,0 0,0 0,0 0,0 1,1-1,-1 0,1 0,-1 1,1-1,0 0,0 3,2 57,-1-50,0 1,-1 0,0 0,0-1,-2 1,0 0,0-1,-1 1,-6 15,9-27,-1 0,1 0,0 0,-1 0,1 0,0 0,0 0,-1 0,1 0,0 0,0 0,0 0,0 0,0 0,1 0,-1 0,0 0,0 0,1 0,-1 0,0 0,1-1,-1 1,1 0,-1 0,1 0,0 0,-1 0,1-1,0 1,0 0,-1-1,1 1,0-1,0 1,1 0,-1-1,-1 1,1-1,0 0,-1 0,1 1,0-1,-1 0,1 0,0 0,-1 0,1 0,0 0,-1 0,1 0,0-1,-1 1,1 0,-1 0,1 0,0-1,-1 1,1 0,-1-1,1 1,-1 0,1-1,-1 1,1-1,-1 1,1-1,-1 1,1-1,-1 1,0-1,1 1,-1-1,0 0,0 1,1-1,-1 0,0 1,0-1,0 1,0-1,0 0,0 1,0-1,0 0,0 1,0-1,0 0,-2-16,-1 1,-1 1,0-1,-1 0,-12-26,-3-8,16 39,-1 0,-1 0,0 1,-1 0,0 0,-10-11,-13-18,29 37,0 0,0 1,0-1,0 1,0-1,0 1,0-1,-1 1,1 0,0 0,-1-1,1 1,-1 0,1 0,-1 1,0-1,1 0,-1 0,0 1,0-1,0 1,1 0,-1-1,0 1,0 0,0 0,0 0,1 0,-3 1,-1 1,0 0,0 1,0 0,0 0,1 0,-1 0,-6 8,6-7,-2 1,1 0,-1-1,-1 0,1 0,-12 4,13-6,0 1,0-1,0 1,0 0,1 1,-1-1,1 1,0 0,0 1,-4 5,-32 26,36-32,-1 1,1-1,-1 1,1-1,1 1,-1 1,1-1,0 1,-4 6,17-22,0 1,1 0,0 1,17-12,-17 14,1 1,0 0,0 1,0 0,0 1,1 0,-1 0,15 0,-60 18,15-13,1 1,-1 1,1 1,-28 10,34-12,1 0,-1-1,1 0,-1-1,1 0,-1-1,0 0,-16-3,-44 1,69 3,1 0,-1 0,1 0,-1 0,1 0,0 1,0-1,-1 1,1-1,0 1,0 0,1 0,-1 0,0 0,1 0,-1 0,1 1,0-1,-2 4,1-2,0 0,-1-1,1 1,-1-1,0 0,0 1,-5 4,-26 9,22-12,17-8,3 0,0 0,0 0,0 1,1 1,-1-1,16 0,-16 2,0-1,0 0,0 0,-1-1,1 0,0 0,-1-1,8-3,-15 6,0 0,0 0,0 0,0 0,-1 0,1 0,0 0,0 0,0 0,0 0,0 0,0 0,-1 0,1 0,0 0,0 0,0 0,0-1,0 1,0 0,0 0,0 0,-1 0,1 0,0 0,0 0,0 0,0 0,0 0,0-1,0 1,0 0,0 0,0 0,0 0,0 0,0 0,0 0,0-1,0 1,0 0,0 0,0 0,0 0,0 0,0 0,0-1,0 1,0 0,0 0,0 0,0 0,0 0,0 0,0 0,0-1,0 1,0 0,0 0,1 0,-1 0,0 0,0 0,0 0,0 0,0 0,0 0,-19-4,-22 4,35 0,0 1,0 0,1 1,-1-1,1 1,-1 0,1 1,-1-1,1 1,0 0,0 1,-6 4,1 3,-1 0,2 0,-12 17,-13 17,30-42,1 1,0 0,0 0,0 1,0-1,1 0,0 1,0 0,0 0,0-1,1 1,-1 8,1-10,1 0,1 0,-1 0,0 0,1 0,-1-1,1 1,0 0,0 0,0 0,1-1,-1 1,0 0,1-1,0 1,0-1,0 0,0 0,0 1,0-1,0-1,4 4,-2-2,1 0,-1 1,0 0,0 0,-1 0,1 0,-1 1,0-1,0 1,0 0,3 9,-5-12,-1 1,1 0,-1-1,1 1,-1 0,0 0,0 0,0 0,0-1,0 1,-1 0,1 0,-1 0,0-1,0 1,0 0,0-1,-1 1,1-1,0 0,-1 1,0-1,0 0,-3 4,3-5,1 0,0 0,-1 1,1-1,0 0,0 1,0-1,0 1,0-1,0 1,1 0,-1-1,0 1,1 0,-1-1,1 1,0 0,-1 0,1-1,0 1,0 0,0 0,1 2,0-1,1 1,-1-1,1 0,0 0,0 0,0 0,1 0,4 4,-5-5,0 0,1 1,-1-1,0 1,0 0,-1-1,1 1,0 0,-1 0,0 0,1 0,0 4,-5 0,0-1,0 1,0-1,-1 0,0 0,0 0,0-1,-1 0,1 1,-8 4,3 0,5-5,0 0,1 0,-1 1,1 0,0-1,0 1,1 1,0-1,0 0,0 0,1 1,0-1,0 1,1-1,-1 1,1-1,2 14,-2-12,1-1,0 0,0 0,1 1,0-1,0 0,0 0,1-1,5 11,12 35,-20-50,0-1,0 0,0 0,0 1,0-1,-1 0,1 0,-1 0,1 0,-1 0,1 1,-1-1,1 0,-1 0,0 0,0 0,1-1,-1 1,0 0,0 0,0 0,0-1,0 1,0 0,0-1,0 1,0-1,-1 1,1-1,0 0,0 1,0-1,-2 0,-50 9,42-8,9 0,0-1,0 1,0-1,0 1,0 0,0 0,0 0,0 0,0 0,1 0,-1 0,0 1,1-1,-1 1,1-1,-1 1,1 0,0-1,0 1,0 0,0 0,0 0,0 0,0 0,0 0,1 0,-1 4,-1 7,0 0,2 1,0 23,1-27,-1 0,0 0,0 0,-3 12,-16 26,15-41,1 1,0 0,0 0,0 0,1 0,0 0,1 0,-1 11,1-10,0 0,-1 1,0-1,0 0,-1 0,0 0,-6 10,5-11,0 1,1 0,0 0,0 0,1 0,1 0,-2 18,3-21,-1-5,1 0,0 1,0-1,0 1,0-1,0 1,0-1,0 1,1-1,-1 0,0 1,1-1,-1 1,1-1,-1 0,1 0,0 1,0-1,-1 0,1 0,0 0,0 0,0 0,0 0,0 0,2 1,28 25,-25-23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1:24.77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280 0,'2'5,"0"-1,1 1,0-1,0 0,0 0,0 0,1 0,-1-1,1 1,8 5,1 2,-6-4,1 1,0-1,0-1,1 1,0-1,10 5,-14-9,0 0,1 0,-1-1,1 0,-1 0,1 0,-1 0,1-1,0 0,-1 0,1-1,0 1,6-3,30-9,23-5,-61 17,1-1,-1 0,1 1,-1 0,1 0,-1 1,1-1,-1 1,1 0,-1 0,6 2,-8-2,0 1,0-1,-1 0,1 1,0-1,-1 1,0-1,1 1,-1 0,0 0,0-1,0 1,0 0,0 0,1 4,-2-4,1 0,0 0,0 0,0 0,0 0,0 0,0 0,1-1,-1 1,0 0,1 0,-1-1,1 1,0-1,0 0,0 0,-1 1,5 1,16 5,-10-4,-1 1,1-1,0-1,25 3,-35-6,0-1,1 0,-1 0,0 0,0 0,0 0,0-1,0 1,0-1,0 1,0-1,-1 0,1 1,-1-1,1 0,-1 0,0 0,0 0,0-1,0 1,0 0,0 0,1-4,7-14,-26 101,16-79,1 0,0 0,0 0,0 0,0 0,0 0,0 0,1 0,-1 0,1 0,-1 0,1 0,0 0,0 0,-1 0,2 0,-1 0,0-1,2 3,33 24,-32-26,-1-1,1 1,-1 0,0 1,1-1,-1 0,0 1,0 0,-1 0,1 0,-1 0,1 0,-1 0,0 1,0-1,0 1,-1-1,1 1,-1 0,1 6,0 2,-2 1,0 1,-1-2,0 1,-5 24,5-33,0 0,0-1,-1 1,1-1,-1 1,0-1,0 0,0 1,0-1,0 0,-1 0,0-1,1 1,-1 0,0-1,0 0,0 0,-1 0,1 0,-1 0,1-1,-1 1,1-1,-5 1,1-1,1 0,-1 1,1 0,0 0,-1 0,1 1,-10 6,14-7,0-1,0 1,1 1,-1-1,1 0,0 0,-1 0,1 1,0-1,0 1,1-1,-1 1,0-1,1 1,0-1,-1 1,1 0,0-1,0 1,1-1,-1 1,2 4,-1-2,1 0,-1 0,1-1,0 1,1-1,-1 1,1-1,0 0,0 0,0 0,1 0,-1-1,1 0,0 1,0-1,8 4,-7-4,-1 0,1 0,-1 1,0-1,0 1,0-1,-1 1,1 1,-1-1,0 0,0 1,-1 0,1-1,-1 1,0 0,2 8,-2 25,-2-33,0 1,0-1,0 0,1 1,-1-1,2 0,2 10,-3-13,0 0,1 0,-1-1,1 1,-1 0,1-1,-1 1,1-1,0 0,0 1,0-1,-1 0,1 0,0 0,1-1,-1 1,0 0,0-1,0 1,0-1,0 0,1 0,-1 0,3 0,-1 1,0-1,0 0,0 0,1 0,-1 0,0-1,0 1,0-1,0 0,0-1,5-1,-7 1,-1 1,1-1,-1 1,1-1,-1 0,0 0,0 0,0 0,0 0,0 0,0 0,-1 0,1 0,-1 0,1 0,-1 0,0 0,0-1,0 1,0 0,0 0,-1-4,-3 29,4-14,4-34,-3 21,-1-3,1 0,0 0,1 1,-1-1,1 1,1-1,-1 1,1 0,7-12,-11 25,1-1,-1 1,0-1,-1 1,-3 9,2-8,-1 1,2-1,-1 0,1 1,0 0,1-1,0 1,0 0,1 8,2 8,9 45,-5-36,-5-33,-1 1,0-1,0 0,0 1,0-1,0 0,-1 1,1-1,0 0,-1 0,1 1,-1-1,1 0,-1 0,0 1,1-1,-1 0,0 0,0 0,0 0,1 0,-3 1,-31 16,20-13,0-2,-1 0,-15 2,23-5,3 0,0 1,0-1,0 1,1-1,-1 1,0 0,0 0,0 1,-5 2,7-2,1-1,0 1,-1 0,1 0,0 0,0 0,0 0,1-1,-1 2,0-1,1 0,-1 0,1 0,0 0,0 0,0 0,0 0,0 0,0 1,1 2,14 100,-14-95,0 1,1-1,0 1,1-1,6 17,7 31,-13-41,-1-7,0-1,-1 1,0 0,-1 1,-2 18,2-26,-1 0,0-1,0 1,0 0,0-1,0 1,0-1,-1 0,1 1,-1-1,0 0,0 0,0 0,0 0,0 0,0-1,0 1,0 0,-1-1,1 0,-1 1,1-1,-1 0,1 0,-1-1,0 1,-3 0,3-1,0 1,-1 0,1 0,0 0,-1 0,1 0,0 1,0-1,0 1,0 0,0 0,1 0,-1 0,0 0,1 1,-4 4,4-2,0 0,-1 0,2 0,-1 1,1-1,0 1,0-1,0 1,1 6,0-10,0-1,0 1,-1-1,1 1,0-1,-1 1,1-1,0 1,-1-1,0 0,1 1,-1-1,0 0,0 0,1 1,-1-1,0 0,0 0,0 0,-1 0,1 0,0 0,0-1,0 1,-3 1,-38 3,39-5,0-1,-1 1,1 0,0 0,-1 0,1 1,0-1,0 1,-1 0,1 0,0 0,0 0,0 0,0 1,0-1,0 1,1 0,-1 0,-4 4,3 1,0-1,0 1,1 0,0 1,1-1,-1 0,1 1,1 0,0-1,0 1,0 0,1-1,0 10,-1 19,0-31,-1-1,1 0,-1 1,1-1,-1 0,0 0,-1 0,1-1,-1 1,1 0,-1-1,0 0,-1 1,1-1,0 0,-1-1,0 1,0-1,1 1,-1-1,-8 2,5 0,0 0,0 1,0-1,1 1,-8 8,6-1,1 0,0 0,1 1,1 0,-6 19,7-19,-9 46,13-52,0 0,-1-1,0 1,0 0,-1-1,0 1,0-1,0 1,-1-1,0 0,0 0,-1 0,1-1,-1 1,0-1,-10 10,6-11,1 0,-1-1,0 0,0 0,0-1,0 0,0 0,-9 0,5 0,1 0,-1 1,-16 6,24-7,0 0,0 0,1 1,-1-1,1 1,0 0,-1 0,1 0,1 0,-1 0,0 1,1 0,0-1,-3 6,-18 60,3-6,16-53,1 0,0 0,0 0,2 0,-1 1,1-1,1 21,0-20,0 1,-1-1,0 0,-1 0,0 0,-5 14,8-31,0 1,-1-1,1 0,-1 0,-1 0,0-7,-1-19,10-37,26-103,-24 126,-5 16,2-55,-3 35,-1-298,-5 184,4-5,-5-174,-4 288,-26-103,12 74,5 8,-10-109,16-7,9 155,1 17,3 49,53 511,-42-397,-6 183,-9-277,2-49,-1 0,0 1,0-1,0 0,0 1,1-1,-1 1,0-1,0 0,0 1,0-1,0 1,0-1,0 0,0 1,0-1,0 1,-1-1,1 0,0 1,0-1,0 0,0 1,-1-1,1 0,0 1,0-1,-1 0,1 1,0-1,0 0,-1 1,1-1,0 0,-1 0,1 0,0 1,-1-1,-10-14,-7-28,8 2,1 0,2 0,2 0,1-1,2 0,3 0,0 0,3 1,12-58,4 14,4 1,4 1,52-109,-71 169,-2 0,7-33,-13 48,-1 0,-1-1,1 1,-1-1,0 1,-1 0,0 0,0 0,-1 0,0 0,0 0,0 1,-8-12,-13-33,23 51,1-1,0 1,-1-1,1 1,0-1,-1 1,1-1,0 1,0-1,0 1,-1-1,1 1,0-1,0 1,0-1,0 1,0-1,0 1,0-1,0 1,0-1,0 0,1 1,-1-1,0 1,0-1,0 1,1-1,-1 1,0 0,0-1,1 1,-1-1,0 1,1-1,-1 1,1 0,-1-1,1 1,0-1,23 6,-5-1,5-1,-17-3,0 1,-1 0,1 0,0 0,0 1,-1 0,1 0,-1 0,0 1,10 6,-15-9,-1 1,0-1,1 0,-1 1,0-1,0 1,1-1,-1 1,0-1,0 1,0-1,1 1,-1-1,0 1,0-1,0 1,0-1,0 1,0-1,0 1,0-1,0 1,-1-1,1 1,0-1,0 1,0-1,0 1,-1-1,1 1,0-1,-1 0,1 1,0-1,-1 1,0 0,-2 6,17-2,268 7,-332-14,-52 3,19 1,-114-2,419 54,-222-54,33 12,-25-5,-21-1,-62 5,45-9,0 3,0 0,-46 15,67-12,15-2,21 1,-23-6,237 30,-173-24,-111-8,-7 2,-54-7,175 2,-20 4,-20-2,0 2,0 2,53 9,-38 21,-44-30,0-1,-1 1,1 0,-1-1,1 1,-1 0,0 0,0 0,0 0,0 0,0 0,0 0,0 0,-1 0,1 0,-1 1,1-1,-1 5,0-6,15-41,-6 17,-8 18,-3 7,-9 16,-4 5,1 1,1 0,1 0,-14 45,25-74,1 1,-1-1,0 1,-1-1,1 1,-1 0,0-1,0 1,0 0,0 0,-1 1,1-1,-1 0,0 1,-7-7,3 7,1 0,-1 0,0 1,0-1,0 2,-1-1,1 1,0 0,-1 0,1 1,0 0,-1 0,-11 3,-15 2,-50 16,71-18,-2 1,-56 19,65-21,1 0,0 0,0 1,0 0,0 0,1 0,-1 1,1-1,0 1,-6 6,10-9,-1 0,1-1,-1 1,1 0,-1 0,1 0,-1-1,1 1,0 0,-1 0,1 0,0 0,0 0,0 0,-1-1,1 1,0 0,0 0,0 0,1 0,-1 0,0 0,0 0,0 0,1-1,-1 1,0 0,1 0,-1 0,1 0,-1-1,2 2,0 0,0 0,1 0,-1-1,1 1,-1-1,1 1,0-1,-1 0,1 0,4 1,3 0,-1 0,1-1,0 1,0-2,16 0,-24-1,1 1,-1-1,0 0,0 1,1-1,-1 0,0-1,0 1,0 0,0-1,0 1,-1-1,1 1,0-1,-1 0,1 0,-1 0,1 0,-1 0,0 0,0 0,0 0,0 0,1-5,-2 6,0-1,1 0,-1 1,0-1,0 1,0-1,0 0,-1 1,1-1,0 1,-1-1,1 1,-1-1,1 0,-1 1,0 0,0-1,1 1,-1-1,0 1,0 0,0 0,-1 0,1 0,0-1,0 1,-1 1,1-1,0 0,-1 0,1 0,-1 1,1-1,-1 1,1-1,-1 1,-2-1,-10-1,-1 0,0 1,0 1,0 0,1 1,-1 1,0 0,0 1,1 0,0 1,-16 7,29-11,0 1,0-1,0 0,1 0,-1 0,0 1,0-1,0 1,1-1,-1 0,0 1,1-1,-1 1,0 0,1-1,-1 1,1-1,-1 1,1 0,-1 0,1-1,-1 1,1 0,0 0,-1-1,1 1,0 0,0 0,-1 1,2-1,0 0,0 0,0 0,-1 0,1 0,0 0,0 0,1 0,-1-1,0 1,0 0,0-1,0 1,1-1,-1 1,2 0,57 13,-52-13,58 6,-62-6,1-1,-1 0,0-1,1 1,-1-1,1 0,-1 0,0 0,0 0,1-1,-1 0,5-3,-9 5,1 0,-1 0,1-1,-1 1,1 0,-1-1,1 1,-1-1,1 1,-1 0,1-1,-1 1,0-1,1 1,-1-1,0 0,1 1,-1-1,0 1,0-1,0 1,1-1,-1 0,0 1,0-1,0 0,0 1,0-1,0 1,0-1,0 0,0 1,-1-1,1 0,0 0,-22-14,-32 1,41 12,0 1,0 1,-23 2,30-1,1-1,0 1,0 0,0 1,0-1,0 1,0 0,0 1,1-1,-1 1,1 0,-5 4,8-7,0 1,0 0,0 0,1 0,-1-1,0 1,1 0,-1 0,1 0,-1 0,1 0,-1 0,1 0,0 0,0 0,-1 1,1-1,0 0,0 0,0 0,0 0,0 0,0 0,1 0,-1 0,0 0,1 0,-1 0,0 1,1-1,-1-1,1 1,-1 0,1 0,0 0,-1 0,1 0,0 0,0-1,0 1,0 0,-1-1,1 1,0-1,0 1,0-1,0 1,0-1,2 1,55 21,-57-22,28 8,0-1,1-1,45 2,-74-8,1 0,0 0,0 0,-1 0,1 0,0 0,0-1,-1 1,1-1,0 1,-1-1,1 0,2-1,-4 2,1 0,-1-1,0 1,1-1,-1 1,0-1,0 1,1 0,-1-1,0 1,0-1,0 1,1-1,-1 1,0-1,0 0,0 1,0-1,0 1,0-1,0 1,0-1,0 1,0-1,-1 1,1-1,0 1,0-1,-2-2,0 0,0 0,0 0,0 1,0-1,0 1,-1-1,1 1,-1 0,0 0,-5-3,-5-2,-1 1,0 0,-26-7,34 11,-1 0,0 1,0 0,0 1,0-1,0 1,0 0,0 1,1 0,-11 2,16-3,0 1,0-1,-1 0,1 1,0-1,0 1,0-1,0 1,0 0,0-1,0 1,0 0,0 0,1 0,-1-1,0 1,-1 2,2-2,0-1,0 1,0-1,0 1,0 0,0-1,0 1,0 0,0-1,0 1,0-1,1 1,-1 0,0-1,0 1,1-1,-1 1,0-1,1 1,-1-1,0 1,1-1,0 2,2 0,0 1,0-1,1 0,-1 1,1-1,-1-1,1 1,0 0,4 0,26 8,1-2,0-2,1-1,37 1,-72-6,0 0,1 0,-1 0,0 0,1 0,-1 0,0 0,0 0,0 0,1-1,-1 1,0 0,0-1,0 1,1-1,-1 0,0 1,0-1,0 0,0 1,0-1,1-2,-2 2,0 0,0 0,0 0,0 0,0 0,0 0,0 1,0-1,-1 0,1 0,0 0,-1 0,1 0,-1 0,1 0,-1 1,1-1,-1 0,0 0,1 1,-2-2,-4-4,1 1,-1 0,-1 0,1 1,-13-8,6 7,0 1,1 0,-2 0,-14-1,24 5,0-1,-1 1,1 0,0 0,-1 1,1-1,-8 3,10-3,1 1,0-1,-1 1,1 0,0-1,-1 1,1 0,0 0,0 0,0 0,0 0,0 0,0 0,0 0,0 0,0 1,1-1,-1 0,0 1,1-1,-1 0,0 3,1-3,0 1,0-1,0 0,0 0,1 0,-1 1,0-1,0 0,1 0,-1 0,1 0,-1 0,1 0,0 0,-1 0,1 0,0 0,0 0,-1 0,1 0,0-1,0 1,0 0,0-1,0 1,0 0,0-1,0 1,1-1,-1 0,0 1,0-1,2 0,46 9,-45-9,12 2,63 4,-74-6,0 0,-1 0,1 0,0-1,0 0,-1 0,1 0,0-1,-1 1,1-1,-1 0,0 0,5-4,-8 6,0-1,-1 0,1 0,0 0,-1 0,1 0,0 0,-1 0,1 0,-1 0,0-1,1 1,-1 0,0 0,0 0,1-1,-1 1,0 0,0 0,0 0,-1-1,1 1,0 0,0 0,-1 0,1 0,0 0,-1-1,1 1,-1 0,0 0,1 0,-1 0,0 0,0 0,1 1,-1-1,0 0,0 0,0 1,0-1,0 0,-2 0,-3-4,0 1,0 0,-1 0,1 1,-14-5,-1 2,0 1,-1 1,-29-2,40 5,0 1,0 0,-1 0,1 1,0 1,0 0,0 1,-14 4,24-7,0 0,1 0,-1 1,0-1,1 0,-1 0,1 0,-1 1,0-1,1 0,-1 1,1-1,-1 0,1 1,-1-1,1 1,-1-1,1 1,-1-1,1 1,0-1,-1 1,1-1,0 1,-1-1,1 1,0 0,0-1,0 1,-1 0,1-1,0 1,0 0,0-1,0 1,0 0,0-1,0 1,1-1,-1 1,0 0,0-1,0 1,1 0,-1-1,0 1,1-1,-1 1,0-1,1 1,-1-1,1 1,-1-1,1 1,-1-1,1 1,-1-1,1 0,-1 1,1-1,0 1,43 21,-42-21,2 1,113 43,-104-41,0 0,0-1,0-1,1 0,-1 0,1-1,14-1,-27 0,0-1,1 1,-1 0,0 0,1 0,-1-1,0 1,0-1,0 1,1-1,-1 1,0-1,0 0,0 1,0-1,0 0,2-1,-3 1,0 0,0 1,1-1,-1 0,0 1,0-1,0 0,0 1,0-1,0 0,0 0,0 1,0-1,0 0,0 1,0-1,-1 0,1 1,0-1,0 0,-1 1,0-2,-1-2,-1 1,1-1,-1 1,0 0,-1 0,1 0,0 0,-6-3,-2-1,-1 2,0-1,0 1,0 1,-1 0,1 1,-14-2,20 4,1 0,0 0,-1 1,1-1,-1 2,1-1,0 0,-1 1,1 0,0 0,-1 1,1-1,0 1,0 0,0 1,1-1,-1 1,0 0,-5 5,9-7,0 0,-1 1,1-1,0 0,0 1,0 0,1-1,-1 1,0-1,0 1,1 0,-1 0,1-1,0 1,0 0,-1 0,1 0,0-1,0 1,1 0,-1 0,0-1,0 1,1 0,-1 0,1-1,0 1,0 0,-1-1,1 1,0-1,0 1,3 2,1 2,0-1,0 1,1-1,0 0,0 0,1-1,6 4,44 19,0-3,2-2,0-2,1-3,83 12,-109-28,-34-1,0 0,1 0,-1 0,0 0,0 0,0-1,0 1,1 0,-1 0,0 0,0 0,0-1,0 1,0 0,1 0,-1 0,0-1,0 1,0 0,0 0,0-1,0 1,0 0,0 0,0 0,0-1,0 1,0 0,0 0,0-1,0 1,0 0,0 0,0 0,0-1,0 1,0 0,0 0,-1-1,1 1,0 0,0 0,0 0,0 0,0-1,-1 1,1 0,0 0,0 0,0 0,-1 0,1-1,0 1,-1 0,-4-4,-1-1,-1 1,1 1,0-1,-1 1,-9-3,-37-10,0 2,0 3,-1 2,-97-3,148 11,0 1,0 0,0 0,-1 1,1-1,0 0,0 1,0 0,0 0,-4 2,6-3,1 0,-1 1,1-1,0 0,-1 1,1-1,0 0,-1 1,1-1,0 1,0-1,0 0,-1 1,1-1,0 1,0-1,0 1,0-1,0 1,0-1,0 1,0-1,0 1,0-1,0 1,0-1,0 1,0-1,0 1,0-1,0 1,1-1,-1 0,0 1,0-1,1 1,-1-1,4 5,1 0,-1 0,1-1,0 0,0 0,1 0,-1 0,9 3,15 9,1-1,0-2,1-1,1-1,63 13,-93-24,-1 0,1 1,-1-1,1 0,-1 0,1 0,-1 0,1-1,-1 1,1 0,-1-1,1 1,-1-1,1 1,-1-1,2-1,-2 2,-1-1,1 0,-1 1,1-1,-1 1,0-1,1 0,-1 1,0-1,0 0,1 0,-1 1,0-1,0 0,0 1,0-1,0 0,0 0,0 1,0-1,0 0,0 0,-1 0,0-3,0 1,-1-1,0 1,1 0,-1-1,-1 1,1 0,0 0,-1 1,1-1,-5-3,-1 0,-1 1,0-1,-1 2,1-1,-1 1,0 1,0 0,0 0,-15-2,19 4,0 0,0 1,0-1,0 1,0 1,0-1,0 1,0 0,0 0,0 0,1 1,-1 0,0 0,1 1,-1-1,1 1,-8 6,11-7,1-1,-1 1,1 0,0 0,0-1,-1 1,1 0,0 0,1 0,-1 0,0 1,1-1,-1 0,1 0,0 0,-1 0,1 1,0-1,0 0,1 0,-1 0,0 1,1-1,-1 0,1 0,0 0,0 0,0 0,0 0,0 0,0 0,0 0,2 1,0 2,0-1,1-1,-1 1,0 0,1-1,0 0,0 0,0 0,0 0,0-1,1 0,-1 1,10 1,5-5,-17-10,-3 8,0 1,-1-1,1 1,-1 0,1 0,-1-1,0 1,0 0,0 1,0-1,-5-3,-8-3,0 0,-1 1,0 1,0 1,-1 0,0 1,0 0,-23 0,26 2,0 2,-1 0,1 0,0 1,0 1,0 1,0 0,0 1,0 0,-19 9,30-12,1 1,-1-1,0 0,1 1,0 0,-1 0,1 0,0 0,0 0,0 0,0 0,0 1,0-1,1 1,-3 4,4-6,-1 1,1 0,0-1,0 1,0 0,0-1,0 1,0 0,0 0,1-1,-1 1,0 0,1-1,0 1,-1-1,1 1,0-1,0 1,2 2,2 2,1 0,1 0,-1 0,1-1,0 0,0 0,0-1,16 7,11 4,47 13,-70-24,1-1,1-1,-1 0,0 0,1-1,-1-1,23-2,-33 2,0 0,-1 0,1 0,0-1,0 1,-1-1,1 1,0-1,-1 0,1 0,0 0,-1 0,1 0,-1 0,0 0,1 0,-1 0,0-1,0 1,0-1,1 1,-2-1,1 1,0-1,1-2,-2 1,1 0,-1 0,0 0,0 0,0 0,-1 0,1 0,-1 0,0 0,0 0,0 0,0 0,-2-4,-3-4,0 1,-1 0,0 0,-1 1,1 0,-16-13,11 13,-1 0,0 2,-1 0,0 0,0 1,0 1,-1 0,1 1,-1 0,0 2,-26-2,33 3,0 0,0 1,0 0,0 1,1 0,-1 0,0 0,1 1,-1 0,1 1,-1 0,1 0,0 0,0 1,1 0,-1 1,1-1,0 1,0 0,0 1,1-1,-1 1,1 0,-6 11,10-16,0 1,0 0,1-1,-1 1,0 0,1 0,-1 0,1-1,-1 1,1 0,0 0,0 0,0 0,0 0,0 0,0 0,1 0,-1 0,1-1,-1 1,1 0,0 0,-1 0,3 2,-1-1,1-1,-1 1,1 0,0-1,0 1,0-1,1 0,-1 0,0 0,1-1,5 3,4 0,0 0,0-1,0-1,0 0,0-1,17 0,-26-1,0-1,0 1,-1-1,1 0,-1-1,1 1,-1 0,1-1,-1 0,0 0,0 0,0 0,0-1,0 1,0-1,0 1,-1-1,0 0,1 0,-1 0,0-1,0 1,-1 0,1-1,-1 1,0-1,2-6,-2 7,-1 0,1 0,-1 0,1 0,-1 0,0 0,0 0,-1 0,1 0,-1 0,1 0,-1 0,0 0,0 0,0 0,0 1,-1-1,1 0,-1 1,0-1,1 1,-1-1,0 1,-1 0,1 0,0 0,-1 0,1 0,-1 1,1-1,-1 1,0-1,0 1,-3-1,3 2,0-1,0 1,0 0,0 1,0-1,-1 0,1 1,0 0,0 0,0 0,1 0,-1 0,-5 3,7-4,0 1,0-1,-1 1,1-1,0 1,0 0,0 0,0-1,0 1,0 0,1 0,-1 0,0 0,0 0,1 0,-1 0,0 0,1 0,-1 0,1 0,-1 0,1 1,0-1,0 0,-1 0,1 0,0 1,0-1,0 0,0 0,0 1,0-1,1 0,-1 0,0 0,1 2,2 0,1-1,-1 1,0-1,1 0,-1-1,1 1,0 0,-1-1,1 0,0 0,0 0,0 0,0-1,0 1,7-1,-2 0,10 2,0-1,-1-1,1-1,0 0,35-9,-47 8,0 0,-1 0,1 0,-1-1,0 0,1-1,-2 0,11-7,-13 8,-1 1,1-1,-1 1,0-1,0 0,0 0,0 0,-1 0,1 0,-1-1,0 1,0 0,0-1,0 1,-1-1,1 1,-1-1,0-4,-1 3,0-1,0 1,-1 0,1 0,-1 0,-1 0,1 0,-1 0,1 0,-1 1,-1-1,1 1,-1 0,1 0,-1 0,0 1,-1-1,-8-4,8 4,0 0,-1 1,0 0,0 0,0 0,0 1,0 0,0 0,0 1,-1 0,1 0,-1 0,1 1,-1 0,-10 1,16-1,-1 0,1 0,0 1,0-1,0 0,-1 1,1-1,0 1,0-1,0 1,0 0,0-1,0 1,0 0,0 0,0 0,0 0,0-1,1 1,-2 2,2-2,0 0,0-1,0 1,0 0,0 0,0 0,0 0,0 0,0 0,0 0,0 0,1 0,-1 0,0-1,1 1,-1 0,0 0,1 0,0-1,0 2,2 2,0-1,0 0,0 0,1 0,-1 0,1 0,0-1,0 1,5 1,-7-3,-1 0,1 0,-1 0,1-1,0 1,-1-1,1 1,-1-1,1 0,0 1,0-1,-1 0,1 0,0 0,-1-1,1 1,0 0,-1 0,1-1,-1 1,1-1,0 0,-1 1,1-1,-1 0,0 0,1 0,-1 0,0 0,1 0,-1 0,0-1,0 1,0 0,0-1,0 1,1-3,1-4,0-1,-1 0,0 0,-1-1,2-17,3-19,-6 45,0 1,0 0,0 0,0 0,0 0,0 0,0 0,0-1,0 1,0 0,0 0,0 0,0 0,0 0,0 0,1 0,-1-1,0 1,0 0,0 0,0 0,0 0,0 0,0 0,0 0,0 0,1 0,-1 0,0 0,0 0,0-1,0 1,0 0,0 0,0 0,1 0,-1 0,0 0,0 0,0 0,0 0,0 0,0 0,0 0,1 0,-1 0,0 1,0-1,0 0,0 0,0 0,0 0,0 0,1 0,-1 0,0 0,0 0,0 0,0 0,0 0,0 1,7 10,3 16,-9-15,8 24,2-30,8-17,-12 4,16-12,-14 23,-3 16,-6-11,0-5,0 0,1-1,-1 1,0 0,1-1,0 1,0-1,0 1,0-1,1 0,-1 1,1-1,0 0,0 0,3 4,-5-7,0 0,1-1,-1 1,1 0,-1 0,1 0,-1 0,0 0,1 0,-1-1,1 1,-1 0,0 0,1-1,-1 1,0 0,1-1,-1 1,0 0,1-1,-1 1,0 0,0-1,1 1,-1 0,0-1,0 1,0-1,0 1,0-1,1 1,-1 0,0-1,0 1,0-1,0 1,0-1,0 1,-1-1,4-22,-3 23,0-11,0 0,0 0,-1 1,0-1,-6-19,8 47,-1-14,0 0,0 0,0 0,1 0,-1 0,1 0,-1 0,1 0,0 0,0 0,1 0,1 4,-2-7,-1 1,1-1,-1 0,0 0,1 0,-1 0,1 0,-1 0,0 0,1 0,-1-1,1 1,-1 0,0 0,1 0,-1 0,0 0,1-1,-1 1,0 0,1 0,-1-1,0 1,1 0,-1 0,0-1,0 1,1 0,-1-1,0 1,0 0,0-1,1 1,-1-1,0 1,0 0,0-1,0 0,10-19,-9 18,23-53,-23 55,-1 1,1-1,-1 1,1 0,-1-1,1 1,-1-1,1 1,-1 0,1-1,-1 1,0 0,1 0,-1-1,0 1,0 0,0 0,0-1,1 1,-1 0,0 0,0 0,0-1,-1 1,1 1,5 31,-5-31,1 11,1 1,0-1,1 0,0 0,1-1,0 1,1-1,1 0,0 0,0 0,11 14,-16-25,0 0,-1 0,1 0,0-1,0 1,-1 0,1 0,0 0,0-1,0 1,0 0,0-1,0 1,0-1,0 1,0-1,0 0,0 1,0-1,1 0,-1 0,0 0,0 0,0 0,0 0,1 0,-1 0,0 0,0 0,0-1,0 1,0 0,0-1,0 1,0-1,0 0,0 1,0-1,0 0,0 1,0-1,0 0,0 0,-1 0,1 0,0 1,-1-1,1 0,-1 0,1-1,-1 1,1 0,-1 0,0 0,1 0,-1-2,3-6,0-1,-1 1,0-1,0 0,0-11,-1 9,-1 0,0 0,-1 0,-1 0,-4-21,5 81,3-33,0-4,-1 0,0 0,0 0,-2 21,-4-28,-1-12,-8-22,12 24,-1 6,2 10,1 15,12 53,27 100,-16-83,-14-71,-4-16,-4-13,-1 4,0 0,0 0,0 1,0-1,0 0,0 0,0 0,-1 0,1 0,0 1,-1-1,1 0,0 0,-1 1,1-1,-1 0,1 0,-1 1,0-1,1 1,-1-1,0 0,1 1,-1-1,0 1,0 0,1-1,-1 1,-1-1,1 1,1 0,-1 1,0-1,1 0,-1 0,0 1,1-1,-1 0,1 1,-1-1,0 0,1 1,-1-1,1 1,-1-1,1 1,0-1,-1 1,1 0,-1-1,1 1,0-1,-1 1,1 0,0-1,0 1,0 0,0-1,-1 1,1 0,0 0,0-1,0 1,0 0,0-1,1 1,-1 1,-5 54,5-53,0-1,0 1,-1-1,1 1,-1-1,0 1,0-1,0 0,0 1,0-1,0 0,-1 0,1 0,-1 0,1 0,-1 0,0 0,0-1,-3 4,4-5,0 0,0-1,1 1,-1 0,0 0,0-1,1 1,-1 0,0-1,1 1,-1-1,1 1,-1-1,0 1,1-1,-1 1,1-1,0 0,-1 1,1-1,-1 0,1 1,0-1,-1 0,1 0,0 1,0-3,-10-26,8 25,-35-143,24 206,5 15,4-44,2-23,2-10,0-117,0 147,-1-11,0-1,1 1,1-1,1 0,0 1,1-1,0 0,10 24,-13-39,0 0,0 0,0 0,1 0,-1 0,0 0,0-1,0 1,0 0,0 0,0 0,0 0,0 0,1 0,-1 0,0 0,0 0,0-1,0 1,0 0,1 0,-1 0,0 0,0 0,0 0,0 0,0 0,1 0,-1 0,0 0,0 0,0 0,0 0,1 0,-1 0,0 0,0 1,0-1,0 0,0 0,0 0,1 0,-1 0,0 0,0 0,0 0,0 0,0 1,0-1,0 0,1 0,-1 0,0 0,0 0,0 1,0-1,0 0,0 0,0 0,0 1,2-20,1 4,3 34,16 76,-5-180,-20 96,2-17,6-34,5 12,1 0,2 0,1 1,1 1,1 1,1 0,22-24,-34 44,-1 1,1 0,0 0,0 0,0 0,1 1,-1 0,1 0,0 1,0 0,-1 0,2 0,-1 0,9 0,-3 0,0 1,0 1,0 0,0 0,0 1,21 5,-16 3,0-1,-24-16,1 4,-1 0,0 1,0-1,0 1,-13-4,-13-5,24 7,-1 1,0 1,0 0,0 0,0 0,-1 2,1-1,0 1,-1 1,1 0,-1 0,1 1,-1 0,1 1,0 0,0 1,0 0,-12 5,-2 0,-46 7,53-13,0 1,0 1,0 1,0 0,-27 14,-58 46,102-65,0 0,-1 0,1 0,0 0,0 0,-1 1,1-1,0 0,0 0,-1 0,1 0,0 0,0 1,0-1,-1 0,1 0,0 0,0 1,0-1,0 0,-1 0,1 1,0-1,0 0,0 0,0 1,0-1,0 0,0 1,0-1,0 0,0 0,0 1,0-1,0 0,0 0,0 1,0-1,0 0,0 1,0-1,0 0,1 0,-1 1,0-1,0 0,0 0,0 0,1 1,-1-1,0 0,0 0,22 7,26-5,-34-2,1-1,-1-1,17-3,-27 4,1 0,0-1,0 0,-1 1,1-1,-1-1,0 1,0-1,0 0,0 0,0 0,6-7,-10 10,0 0,1 0,-1-1,0 1,0 0,0 0,0-1,1 1,-1 0,0-1,0 1,0 0,0-1,0 1,0 0,0-1,0 1,0 0,0-1,0 1,0 0,0-1,0 1,0 0,-1-1,1 1,0 0,0 0,0-1,0 1,-1 0,1-1,0 1,0 0,0 0,-1 0,1-1,0 1,0 0,-1 0,1 0,0-1,-1 1,1 0,0 0,-1 0,1 0,0 0,-1 0,1 0,0 0,-1 0,1 0,0 0,0 0,-1 0,1 0,0 0,-1 0,1 0,0 0,-1 0,1 1,-1-1,-32 2,25-1,-145 1,98-4,0 3,-85 13,99-3,39-10,0 0,1-1,-1 1,0 0,1 0,-1 0,1 0,-1 0,1 0,-1 0,1 0,0 1,0-1,-1 0,1 1,0-1,0 1,1 0,-1-1,-1 3,2-4,0 1,1-1,-1 1,0 0,0-1,0 1,0-1,1 1,-1-1,0 1,0-1,1 1,-1-1,1 1,-1-1,0 1,1-1,-1 0,1 1,-1-1,1 0,-1 1,1-1,-1 0,1 0,-1 1,1-1,-1 0,1 0,-1 0,1 0,0 0,-1 0,1 0,-1 0,1 0,0 0,27 0,-26 0,65-7,-1-3,109-31,-142 28,-57 16,-92 21,85-19,0 1,0 1,-53 20,75-18,20-4,24-1,-34-4,136 0,-88-2,0 2,50 7,-99-8,1 1,-1 0,1 0,-1 0,0 0,1 0,-1 0,1 0,-1 0,1 0,-1 0,1 0,-1 0,1 0,-1 0,1 0,-1 1,0-1,1 0,-1 0,1 0,-1 1,0-1,1 0,-1 1,0-1,1 0,-1 1,0-1,1 0,-1 1,0-1,0 1,1-1,-1 0,0 1,0-1,0 1,-17 9,-35 5,-130 11,32-6,137-14,31-3,37-1,91-3,116 4,-401 17,33-10,-268 28,327-27,47-11,0 0,0 0,0 0,-1 0,1 0,0 0,0 0,0 0,0 0,0 1,-1-1,1 0,0 0,0 0,0 0,0 0,0 0,-1 0,1 0,0 0,0 1,0-1,0 0,0 0,0 0,0 0,-1 0,1 1,0-1,0 0,0 0,0 0,0 0,0 0,0 1,0-1,0 0,0 0,0 0,0 0,0 1,0-1,0 0,0 0,0 0,0 0,0 1,0-1,0 0,1 0,-1 0,0 0,0 0,0 1,0-1,0 0,0 0,0 0,1 0,26 7,137 7,182-8,-446-1,0 4,-127 30,219-37,4-2,1 0,-1 1,0 0,1 0,-1 0,0 0,1 0,0 1,-1-1,1 1,0 0,0 0,0 0,-5 5,8-6,0 0,0 0,0-1,0 1,1 0,-1 0,0-1,1 1,-1 0,0-1,1 1,-1-1,1 1,-1 0,1-1,-1 1,1-1,0 1,-1-1,1 1,0-1,-1 0,1 1,0-1,-1 0,1 0,0 1,0-1,-1 0,1 0,1 0,30 9,-29-8,76 12,0-2,1-5,88-3,-197-4,7-1,0 1,0 2,0 0,0 1,-42 10,63-13,1 1,-1 0,0 1,1-1,-1 0,1 0,-1 0,1 0,-1 0,0 1,1-1,-1 0,1 0,-1 1,1-1,-1 0,1 1,-1-1,1 0,0 1,-1-1,1 1,-1-1,1 1,0-1,0 1,-1-1,1 1,0-1,0 1,-1 1,20 4,36-2,-54-4,26 1,1 0,1 0,-1-2,0-1,35-7,-62 9,1-1,-1 1,0 0,1-1,-1 1,1-1,-1 0,0 1,0-1,1 0,-1 0,0 0,0 0,0 0,0 0,0 0,0 0,0 0,0 0,0 0,-1-1,1 1,0 0,-1-1,1 1,0-3,-2 3,1 0,0 0,-1 0,1 0,0 0,-1 0,1 0,-1 0,1 0,-1 0,0 0,1 0,-1 0,0 0,0 1,0-1,0 0,0 1,1-1,-1 0,0 1,0-1,-1 1,1 0,0-1,0 1,0 0,0-1,0 1,0 0,0 0,0 0,-1 0,0 0,-32 0,1 0,-64 10,16 0,73-10,-21 2,24-1,16 0,55 1,-1-4,0-2,0-3,104-25,-164 30,-9 1,-21 1,-43 5,-44 1,61-4,0 2,-79 16,129-20,0 0,-1 0,1 0,0 0,0 1,-1-1,1 0,0 1,0-1,-1 1,1 0,0-1,0 1,0 0,0-1,0 1,0 0,0 0,0 0,0 0,1 0,-1 0,0 0,0 3,1-3,0 0,1 1,-1-1,1 0,-1 0,1 0,-1 1,1-1,0 0,0 0,-1 0,1 0,0 0,0 0,0 0,0 0,0-1,1 1,0 1,14 7,0 0,27 10,-34-15,3 1,-7-2,0 0,0-1,0 1,0-1,0-1,0 1,0-1,1 0,-1 0,0 0,1-1,8 0,-14 0,0 0,0-1,0 1,0 0,0-1,0 1,0 0,0 0,0-1,0 1,-1 0,1-1,0 1,0 0,0 0,0 0,-1-1,1 1,0 0,0 0,0 0,-1-1,1 1,0 0,0 0,-1 0,1 0,0 0,-1-1,1 1,0 0,0 0,-1 0,1 0,0 0,-1 0,1 0,0 0,0 0,-1 0,1 0,-1 1,-17-6,-5 2,0 1,1 1,-1 2,0 0,1 1,-1 1,1 2,-27 7,49-12,-1 0,1 0,-1 1,0-1,1 0,-1 0,1 0,-1 1,0-1,1 0,-1 1,1-1,-1 0,1 1,-1-1,1 0,-1 1,1-1,0 1,-1-1,1 1,0-1,-1 1,1 0,0-1,-1 2,14 5,29 0,-42-7,77 7,130-6,-288-10,47 7,-12 0,0 1,0 2,-77 13,107-8,19 0,28 1,324 22,-390-31,-7 0,-1 2,-81 9,101 0,23-8,0-1,0 0,0 1,0-1,-1 0,1 0,0 1,0-1,0 0,0 1,0-1,0 0,0 1,0-1,0 0,0 0,0 1,0-1,1 0,-1 1,0-1,0 0,0 0,0 1,0-1,1 0,-1 0,0 1,0-1,0 0,1 0,-1 0,0 1,0-1,1 0,-1 0,0 0,1 1,40 17,-32-15,126 44,-147-41,-29 4,-19 4,58-14,0 1,0 0,0-1,-1 1,1 0,0 0,0 0,1 0,-1 1,0-1,0 0,0 1,1-1,-1 1,1 0,-1-1,1 1,0 0,0 0,-1 0,0 4,2-5,1 1,-1-1,1 1,-1 0,1-1,0 1,-1-1,1 1,0-1,0 0,0 1,0-1,0 0,0 0,1 0,-1 1,0-1,1 0,-1-1,1 1,-1 0,1 0,-1-1,1 1,-1-1,1 1,0-1,2 1,7 2,-8-3,0 0,0 1,0 0,0 0,-1 0,1 0,0 0,-1 0,1 0,-1 1,1 0,2 2,-8-2,0 0,0-1,0 1,0 0,0-1,-1 0,1 0,0 0,-5 1,1 0,7-2,-1 0,1 0,-1 1,1-1,0 0,-1 1,1-1,-1 0,1 1,0-1,-1 1,1-1,0 0,-1 1,1-1,0 1,0-1,-1 1,1-1,0 1,0-1,0 1,0 0,0-1,0 1,0-1,0 1,0-1,0 1,0-1,0 1,0-1,0 1,0-1,1 1,-1-1,0 1,0-1,1 1,-1-1,0 1,1-1,-1 0,0 1,1-1,-1 1,1-1,-1 0,0 1,1-1,-1 0,1 0,0 1,0-1,-1 1,1-1,0 1,-1-1,1 1,0-1,-1 1,1 0,-1-1,1 1,-1 0,1-1,-1 1,1 0,-1 0,0 0,0-1,1 1,-1 0,0 0,0 0,0 0,0 0,0-1,0 1,0 0,0 0,0 0,0 0,-1-1,1 1,0 0,0 0,-1 0,1-1,-1 1,1 0,0 0,-1-1,0 1,1 0,-1-1,1 1,-1-1,0 1,1-1,-1 1,0-1,0 1,1-1,-2 1,-22 7,21-8,0 1,-1 0,1 0,0 0,-1 1,1-1,0 1,0-1,0 1,0 0,-3 4,6-6,0 1,-1 0,1 0,0-1,0 1,1 0,-1 0,0-1,0 1,0 0,0-1,1 1,-1 0,0-1,0 1,1 0,-1-1,1 1,-1 0,1-1,-1 1,1-1,-1 1,1-1,-1 1,1-1,-1 0,1 1,0-1,-1 0,1 1,0-1,-1 0,3 1,29 13,-28-13,0 0,-1 1,0-1,0 0,0 1,0 0,0 0,0 0,0 0,0 0,-1 0,5 5,-7-6,0-1,0 1,1-1,-1 0,0 1,0-1,0 1,0-1,0 0,0 1,0-1,0 1,0-1,0 0,0 1,0-1,0 0,-1 1,1-1,0 1,0-1,0 0,0 1,-1-1,1 0,0 1,0-1,-1 0,1 1,0-1,-1 0,1 0,-1 1,-27 8,17-8,-1 0,1-1,-1 0,-15-2,22 1,-1 1,1-1,0-1,0 1,0-1,0 0,0 0,0 0,0 0,0-1,-5-5,6 3,1 0,0-1,0 1,1-1,-1 0,1 0,1 0,-1 0,1 0,-1-9,-7-25,4 25,-1 0,0 1,-1 0,-1 0,-1 1,1 0,-2 0,-19-19,28 31,1 1,-1-1,1 1,-1-1,0 1,1 0,-1-1,0 1,1 0,-1-1,0 1,0 0,1 0,-1 0,0 0,0 0,1 0,-1 0,0 0,0 0,1 0,-1 0,0 0,0 1,1-1,-1 0,-1 1,-18 18,-6 30,25-48,1 1,-1 0,0 0,1 0,-1 0,1-1,0 1,-1 0,1 0,0 0,0 0,0 0,0 0,1 0,-1 0,1-1,-1 1,1 0,-1 0,1 0,1 1,0 0,0 0,1-1,-1 0,0 1,1-1,0 0,-1 0,1-1,0 1,0 0,5 1,10 3,1-1,0 0,32 2,-23-2,-1 1,26 5,-42-12,-23-9,-42-27,47 29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2:14.65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5006 15,'11'183,"-9"-169,-1 0,-1 0,0 0,-1 0,0 0,-1-1,-1 1,0 0,-1-1,0 0,-1 0,-8 15,-17 41,25-53,-1-2,0 1,-14 22,-24 45,36-64,0 0,-2-1,0 0,-19 24,4-15,17-19,1 0,0 1,1 0,-1 0,2 0,-1 1,1 0,-4 10,-36 45,26-28,-7 13,-1-1,-3-1,-41 50,54-78,2 1,0 1,1 0,1 1,1 0,-16 44,20-49,-1 0,0-1,-1 0,-1-1,-1 0,0 0,-1-1,-1-1,0 0,-22 15,-111 71,109-83,32-15,-1 2,1-1,0 1,1 0,-12 7,10-5,0 1,0 0,1 1,0-1,0 1,1 0,0 1,0-1,0 1,1 0,0 0,1 0,0 1,-4 13,1-7,-1 0,0 0,-2-1,0 0,-17 20,4-3,15-22,1 1,0-1,1 1,0 0,0 1,1-1,1 1,0 0,0 0,1 0,0 0,1 1,0-1,2 16,1 17,12 63,-10-80,-3-26,-1 0,0 0,0-1,0 1,0 0,0 0,0 0,0 0,0 0,0 0,0 0,0-1,0 1,-1 0,1 0,0 0,-1 0,1-1,0 1,-1 0,1 0,-1-1,0 1,1 0,-1-1,1 1,-1 0,0-1,0 1,1-1,-1 1,0-1,0 0,0 1,1-1,-1 0,0 1,0-1,0 0,0 0,0 0,1 0,-1 0,0 0,0 0,0 0,0 0,0 0,0-1,0 1,1 0,-1-1,-1 0,-63-22,40 12,10 7,1 0,-1 1,0 1,0 1,1 0,-1 0,0 2,0 0,0 1,0 0,1 1,-1 1,1 0,0 1,0 0,-20 11,30-13,0 1,0-1,1 1,-1 0,1 0,0 0,0 0,0 0,0 1,1-1,0 1,0 0,0-1,1 1,-1 0,1 0,0 0,0 7,-1 13,1 1,4 39,0-13,-2-38,0 0,2 0,-1-1,7 19,7 40,-4-6,-8-49,0-1,-2 1,2 29,-5-18,-1-11,2-1,0 1,0-1,2 0,0 1,0-1,2 0,0 0,7 15,-9-27,-1-1,1 1,-1-1,0 1,0-1,0 1,0 0,0-1,-1 1,0 0,0 0,0 7,4-28,15-46,-18 60,0 0,0 1,1-1,-1 1,1-1,-1 1,1 0,0 0,-1-1,1 1,0 0,1 1,-1-1,0 0,0 1,1-1,-1 1,1 0,-1-1,5 0,-6 2,1 1,0-1,-1 1,1-1,-1 1,1 0,-1 0,1-1,-1 1,1 0,-1 0,0 1,1-1,-1 0,0 0,0 1,0-1,0 0,0 1,0-1,-1 1,1-1,0 1,-1-1,1 1,-1 0,1-1,-1 1,0 0,0-1,0 3,2 3,-1 0,0 0,0 0,-1 0,0 0,-2 12,-1-10,0 0,-2 1,1-1,-9 13,-8 15,19-33,-1 1,0-1,0 0,0 0,0 0,-1 0,1 0,-1-1,0 1,0-1,0 0,-1-1,1 1,-1-1,0 1,1-2,-1 1,-10 2,-7 1,0-2,-1 0,-24-1,8 0,35-1,0 0,-1 0,1 1,0 0,0 0,0 0,0 0,1 0,-1 1,1 0,-1 0,1 0,-4 4,-41 50,39-45,-19 28,23-32,0 0,0 0,-1 0,0-1,0 0,-1 0,0-1,0 0,-1 0,-14 8,-5 0,-1-1,0-2,-1-1,0-1,-40 7,0-4,43-6,0-1,-1-2,-29 1,-155 7,177-11,-1-1,1 2,-37 5,60-5,1 1,0 1,0 0,0 0,0 1,0 0,1 1,0 0,0 0,0 1,-10 9,4-5,0-1,-1 0,0-1,0 0,-1-2,-23 7,22-7,-14 2,0-2,-1-1,1-2,-1-1,1-2,-42-4,-15 2,-252 12,148 3,178-10,0-1,1 2,-1 0,-14 6,-10 3,-61 23,65-22,-54 14,60-21,0 0,0 2,-47 21,65-24,1 0,0 1,1-1,-1 2,2 0,-1 0,1 0,0 1,1 0,0 1,0-1,-8 17,-21 55,22-48,-21 37,25-49,2-1,0 1,2 1,0-1,-4 33,6-8,1 0,6 71,-1-22,-4-52,-2-1,-2 0,-2-1,-22 70,-32 83,44-102,14-68,0 1,-9 25,9-34,0 1,-2 32,-7 26,9-60,4-10,-1 0,0 0,0 0,-1 0,0 0,0 0,0-1,-4 8,4-15,0 0,0-1,1 1,-1-1,1 1,0-1,0 1,0-1,1 0,-1-3,-3-51,2 1,9-80,-1-13,-16-192,-1 175,8-51,5 116,9-153,0 72,1-2,-13 121,8-180,-2 206,1-9,0-54,-6 40,-9-185,3 158,7-97,1 63,10-25,-1-19,-11 91,0-21,-15-129,7 162,-14-75,5 43,3-2,0-128,12 179,-9-226,8 135,6-142,0 263,0 0,1 1,11-29,5-24,-15 44,1 1,1 0,12-27,0 23,-16 24,0 1,-1-1,1-1,-1 1,0 0,0 0,0-1,0 1,1-6,-2 6,1-1,0 1,-1 0,1-1,0 1,1 0,-1 0,1 1,-1-1,1 0,0 1,0 0,0-1,0 1,0 0,0 1,5-3,68-22,-35 14,-18 4,1 0,0 2,0 1,0 1,1 1,-1 1,34 1,969 3,-532-3,-184-11,12 1,-79 9,211 4,-325 9,58 1,-158-12,288 9,-85-7,-7-1,-219 0,0 0,0 0,0 1,0 0,0 0,0 1,-1 0,1 0,-1 0,0 1,0 0,0 0,-1 1,1 0,-1 0,0 0,4 6,-6-7,0 1,0-1,0 1,-1-1,0 1,0 0,0 0,-1 0,0 0,1 0,-2 0,1 0,-1 1,0-1,0 0,0 0,0 0,-1 1,0-1,0 0,-1 0,1 0,-1 0,-3 5,-48 66,-8 50,54-112,0 1,1 0,-4 18,-13 29,14-33,8-24,0-1,0 0,0 0,0 0,-1 0,0 0,0 0,0-1,-4 6,0-8,5-12,4-13,1 8,1 0,0 0,1 1,0 0,2 0,0 0,0 1,19-23,4 2,63-56,-57 50,-32 33,1 1,0 0,0 0,1 1,0-1,0 1,12-7,-19 13,0 0,1-1,-1 1,0 0,0 0,0 0,0 0,0 0,0 0,0 0,0 0,0 0,0-1,1 1,-1 0,0 0,0 0,0 0,0 0,0 0,0 0,0 0,1 0,-1 0,0 0,0 0,0 0,0 0,0 0,0 0,1 0,-1 0,0 0,0 0,0 0,0 0,0 0,0 0,1 0,-1 0,0 1,0-1,0 0,0 0,0 0,0 0,0 0,0 0,0 0,0 0,1 0,-1 1,0-1,0 0,0 0,0 0,0 0,0 0,0 0,0 1,0-1,0 0,0 0,0 0,0 0,0 0,0 1,-7 12,-16 14,19-25,-1 0,1 0,0-1,0 1,-1-1,1 0,-1 0,1-1,-1 1,0-1,1 0,-1 0,-5-2,-64-15,3 1,-223 3,291 12,-271-10,40 9,-216 5,308 7,-101 3,87-2,5 1,-279-15,-430 6,824-1,-56 13,58-9,-69 5,-54 0,-15 1,92-14,-103 4,175-1,1 0,0 0,0 1,-1 0,1 1,0-1,1 1,-1 1,1-1,-1 1,1 0,0 1,0-1,1 1,-1 1,1-1,0 1,1-1,-1 1,1 1,0-1,1 0,0 1,0 0,0 0,1 0,0 0,0 0,1 1,-2 13,3-19,0-1,0 1,1-1,-1 1,0-1,0 1,1-1,-1 0,1 1,-1-1,1 0,0 1,0-1,-1 0,1 0,0 1,0-1,0 0,0 0,0 0,2 1,1 0,0 1,0-1,0 0,0 0,0-1,0 1,5 0,8 1,0 0,28 0,-45-3,25 0,-1 1,1 2,-1 0,1 1,-1 1,39 15,-43-13,1 0,0-1,1-2,-1 0,1-1,24 0,134-10,-70 0,408-3,998 10,-1242-12,-235 12,24 0,74 9,-76-4,112-5,-68-2,-84 0,-1-1,1 0,-1-2,1 0,-1-1,25-12,20-6,-57 21,0 0,0-1,0-1,-1 1,0-1,0 0,0-1,10-10,-17 16,1-1,-1 1,0-1,1 0,-1 1,0-1,0 1,0-1,1 0,-1 0,0 1,0-1,0 0,0 1,0-1,0 0,0 1,0-1,-1 0,1 1,0-1,0 0,-1 1,1-1,0 1,-1-1,1 0,0 1,-1-1,1 1,-1-1,1 1,-1-1,1 1,-1 0,1-1,-1 1,0-1,1 1,-1 0,1 0,-1-1,0 1,1 0,-1 0,-1 0,-35-13,34 13,-50-12,-1 3,-93-3,-115 13,103 1,-753-13,894 11,-648 0,582 7,1 3,-91 22,107-18,-158 41,150-33,0-4,-1-3,-133 9,158-23,5-2,0 2,0 3,0 1,-60 15,87-16,0-1,0-1,0 0,-28-2,-46 4,85-3,1 0,-1 1,0 0,1 0,0 1,-1 0,1 0,0 1,-8 6,3 0,0 0,0 1,1 0,1 1,0 0,1 1,0 0,1 0,-11 24,19-36,0-1,0 1,-1 0,1-1,0 1,0 0,0-1,0 1,0 0,0-1,1 1,-1 0,0-1,0 1,0 0,1-1,-1 1,0 0,1-1,-1 1,0-1,1 1,-1-1,1 1,-1-1,1 1,-1-1,1 1,-1-1,1 1,0-1,-1 0,1 0,-1 1,1-1,0 0,-1 0,1 0,0 1,-1-1,1 0,0 0,0 0,-1 0,1 0,0 0,-1-1,1 1,0 0,0 0,47-4,-39 3,337-30,-173 19,175 12,-144 2,198 0,412-4,-100-9,-564-1,5 0,8 10,132 5,-26 8,-259-11,3 0,0 0,0 0,0 1,-1 1,1 0,12 5,-22-6,0 0,0 0,0 1,0 0,0 0,-1-1,1 1,-1 1,1-1,-1 0,0 1,0-1,0 1,0 0,0-1,-1 1,1 0,-1 0,0 0,0 0,0 0,0 1,0-1,-1 0,1 0,-1 1,0-1,0 7,3 25,-1-30,-2 0,1 0,0 0,-1 0,0 0,-1 8,0-11,1 0,-1 0,0 0,0 0,1-1,-1 1,0 0,-1-1,1 1,0-1,0 1,-1-1,1 1,-1-1,1 0,-1 0,0 0,1 0,-1 0,0 0,-3 1,-24 9,-1-2,0 0,-1-2,0-1,0-2,-1-1,1-2,-33-2,-307 7,98 0,-668-17,760-1,-46 0,-449 2,217 9,196 13,237-8,0 1,0 1,0 2,1 0,-29 15,20-8,-64 17,85-29,1 1,0 0,0 0,-22 13,29-15,0 1,1 1,-1-1,1 0,0 1,0 0,0 0,0 0,1 1,-1-1,1 1,0 0,-3 8,6-13,0 1,0-1,-1 1,1-1,0 1,0 0,0-1,0 1,0-1,0 1,0-1,0 1,1-1,-1 1,0 0,0-1,0 1,0-1,1 1,-1-1,0 1,1-1,-1 0,0 1,1-1,-1 1,1-1,-1 0,0 1,1 0,22 8,24-3,286 3,-135-5,118 18,331 25,-338-32,-130-11,497 2,-368-9,-130 5,188-4,-207-22,-147 21,-1 0,1 0,-1-2,0 1,0-1,-1-1,11-6,1 0,72-55,-94 66,0 1,0 0,0 0,1 0,-1 0,0 0,0 0,0 0,1-1,-1 1,0 0,0 0,0 0,0 0,1 0,-1 0,0 0,0 0,0 0,1 0,-1 0,0 0,0 0,0 0,1 0,-1 0,0 1,0-1,0 0,1 0,-1 0,0 0,0 0,0 0,0 0,0 1,1-1,-1 0,0 0,0 0,0 0,0 0,0 1,0 11,-8 13,-2-4,0-2,-2 1,0-2,-1 1,-1-2,-1 0,0 0,-1-2,-1 0,-23 16,18-14,0-1,-30 15,42-26,-1-1,1 0,-1 0,1-1,-1 0,0-1,0-1,-17 1,-103 0,-257 12,106-3,101-6,-397-1,302-6,-275-18,437 13,-156-19,221 19,-77 1,37 3,-19-8,-64-1,-114 0,265 12,16-1,-1 1,1 0,-1 0,1 0,-1 1,-7 2,11-3,1 1,0-1,0 1,-1 0,1 0,0 0,0 0,0 0,0 0,0 0,0 0,0 0,0 0,0 0,0 1,1-1,-1 0,0 1,1-1,-1 0,1 1,0-1,-1 1,1-1,0 1,0-1,0 1,0 2,0 3,0 0,0 0,1 0,0 0,0 0,0 0,1 0,0 0,1 0,5 10,-5-13,0 0,0 0,0 0,0 0,1-1,0 0,0 1,0-1,0-1,0 1,1-1,-1 0,1 0,-1 0,1 0,5 1,37 6,0-3,0-1,0-2,92-7,-109 3,63-3,-18-1,1 3,138 16,137 17,-227-24,120 16,112 5,130-17,96-9,-298-4,-236 6,-38-2,1-1,0-1,-1 0,22-2,5-2,1 1,73 5,-109-1,-1-1,0 0,1 0,-1 0,0 1,1-1,-1 1,0-1,1 1,-1 0,0-1,0 1,0 0,0 0,1 0,-1 0,0 0,-1 0,1 0,0 0,0 0,0 0,-1 0,1 1,0-1,-1 0,1 0,-1 1,0-1,1 3,1 50,-3-22,1-24,0 0,-1 0,0 0,0 0,-1 0,0-1,0 1,-1-1,0 1,0-1,-1 0,0 0,0 0,-1-1,0 1,0-1,0 0,-11 8,12-10,0-1,1 0,-2 0,1 0,0 0,-1 0,1-1,-1 0,0 0,0 0,0-1,0 1,0-1,0-1,0 1,0-1,0 1,0-1,0-1,-1 1,1-1,0 0,0 0,0 0,0-1,1 0,-1 0,0 0,-6-4,-8-6,-2 0,0 2,0 1,-1 0,0 2,0 0,-1 2,1 0,-32-1,-28 1,-107 7,64 1,-155-5,-277 4,471 1,-208-4,-131-52,135 21,122 17,-271 8,251 9,143-5,41 1,0 1,-1 0,1 1,0-1,-1 1,1 0,-1 0,1 0,-1 1,1 0,0-1,-1 2,1-1,0 0,0 1,0 0,0 0,0 0,0 0,0 1,1-1,-1 1,1 0,0 0,-6 7,1 1,-1 0,1 0,1 1,0 0,1 0,0 0,1 1,1 0,0 0,-3 18,6-30,1 0,0 0,0 0,0 0,0 0,1-1,-1 1,0 0,0 0,0 0,1 0,-1-1,0 1,1 0,-1 0,1-1,-1 1,1 0,-1 0,1-1,0 1,-1-1,1 1,0-1,-1 1,1-1,0 1,0-1,1 1,32 3,33-16,-27 0,-20 6,0 0,1 1,0 1,40-2,125 5,317 4,-195 32,-207-19,146 3,937-20,-990 12,-162-12,0 2,0 1,-1 1,1 2,-1 1,51 17,-69-18,6 1,0 2,21 12,-35-17,0 0,0 1,0-1,-1 1,0 0,1 0,-1 1,-1-1,1 1,-1 0,0 0,4 6,-7-9,1 0,-1 0,1 0,-1 0,0 0,0 0,0 0,0 0,0 0,0 0,0 0,-1 0,1 0,-1-1,1 1,-1 0,0 0,0 0,0-1,0 1,0 0,0-1,0 1,0-1,-1 1,1-1,-1 1,1-1,-1 0,1 0,-1 0,0 0,-2 1,-3 2,-1 0,0 0,0 0,-1-1,1-1,-10 3,-17-1,-1-1,0-2,1-1,-64-10,-47 0,116 13,-1 1,0 2,1 0,0 2,0 2,1 0,-32 18,23-12,0-1,-1-2,-52 11,-15-13,0-4,-145-9,88-1,-1004 3,1143 2,1 0,0 2,0 0,-36 13,38-10,-1-1,-1-1,1 0,-1-2,-26 0,38-3,0 0,0-1,0 0,0-1,0-1,1 1,-18-8,24 8,1 0,-1 0,1 0,0-1,-1 1,1-1,0 0,1 0,-1 0,1 0,-1 0,1-1,0 1,0-1,0 1,1-1,-1 0,1 1,0-1,0 0,0 0,1 0,-1 0,1-7,-1-2,1-1,0 1,1 0,1-1,0 1,0 0,9-24,-8 31,0 1,0-1,0 1,1 0,0 0,0 0,0 1,0-1,1 1,0 0,0 0,0 0,0 1,0 0,1 0,0 0,-1 1,1 0,7-2,9-1,0 0,0 1,1 2,-1 0,43 3,117 22,-30-3,369-11,-147-8,79 3,-83-1,-345-3,156 10,-158-7,0 1,-1 1,0 0,0 2,38 17,-54-21,0 2,0-1,0 1,0 0,-1 0,0 0,0 1,7 9,33 58,-24-36,24 51,-45-87,1 0,0-1,-1 1,1 0,0 0,0 0,0 0,0-1,0 1,0 0,0-1,0 1,0-1,0 1,0-1,0 1,0-1,0 0,1 0,-1 1,0-1,0 0,0 0,0 0,1 0,-1 0,0-1,0 1,0 0,0-1,1 1,-1 0,0-1,0 1,1-2,45-26,-31 18,-15 9,39-18,-38 18,0 0,0 0,0 0,0 1,0-1,1 1,-1 0,0-1,0 1,0 0,1 0,-1 0,0 1,0-1,0 1,0-1,3 2,-4-2,0 1,-1 0,1 0,0 0,-1 0,1 0,-1 0,1 0,-1 0,0 0,1 0,-1 0,0 0,0 0,1 0,-1 0,0 0,0 0,0 0,0 0,-1 0,1 1,0-1,0 0,-1 0,1 0,0 0,-1 0,1 0,-1 0,0 0,1-1,-1 1,1 0,-1 0,0 0,-1 1,-1 1,0 1,0-1,0 0,0 1,0-2,-1 1,0 0,-5 3,0-3,0-1,0 0,0 0,0-1,-1 0,1 0,0-1,-1-1,-17-2,-8-4,-46-16,52 14,-58-10,8 13,-1 5,-114 11,185-9,0 1,0 1,0 0,0 0,0 0,1 1,0 1,-1-1,2 1,-1 1,0-1,1 1,0 1,-12 13,-35 28,32-34,-1 0,-1-2,0-1,0 0,-1-2,0-1,-1-1,0-1,-41 4,-24-3,-126-5,211-2,-43-4,0-2,0-3,-93-28,23 6,28 15,-1 4,-165 1,-104 22,361-11,-58 0,-79 9,120-7,1 1,-1 1,0 1,1 0,0 0,0 2,1 0,0 1,-21 14,30-17,0 1,0-1,1 1,-1 0,1 0,1 1,-1 0,1 0,0 0,1 0,-1 0,-2 12,5-17,0 1,1 0,-1 0,1 0,-1 0,1 0,0 0,0 0,0 0,1 0,-1-1,1 1,0 0,-1 0,1 0,0 0,1-1,-1 1,0-1,1 1,0-1,-1 1,1-1,0 0,0 0,0 0,1 0,-1 0,0 0,1-1,-1 1,1-1,0 1,-1-1,1 0,3 1,25 5,1-1,0-1,0-2,0-1,0-1,47-6,-4 2,-50 1,0-1,-1-1,0-1,0-1,0-1,41-19,-39 17,1 1,0 2,1 1,0 1,0 1,1 2,35 2,21-2,187-17,182-3,-68 44,82 1,-381-23,-42 0,0-1,0-3,83-14,62-20,-183 36,0 1,0 0,-1 0,1 0,0 1,0 0,-1 1,1-1,10 5,-14-5,0 0,0 1,-1-1,1 1,0 0,-1 0,1-1,-1 2,0-1,0 0,0 0,0 1,0-1,0 1,0-1,-1 1,1 0,-1 0,0 0,0 0,0 0,1 6,5 30,-4-32,-1-1,-1 1,1-1,-1 1,-1 0,1-1,-1 1,0 0,0 0,-1-1,0 1,0 0,-1-1,-2 8,2-13,0-1,0 1,0-1,0 0,0 0,0 1,1-1,-1-1,0 1,0 0,0 0,0-1,0 1,0-1,0 0,0 1,1-1,-1 0,0 0,-2-2,-11-3,-26 0,0 1,-1 2,1 2,-63 6,85-4,-38 6,-1 2,-71 20,-47 9,46-23,-1-6,-243-15,159-13,-135-6,-465 14,782 13,-1 1,1 2,0 2,1 0,-1 3,1 0,1 2,0 1,1 2,0 1,-51 38,73-49,1 2,0-1,0 1,-7 9,12-14,0 0,1 0,-1 0,1 0,0 0,0 0,0 0,0 0,0 0,0 1,0-1,1 0,-1 1,1-1,0 1,0-1,0 0,0 1,0-1,0 1,0-1,2 4,-1-5,0 0,0 1,0-1,1 0,-1 0,0 0,1 0,-1 0,1 0,-1 0,1 0,0-1,-1 1,1 0,0-1,-1 0,1 1,0-1,-1 0,4 0,44 0,-36-1,461 6,-265-14,-19-1,478 22,327-12,-818-12,-143 9,-1-2,1-1,-1-2,0-1,42-18,-63 23,41-14,-53 18,1 0,-1 0,0 0,0 0,0 0,0 0,0 0,1 0,-1 0,0 0,0 0,0 0,0 0,0 0,1 1,-1-1,0 0,0 0,0 0,0 0,0 0,0 0,0 0,1 0,-1 1,0-1,0 0,0 0,0 0,0 0,0 0,0 1,0-1,0 0,0 0,0 0,0 0,0 0,0 1,0-1,0 0,0 0,0 0,0 0,0 0,0 1,0-1,0 0,0 0,0 0,-1 0,-4 15,-9 10,4-12,0 1,-1-2,0 1,-1-2,-1 1,1-2,-2 0,0 0,0-1,0-1,-1 0,0-1,-28 8,-5-2,1-3,-2-2,-70 3,-12-6,-137-14,205 6,-638-11,675 14,-30-1,6-1,0 2,-1 3,2 1,-90 21,77-12,0-2,0-3,-1-3,-108-4,-6 1,-64 9,232-10,-3-1,0 1,0 0,0 1,-16 5,26-7,-1 1,1 0,0 0,-1 0,1 0,0 1,0-1,0 1,0-1,0 1,0 0,0 0,0 0,1 0,-1 0,1 0,0 0,-1 0,1 0,0 1,0-1,1 1,-1-1,0 1,1-1,-1 3,1-3,0 0,0 0,0 0,0 0,0-1,0 1,0 0,1 0,-1 0,1 0,-1-1,1 1,0 0,0 0,0-1,0 1,0-1,0 1,0-1,0 1,1-1,-1 0,0 1,1-1,-1 0,1 0,0 0,-1 0,1-1,0 1,0 0,-1-1,1 1,3 0,8 1,-1 0,1-1,0-1,17-1,-2 1,94 5,144-1,-199-11,86-20,-90 13,106-7,-39 22,-1 6,222 41,-351-48,46 7,164 34,-188-35,-15-6,0 2,-1-1,1 1,0 0,-1 0,1 1,-1 0,0 0,0 0,0 1,11 9,-17-13,0 0,0 1,0-1,0 0,0 0,1 1,-1-1,0 0,0 1,0-1,0 0,0 1,0-1,0 0,-1 0,1 1,0-1,0 0,0 1,0-1,0 0,0 0,0 1,-1-1,1 0,0 0,0 1,0-1,-1 0,1 0,0 1,0-1,-1 0,1 0,0 0,0 0,-1 0,1 1,0-1,-1 0,1 0,0 0,-1 0,1 0,0 0,0 0,-1 0,1 0,0 0,-1 0,1 0,-21 2,19-1,-47-1,0-2,-74-12,-15-1,-347 3,201 8,193-1,62 2,-1 1,1 1,-1 2,0 0,1 3,0 0,-44 13,33-5,-42 7,54-14,1 1,-1 2,1 1,-32 15,41-15,0 1,1 0,1 2,0 0,1 1,0 0,1 1,0 1,1 0,1 1,0 0,-12 23,24-38,0-1,0 0,0 1,-1-1,1 0,0 0,0 1,0-1,0 0,0 1,0-1,0 0,0 1,0-1,0 0,0 1,0-1,0 0,0 0,0 1,0-1,0 0,0 1,0-1,0 0,0 1,1-1,-1 0,0 0,0 1,0-1,0 0,1 0,-1 1,0-1,0 0,1 0,-1 0,0 1,1-1,17 0,26-12,-38 10,103-33,123-58,-207 84,0 3,0 0,1 1,-1 1,43 0,-50 3,-1 0,1 0,-1-2,28-7,-38 8,1-1,-2 0,1-1,0 1,-1-1,1-1,-1 1,0-1,-1 0,10-11,29-38,-23 29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2:23.35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933 359,'-1'-2,"0"0,0 0,0 0,0 0,0 0,-1 0,1 0,-1 0,1 1,-1-1,1 0,-1 1,0 0,0-1,0 1,-3-1,-34-21,38 23,-6-4,0 0,0 1,-1 0,1 1,-1-1,1 2,-1-1,0 1,0 0,0 0,-8 1,10 1,0 1,0-1,0 1,1 0,-1 0,1 0,0 1,-1 0,1 0,0 1,1-1,-1 1,1 0,-1 0,-4 6,6-7,-1-1,0 1,0-1,0 0,0 0,-1 0,1-1,0 0,-1 1,1-1,-1-1,1 1,-1-1,-8 0,-72-4,73 2,-4 0,1-1,1-1,-1 0,-23-11,-6-11,34 19,-1 1,0 0,-21-9,-102-41,52 20,76 33,-1 0,1 0,0-1,1 0,-1 0,1-1,-1 1,1-1,0 0,1 0,-8-11,10 13,1 0,-1 0,1 0,-1 0,1 0,0 0,0 0,0-1,1 1,-1 0,1-1,0 1,0 0,0 0,0-1,0 1,1 0,0-1,-1 1,1 0,0 0,1 0,-1 0,0 0,1 0,0 0,2-3,-3 5,0 0,1-1,-1 1,0 0,1 0,-1 0,0 0,1 0,-1 1,1-1,0 0,-1 1,1-1,0 1,-1-1,1 1,0 0,-1 0,1 0,0 0,0 0,-1 0,1 0,0 0,-1 1,1-1,2 2,50 23,-20-8,143 50,-147-56,2-2,52 8,-67-14,6 2,0 1,-1 1,36 16,26 8,-30-12,-48-18,1 1,-1-1,1 2,-1-1,0 1,11 6,-15-7,1 1,0-1,-1 1,0 0,0-1,0 1,0 0,0 0,0 0,-1 1,0-1,0 0,1 1,-2-1,1 0,0 1,0 4,0-2,0 1,-1-1,0 0,0 1,0-1,0 1,-1-1,0 0,-1 1,1-1,-1 0,0 0,-1 0,1 0,-1 0,0-1,-1 1,1-1,-1 0,0 0,-1 0,1-1,-1 1,0-1,0 0,0-1,-1 1,1-1,-12 5,-18 7,0-2,-66 14,47-13,5 4,40-14,0 0,0-1,-1 0,1 0,-1-1,-18 2,15-4,1 2,-1-1,1 2,-1-1,1 2,0 0,0 0,0 1,1 0,0 1,0 1,0 0,0 0,1 1,1 0,-1 1,1 0,1 0,0 1,0 0,1 0,0 1,1 0,-7 16,10-20,1 1,0-1,0 1,0-1,1 1,1 0,-1-1,1 1,0 0,1 0,0-1,3 15,-1-14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8:00.1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0,'2488'2489,"-2481"-2483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7:07.75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327 64,'26'-2,"-1"0,0-2,47-14,30-5,-66 20,25-6,-88 6,-26 4,42 0,1-1,-1 2,0 0,0 0,1 1,-1 0,1 1,0 0,-14 8,20-9,0 0,1 0,-1 0,1 0,0 1,0-1,0 1,0 0,1 0,-1 0,1 0,0 0,0 1,1-1,-1 1,1-1,0 1,0 0,0-1,1 1,0 0,0-1,0 1,1 6,0-7,0 0,1 0,-1 0,1 0,0-1,0 1,0 0,0-1,1 1,0-1,-1 0,1 0,0 0,1 0,-1 0,0-1,1 0,-1 1,1-1,5 2,13 6,0 0,30 7,-39-12,47 10,-15-4,-35-7,-16-3,-677-4,661 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7:08.69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475 0,'-5'5,"-5"1,-7 0,-4-1,-4-2,-1 4,-2 0,0-1,0-1,-5-2,-6 3,0 1,1 4,3-1,3-1,2-2,6 1,7 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7:32.6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10 2928,'-1'1,"0"0,0 0,1 0,-1 0,0 0,0 0,1 0,-1 0,1 0,-1 0,1 1,0-1,-1 0,1 0,0 1,0-1,0 0,0 0,0 2,5-1,6-15,-8 6,2 0,-1 1,1 0,0 0,0 0,0 1,1 0,0 0,0 0,0 1,1 0,-1 0,13-5,-7 5,0 0,1 1,0 0,-1 1,1 0,0 1,16 1,-26 0,1 0,-1 0,0-1,0 1,0-1,0 0,0 0,0 0,0 0,0-1,0 1,0-1,0 1,-1-1,1 0,-1 0,5-5,-3 1,1 1,-1-2,0 1,-1 0,1-1,-1 1,3-13,1-8,0-1,-3 0,3-31,-7 55,1-9,0 0,0 0,2 0,0 1,0-1,1 0,0 1,1 0,13-22,-12 24,-1 1,2 1,-1-1,1 1,0 0,13-10,-8 7,-2-1,1 0,-1 0,-1-1,10-18,15-22,-9 15,-18 27,0 0,1 1,12-15,1 5,1 1,1 1,42-26,-49 36,1 1,0 0,0 1,1 1,0 1,0 0,26-1,-3 2,-1 3,52 5,-67-1,12-1,-35-3,0-1,-1 1,1-1,-1 0,0 0,1 1,-1-1,1 0,-1 0,0 0,0-1,0 1,0 0,0 0,0-1,0 1,0 0,0-1,0 1,-1-1,1 1,-1-1,1-1,3-10,-1 1,0-1,1-18,1-7,-2 25,1 0,0 0,8-15,10-32,1-2,-19 54,0-1,0 1,-1-1,-1 0,1 0,-1 0,-1 0,1-18,-2-2,-2-1,-9-46,6 57,1 4,1 0,0 0,1-1,0-23,4 14,1 0,2 0,0 0,13-34,-12 39,-2 7,0 0,1 1,0-1,1 1,0 0,1 1,14-18,3-8,-21 31,1 0,-1 1,1-1,0 1,0 0,0 0,1 1,-1-1,1 1,1 0,5-3,62-24,-61 28,-1-1,1-1,-1 1,0-2,0 0,-1 0,1-1,13-12,70-64,-41 29,-35 38,-1-1,-1-1,0 0,-1-1,13-24,19-23,-13 21,-29 38,0 0,-1 0,0-1,0 1,-1-1,0 0,0 0,-1 0,2-12,-4 14,0 0,0-1,-1 1,0 0,0 0,0-1,-1 1,0 0,0 0,0 1,-1-1,0 0,-4-6,2 6,0 0,0 1,-1-1,1 1,-1 0,0 1,0 0,-1 0,1 0,-11-4,8 4,0-1,0 0,1-1,0 0,-10-9,2-1,1-1,0 0,2-1,-23-39,85 103,-2-9,-5-5,-41-31,0 0,-1-1,1 1,0 0,-1 0,1 0,0-1,0 1,-1 0,1-1,0 1,0-1,0 1,0-1,0 0,0 1,0-1,0 0,0 0,0 1,0-1,0 0,0 0,0 0,0 0,0 0,0-1,0 1,0 0,0 0,0-1,0 1,0 0,0-1,0 1,0-1,0 0,0 1,0-1,-1 0,1 1,0-1,0 0,-1 0,2-1,-2 1,1-1,0 1,0-1,-1 0,1 0,-1 1,0-1,1 0,-1 0,0 0,0 1,0-1,0 0,0 0,-1 1,1-1,-1 0,1 0,-1 1,1-1,-1 0,0 1,0-1,0 1,-2-4,0 3,0 0,0 1,0-1,0 1,0-1,0 1,0 0,-1 0,1 0,0 1,-1-1,1 1,-1 0,1 0,0 0,-1 0,-5 2,4-2,1 1,-1-1,1 0,-1 0,1-1,-1 1,1-1,-1 0,1 0,-1 0,1-1,-5-2,-1-4,0-1,0 0,-12-15,-5-6,26 29,0 1,0-1,0 0,0-1,0 1,0 0,1 0,-1 0,0 0,1-1,-1 1,1 0,-1-1,1 1,-1 0,1-1,0-1,0 2,0 0,0 1,0-1,1 0,-1 0,0 1,0-1,1 0,-1 1,0-1,1 1,-1-1,1 1,-1-1,1 0,-1 1,1 0,0-1,-1 1,1-1,-1 1,1 0,0-1,0 1,1-1,0 1,0-1,0 1,0 0,0-1,1 1,-1 0,0 0,0 0,0 1,0-1,0 1,0-1,0 1,0-1,0 1,0 0,0 0,-1 0,1 0,0 0,0 1,1 1,8 6,-9-7,1 0,-1 0,1 0,-1 1,0-1,0 1,0-1,0 1,-1 0,3 3,-2 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8:06.8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1690 1592,'-8'0,"1"0,-1 0,0-1,1-1,-1 1,1-1,0 0,0-1,0 0,0 0,0 0,0-1,1 0,-1 0,1-1,0 0,1 0,-1 0,1-1,0 1,1-1,-1 0,1-1,0 1,0-1,1 0,0 0,0 0,1 0,0-1,0 1,1-1,0 1,0-9,2-21,8-48,-3 48,-1-48,-3 62,0-1,11-44,-8 49,-1 0,-1-1,-1 1,-1 0,-1-24,-2 35,0 1,-1-1,0 0,0 0,-1 1,0 0,0 0,-1 0,0 0,-11-11,8 9,0-1,1 0,-11-20,-1-19,15 37,0 0,-1 0,0 1,-1 0,-13-21,-22-31,36 53,-1 1,1-1,-1 1,-1 0,0 0,0 0,-1 1,0 1,0-1,0 1,-1 0,-20-10,24 14,1 1,-1-1,0 0,1-1,-1 1,1-1,0 1,0-1,1-1,-1 1,1 0,0-1,0 0,0 0,1 0,0 0,0 0,-3-8,-18-37,18 43,0 1,0 0,-1 0,1 0,-12-7,12 9,0 0,0-1,0 1,0-1,1 0,0 0,0-1,0 1,-5-12,7 14,1-1,-1 1,1 0,-1 0,0 0,0 0,-1 0,1 1,0-1,-1 1,0-1,1 1,-1 0,-6-3,1 1,0 1,-1 1,1-1,-14-1,-25-7,40 9,-14-6,-1 1,-1 1,-31-4,46 8,0 0,0-1,0 0,0 0,0-1,-8-4,-17-9,-12 0,1 2,-69-14,75 25,-1 1,-72 5,26 1,75-3,0 0,0 0,1 1,-1 0,0 1,1 0,-19 6,25-6,0 0,0 0,1 0,-1 0,0 0,1 1,-1-1,1 1,0-1,0 1,0 0,0 0,0 0,1 0,-1 0,1 1,0-1,0 0,0 1,0-1,1 1,-1-1,1 0,0 1,0-1,0 4,2 25,1 0,7 33,-4-32,-1 10,-3 1,-4 71,-1-23,-8 77,1-51,10 981,1-1069,8 44,-4-45,1 50,5 44,-10-20,-2 84,-9-101,-1 67,12-79,-3 89,-8-15,-1 0,10-129,-1 0,-1 0,-8 28,-4 29,-17 135,22-51,7-121,2-34,0 0,0 0,1 0,-1 0,1 0,1 0,-1 0,1 0,0 0,0-1,0 1,0 0,1 0,3 5,15 41,-18-43,0 0,1 0,0-1,1 1,0-1,0 0,10 14,-3-4,-4-10,7-23,27-48,-11 13,3 2,75-87,-85 116,1 1,0 2,2 0,46-23,17-10,144-104,-129 92,-71 44,-1-1,54-44,-85 63,-1 0,0 0,0 0,0 0,1 0,-1 0,0-1,0 1,0 0,0 0,1 0,-1 0,0 0,0-1,0 1,0 0,0 0,1 0,-1-1,0 1,0 0,0 0,0 0,0-1,0 1,0 0,0 0,0 0,0-1,0 1,0 0,0 0,0 0,0-1,0 1,0 0,0 0,0 0,0-1,-1 1,1 0,0 0,0 0,0-1,0 1,0 0,0 0,-1 0,1 0,0 0,0-1,-1 1,-15-3,-22 3,-46 8,-85 10,154-16,1 2,-1 0,1 0,-1 2,1 0,1 0,-1 1,1 1,1 0,-21 17,3 3,1 2,-41 52,58-69,-2 0,0-1,-1 0,0-2,0 1,-1-2,-1 0,-22 8,-17 11,56-28,0 1,0-1,0 0,-1 0,1 0,0 0,0 1,0-1,-1 0,1 0,0 0,0 0,0 0,-1 0,1 0,0 0,0 0,0 1,-1-1,1 0,0 0,0 0,-1 0,1 0,0-1,0 1,-1 0,1 0,0 0,0 0,0 0,-1 0,1 0,0 0,0 0,0 0,-1-1,1 1,0 0,0 0,0 0,0 0,0-1,-1 1,1 0,0 0,2-14,12-15,43-42,-39 49,0 0,-1-1,27-50,-39 64,4-11,0 0,0 0,5-24,-13 36,1 0,-1 0,-1-1,0 1,0 0,0-1,-1 1,0 0,-1 0,0 0,-4-13,2 8,0 0,0 0,2-1,0 1,0-1,1-20,2 115,-1 60,-1-137,0 0,0-1,-1 1,1 0,-1-1,0 1,0-1,0 1,0-1,0 0,-1 0,1 0,-1 0,0 0,0-1,0 1,0-1,-1 0,1 0,0 0,-1 0,0-1,1 1,-1-1,0 0,0 0,0 0,0-1,1 1,-1-1,0 0,-8-1,11 0,0 1,0-1,0 0,-1 0,1 0,0 0,0 0,0 0,0 0,1 0,-1 0,0-1,0 1,1 0,-1 0,0-1,1 1,0-1,-1 1,1 0,0-1,-1 1,1-1,0 1,0-1,0 1,0 0,1-1,-1 1,0-1,1 1,-1 0,2-3,15-48,-17 52,4-9,0 0,1 1,0-1,0 1,1 0,0 1,0 0,1 0,0 0,0 1,1 0,16-10,-5 6,1 0,0 2,1 1,33-8,-4 5,1 3,0 1,60 2,13-1,-116 5,1-1,-1 0,0-1,0 0,0 0,-1-1,1 0,9-4,-14 5,0 0,-1 0,1 0,-1 0,1 0,-1-1,0 1,1-1,-1 1,-1-1,1 0,0 0,-1 0,1 0,-1 0,0 0,0 0,0 0,-1 0,1-1,-1 1,1-6,3-34,2 0,2 0,2 0,2 1,21-52,-17 58,1 1,22-33,-23 42,0-2,-2 1,-1-2,13-41,-18 40,2 1,2 0,0 0,2 1,1 1,2 0,0 1,2 1,0 1,2 1,25-23,-34 36,2 1,-1 1,1 0,0 1,18-7,-15 7,0-1,0-1,17-12,-32 20,0 0,0-1,0 1,0-1,-1 1,1-1,-1 0,1 0,-1 0,1 0,-1 0,0 0,0 0,0 0,0 0,-1-1,1 1,-1 0,1-1,-1 1,0-4,0 3,-1-1,1 1,-1-1,0 1,-1 0,1-1,0 1,-1 0,0 0,0 0,0 0,-4-5,-1 0,-1 1,1 0,-1 1,-1-1,1 1,-1 1,0 0,-17-8,-44-2,57 14,1-1,0-1,0 0,0 0,0-1,1-1,-16-8,22 9,-1 0,1-1,0 0,0 0,0 0,1 0,0-1,0 0,0 0,1 0,0 0,0-1,0 1,-2-13,0-5,1-1,-2-46,3 21,-5-40,-17-306,25 385,-1 0,0 0,0 0,-1 0,-1 1,0-1,0 0,-1 1,-1 0,1 0,-10-13,0 3,-1 1,-1 1,-1 0,-20-17,-88-86,107 101,2-1,0-1,2-1,-13-25,-23-36,41 76,1 1,-2 0,1 1,-1 0,0 1,0 0,0 0,-1 1,-12-3,-31-5,0 2,-65-3,67 9,43 2,1 0,0-1,0 0,0 0,0 0,0-1,0 0,-6-6,8 6,0 0,0 0,-1 0,1 1,-1 0,0 1,0-1,0 1,0 1,0-1,-9 0,15 3,0-1,-1 1,1-1,0 1,0-1,0 1,-1 0,1-1,0 1,0 0,0 0,0 0,0 0,0 0,0 0,1 0,-1 0,0 0,1 1,-1-1,0 0,1 0,0 1,-1-1,1 0,0 1,-1-1,1 0,0 1,0-1,0 3,1 55,1-42,8 300,0-31,-5-166,6 85,4 22,-13-183,9 190,3-70,-5-88,10 496,-19-529,-11 94,10-83,3 49,-2-102,0-1,0 0,0 0,0 0,-1 0,1 1,0-1,0 0,0 0,1 0,-1 0,0 1,0-1,0 0,0 0,0 0,0 0,0 1,0-1,0 0,0 0,0 0,0 0,1 0,-1 1,0-1,0 0,0 0,0 0,0 0,0 0,1 0,-1 0,0 0,0 0,0 1,0-1,1 0,-1 0,0 0,0 0,0 0,0 0,1 0,-1 0,0 0,0 0,1 0,8-9,9-17,-16 23,3-4,2-4,0 0,1 0,18-18,-23 26,0 0,1 1,-1-1,1 1,0 0,0 0,0 0,0 1,0-1,0 1,0 0,0 0,0 0,1 1,-1-1,5 1,-6 0,0 0,-1 0,1 0,0-1,-1 1,1-1,0 0,-1 0,1 0,-1 0,0 0,1-1,-1 1,0-1,0 1,1-1,-1 0,-1 0,1 0,0 0,0 0,-1 0,1-1,-1 1,0-1,0 1,0-1,0 1,0-1,0 1,-1-1,1 0,0-3,1-14,0 1,-2-1,-2-36,0 17,2-1337,10 1142,-9 202,-1 0,-2 0,-1 0,-2 0,-1 1,-15-46,18 70,-21-73,22 74,1 0,0 0,1 0,-1 0,1 1,1-1,-1 0,1 0,0 0,0 0,4-11,-4 16,-1 0,0 0,1 0,0 0,-1 1,1-1,-1 0,1 0,0 0,0 1,0-1,-1 0,1 1,0-1,0 1,0-1,0 1,0-1,0 1,0-1,0 1,0 0,0 0,0 0,2-1,0 2,1-1,-1 0,0 1,0 0,0 0,0 0,0 0,5 3,50 37,-56-40,115 88,-112-83,0 1,0 0,0 0,-1 0,-1 1,1-1,-1 1,0 0,-1 0,0 0,2 12,8 24,101 285,-92-261,13 76,-28-119,1 0,21 47,-19-49,1 7,11 49,-2-3,-4-19,10 83,-17-87,2-1,-5-29,-1 1,-1 0,0 25,31-103,26-60,-56 102,-1 1,0-1,-1 0,0 1,-1-1,0 0,-1 0,0 0,-1 0,-1 0,-4-19,-6-14,-28-72,22 70,-12-47,5-2,-20-140,37 168,5 36,-2 1,-1 0,-18-57,24 88,0 0,1 0,-1 0,0-1,0 1,0 0,0 0,0 0,0 0,0-1,0 1,0 0,0 0,0 0,-1-1,1 1,0 0,0 0,0 0,0-1,0 1,0 0,0 0,0 0,-1 0,1 0,0-1,0 1,0 0,0 0,0 0,-1 0,1 0,0 0,0 0,0 0,0-1,-1 1,1 0,0 0,0 0,0 0,-1 0,1 0,0 0,0 0,0 0,-1 0,1 0,0 0,0 1,0-1,0 0,-1 0,1 0,0 0,-4 17,0 40,3-39,-6 36,-3 1,-3-2,-1 0,-3 0,-2-2,-33 63,36-87,10-27,1-16,0-41,6 44,-2-1,0 1,-1 0,0 0,-1 0,0 0,-1 0,0 1,-10-18,14 30,0 0,0-1,0 1,0 0,0 0,0 0,0 0,0 0,-1 0,1 0,0 0,0 0,0-1,0 1,0 0,0 0,-1 0,1 0,0 0,0 0,0 0,0 0,0 0,-1 0,1 0,0 0,0 0,0 0,0 0,0 0,-1 1,1-1,0 0,0 0,0 0,0 0,0 0,0 0,-1 0,1 0,0 0,0 1,0-1,0 0,0 0,0 0,0 0,0 0,0 0,0 1,0-1,0 0,-1 0,1 0,0 0,0 1,-6 15,-4 25,9-37,-6 43,2 1,2 0,5 86,1-28,-1 210,-4 317,-1-606,0-1,-2 0,-1 0,-15 41,-16 72,33-127,-2 4,9-33,13-42,3-1,37-79,68-106,-105 205,-2-1,-1-1,10-46,-19 64,-3 6,-2 0,0 0,0-1,-2 1,-2-22,1 16,1-1,3-26,0 21,-1-47,-2 68,0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8:45.62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425 487,'-10'0,"0"-2,0 1,0-2,0 1,-10-5,9 3,0 1,0 0,0 0,-12 0,-54 0,-81 6,156-2,-1-1,1 1,0 0,0 0,-1 0,1 0,0 0,0 0,0 1,0-1,0 1,0 0,1-1,-1 1,1 0,-1 0,1 0,-1 0,1 0,0 0,-2 5,1-3,1 1,-1-1,1 1,-1 0,1 0,1-1,-1 1,1 0,0 0,0 6,1-10,-1 1,1-1,-1 0,1 0,-1 0,1 0,-1 0,1 0,0 0,0-1,0 1,-1 0,1 0,0 0,0-1,0 1,0-1,0 1,0 0,0-1,1 0,-1 1,0-1,0 0,0 0,0 1,0-1,1 0,-1 0,0 0,0 0,0-1,0 1,1 0,1-1,48-12,-43 11,55-15,75-11,-99 20,-33 6,-1 0,0 0,1 1,0 0,-1 0,1 0,0 1,-1 0,1 0,0 0,-1 1,1-1,0 1,-1 1,1-1,-1 1,0 0,7 4,1 2,35 27,-46-33,0 0,0 0,0 0,0 0,-1 1,1-1,0 0,-1 1,0 0,1-1,-1 1,0-1,-1 1,1 0,0 0,-1 0,1 3,-42-23,23 8,-35-16,80 61,-16-21,1 0,0-1,1-1,1 0,23 17,-13-11,-20-16,-1 1,1-1,0 0,0-1,0 1,1-1,-1 0,0 0,1 0,-1 0,6 0,-1 0,0 0,0 1,0 0,0 1,0-1,-1 2,0-1,0 1,0 0,0 1,-1 0,0 0,0 1,-1 0,1 0,-2 0,1 1,7 14,-6-10,-1 2,0-1,-1 1,7 26,-10-33,-1 0,0 0,0 0,0 0,-1 0,0 0,0 1,-1-1,0 0,0 0,-4 13,0-13,1 0,-1 0,0 0,-1 0,0-1,-12 11,-18 20,-24 20,60-57,-1 0,1 1,0-1,-1 0,1 0,-1 1,1-1,0 0,-1 1,1-1,0 0,0 1,-1-1,1 0,0 1,0-1,0 1,-1-1,1 1,0-1,0 0,0 1,0-1,0 1,0-1,0 1,0-1,0 1,0-1,0 1,0-1,0 0,1 1,-1-1,0 1,0-1,0 1,0-1,1 0,-1 1,0-1,1 0,-1 1,0-1,1 0,-1 1,0-1,1 0,0 1,30 6,-26-6,0-1,0 1,-1 0,1 0,-1 1,1-1,-1 1,6 3,0 2,0 1,0 0,-1 0,0 1,-1 1,0-1,0 1,-1 1,-1-1,0 1,6 13,-11-24,-1 0,0 1,1-1,-1 0,1 0,-1 0,1 0,0 0,-1 0,1 0,-1 0,1 0,-1 0,0-1,1 1,-1 0,1 0,-1 0,1-1,-1 1,1 0,-1 0,0-1,1 1,-1 0,1-1,-1 1,0-1,1 1,-1 0,0-1,0 1,1-1,-1 0,23-23,-14 14,50-31,-46 33,-2 1,1-1,18-18,-26 24,0-1,0 1,0-1,0 1,1 0,-1 1,1-1,-1 1,1-1,-1 2,1-1,0 0,5 1,1-1,0 1,0 0,0 1,18 4,-19-3,1 1,-1 1,1 0,-1 0,-1 1,1 1,0-1,8 8,-14-10,0 1,-1-1,1 1,-1 0,0-1,0 1,0 1,-1-1,1 0,-1 1,0-1,0 1,-1 0,1-1,-1 1,0 0,0 0,-1 0,0 0,0 5,-1-4,0 0,-1 0,0 0,0-1,0 1,-1-1,0 1,0-1,-1 0,1 0,-7 6,5-5,1 0,-1 0,1 0,1 0,-1 1,1-1,0 1,-2 9,-4 22,5-27,1 0,0 0,1 1,0-1,1 1,0-1,1 1,1-1,2 18,-2-27,1 0,-1 0,1 0,0 0,0-1,0 1,0 0,0-1,0 1,0-1,1 0,-1 0,0 0,1 0,-1 0,1 0,-1-1,5 1,24 10,-31-10,1-1,0 1,0-1,0 1,-1-1,1 1,0 0,-1-1,1 1,-1 0,1 0,0-1,-1 1,0 0,1 0,-1 0,1-1,-1 1,0 0,0 0,1 0,-1 0,0 0,0 0,0 0,0 1,-1-1,1 0,-1 0,0 0,1 0,-1 0,0 0,0 0,0 0,0 0,1 0,-1-1,0 1,-1 0,1-1,0 1,0-1,0 1,0-1,0 1,-1-1,1 0,0 1,0-1,0 0,-1 0,1 0,0 0,-2 0,-46-1,37 0,-13-3,24 1,15-1,118-7,-122 9,0 0,0-1,0 0,0 0,-1-1,17-10,-16 9,0 0,1 0,-1 1,1 0,20-3,-23 5,0 1,1 0,-1 0,1 1,-1 0,0 1,1 0,-1 0,0 0,0 1,0 1,0-1,0 1,0 1,-1-1,14 10,0 1,0-1,2-1,37 16,-54-26,1-1,-1 1,0-1,1-1,-1 1,0-1,1 0,-1-1,1 1,-1-1,0-1,1 1,10-5,-11 4,0 0,1 0,-1 1,0-1,1 2,-1-1,1 1,-1 0,1 0,0 0,-1 1,1 0,10 4,-4-1,0 0,0 0,16 1,-19-4,0 1,-1 0,1 0,-1 1,0 0,0 1,16 9,-23-12,-1 1,1 0,-1-1,0 1,0 0,0 0,0 0,0 0,0 0,-1 0,1 0,0 0,-1 0,0 0,0 1,1-1,-1 3,-3 48,1-27,4-8,0 0,1 0,1 0,11 31,-7-24,-8-24,1 0,-1 0,0 0,1 1,-1-1,1 0,0 0,-1 0,1 0,0 0,0 0,0 0,0 0,0 0,0 0,0-1,0 1,0 0,0-1,0 1,0-1,1 1,0 0,31 0,-30-2,0 0,0 1,0 0,0 0,-1 0,1 0,0 0,0 0,0 1,-1-1,1 1,0 0,0 0,-1 0,1 0,-1 1,1-1,-1 1,4 2,10 13,-8-6,1-1,0-1,1 0,0 0,0-1,1 0,13 7,-6-6,-11-6,-1 0,1 1,-1 0,0 0,0 0,6 6,-9-7,-1 0,0 0,-1 0,1 0,0 0,-1 0,0 1,0-1,0 0,0 1,0-1,0 0,-1 1,0-1,0 1,0 4,0-10,1 0,0 0,0 0,0 1,0-1,0 0,0 0,0 1,0-1,1 1,-1-1,1 1,-1-1,4-1,38-29,12-11,-49 38,0 1,0-1,0 1,1 1,-1-1,10-2,33-21,-50 28,-2 4,1 0,-1 0,0 0,-1 0,-6 7,-56 29,19-13,37-21,-6 4,14-14,6-10,41-63,-8 14,-28 48,0 0,19-21,2-4,-24 33,0 0,1 1,0 0,0 0,0 1,0 0,1 0,0 0,-1 1,1 1,1-1,9-1,-2-1,-3 0,0 0,-1-1,1-1,18-14,-21 14,0 0,1 1,0 0,0 0,0 1,1 1,11-4,-12 6,71-10,-79 11,1 1,-1 0,1 0,-1 0,1 0,-1 1,1-1,-1 1,1 0,-1 0,0 0,1 0,-1 1,0-1,0 1,0 0,0 0,0 0,4 4,-7-5,1-1,0 1,-1 0,1-1,-1 1,1 0,-1-1,1 1,-1 0,1 0,-1-1,0 1,1 0,-1 0,0 0,0 0,0 0,0-1,0 1,0 0,0 0,0 0,0 0,0 0,0 0,0-1,0 1,-1 0,1 0,0 0,-1 0,1-1,-1 1,1 0,-1 0,0 0,-32 12,8-3,31-11,-6 1,1 0,0 0,0 0,0 0,0 0,0 0,-1 0,1 0,0-1,0 1,0 0,0-1,-1 1,1 0,0-1,0 1,-1-1,1 1,0-1,-1 1,1-1,-1 0,2 0,-1-2,-1-1,1 1,-1 0,1 0,-1 0,0-1,0 1,0 0,0 0,-1-1,1 1,-1 0,0 0,0 0,0 0,-1 0,1 0,-1 0,1 0,-1 0,0 1,-2-3,1 0,0 0,0 0,1 0,0 0,0 0,0 0,0-1,0-6,1 7,1-1,0 1,0 0,0-1,1 1,0-1,0 1,0 0,3-7,-4 11,1 0,-1 1,1-1,0 0,-1 0,1 0,0 0,0 1,0-1,-1 0,1 1,0-1,0 1,0-1,0 1,0-1,0 1,0 0,2-1,0 1,-1 0,1 0,0 0,0 0,0 1,-1-1,1 1,0 0,-1-1,5 3,-65-18,42 12,1-1,-1 0,1-1,-16-8,28 12,1-1,0 1,-1-1,1 0,0 0,0 0,0 0,0 0,1-1,-1 1,1-1,-1 1,1-1,0 1,0-1,0 0,-1-5,-4-55,3 17,-3 6,5 29,0-1,-1 0,-1 0,-5-14,6 23,1-1,-1 1,0 0,0-1,0 1,0 0,-1 0,0 1,1-1,-1 0,0 1,0 0,0-1,0 1,-1 1,1-1,-7-2,-15-5,0 1,0 2,-1 0,-47-3,50 6,0-1,-31-10,36 9,0 0,-1 1,0 1,-29-1,36 3,0 0,0-1,0-1,0 0,-23-9,20 7,0 0,-29-5,36 9,1-1,-1 1,1-1,0-1,-1 1,1-1,1-1,-1 1,0-1,1 0,0 0,-1-1,2 0,-1 0,-9-12,8 8,1 0,0-1,1 1,0-1,1-1,0 1,0 0,1-1,1 0,-3-15,2 14,0-1,-1 1,-1-1,0 1,-1 1,0-1,0 1,-10-12,8 12,0-1,1-1,0 1,1-1,1 0,-5-18,7 12,1 0,0-33,-2-26,4 72,1 0,-1 0,1 0,0 1,0-1,0 0,1 0,0 0,0 1,1-1,-1 1,1 0,0 0,1 0,-1 0,1 0,5-4,-6 5,0 0,1 1,-1-1,1 1,0 0,0 0,0 1,0-1,1 1,-1-1,1 2,-1-1,1 0,0 1,0 0,-1 0,1 0,0 1,0-1,0 1,7 1,26 17,-35-15,0-1,1 0,-1 0,1 0,-1 0,1-1,0 1,-1-1,1 0,0 0,0 0,0-1,7 1,-11-4,-1 0,1 0,-1 1,0-1,0 0,0 0,0 1,0-1,-1 1,1-1,-1 1,-3-4,-4-10,7 11,-3-9,0 1,-1 0,-14-22,16 29,1 0,0-1,1 0,-1 1,1-1,0 0,1 0,0 0,-1-13,4-73,0 42,-2 44,0 0,1 0,0-1,0 1,1 1,0-1,0 0,1 0,-1 1,1-1,1 1,-1 0,1 0,0 0,1 1,-1-1,1 1,10-8,-7 8,0 1,0 1,0-1,0 1,1 1,-1-1,1 1,0 1,-1 0,1 0,0 1,0 0,0 0,-1 1,1 0,10 3,57 22,-60-19,1-1,-1 0,1-2,28 5,0 1,-36-7,-1-1,1 0,-1 0,19 0,-9-1,0 1,0 1,-1 0,1 1,-1 1,1 1,-1 1,19 10,-21-11,-13-6,0 0,0 1,0-1,0-1,0 1,0 0,0 0,0-1,0 1,0-1,0 0,-1 0,1 1,0-1,0 0,-1 0,1-1,0 1,-1 0,1-1,-1 1,0 0,1-1,-1 0,0 1,0-1,0 0,0 0,0 1,0-4,-35 43,31-34,-1 0,1-1,-1 1,0-1,0 1,0-1,0 0,-1 0,1-1,-1 0,0 1,1-2,-1 1,0 0,0-1,0 0,0 0,-1 0,1-1,0 0,0 0,-10-1,-3-1,0-1,0 0,1-1,-1-1,1 0,-28-14,-47-14,17 10,58 16,-1 1,1 1,-1 1,0 0,-1 2,-20-1,-28 1,38 0,0 2,0 0,-49 9,63-5,1 1,0 1,-25 13,11-4,1-3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9:24.1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1070 1,'-2'6,"1"1,-2-1,1 0,0 0,-1 0,0 0,-1-1,1 1,-1-1,0 0,-1 0,-5 6,-17 23,14-14,1 0,1 0,0 1,2 0,1 1,0 0,-7 35,13-47,0-1,-1 1,0-1,-6 13,5-15,1 1,0 0,0 0,-2 14,5-18,-1-1,1 1,0-1,1 1,-1-1,1 0,-1 1,1-1,0 1,0-1,1 0,-1 0,1 0,-1 0,4 4,-3-5,-1 1,1-1,0 0,-1 0,0 1,0-1,1 1,-1-1,-1 1,1 0,0-1,-1 1,1 0,-1 0,0-1,0 1,0 3,-1-3,-1 0,1 0,-1 0,0 0,0 0,0 0,0 0,-1-1,1 1,0-1,-1 0,-5 4,-7 4,-1 0,1-1,-24 10,-13 7,118-28,-30-6,-34 7,-22 6,6-1,-6 0,1 2,0 0,0 1,0 1,-25 15,34-19,0 0,0 0,0-1,-1 0,1-1,-1 0,1-1,-1 0,0-1,0 0,1 0,-13-3,9 2,1 0,-1 1,1 0,-1 1,0 1,1 0,-17 5,-31 11,47-14,-1 0,1 1,0 0,-15 9,23-10,1-1,0 1,1 0,-1 0,1 0,-1 1,1 0,1-1,-1 1,1 1,0-1,0 0,-4 12,4-9,1-1,0 1,0 0,1-1,0 1,1 0,0 0,0 0,0 0,1 0,0 0,1-1,2 10,6 36,-10-43,0-1,0 1,-1 0,0-1,0 1,-1-1,-1 0,0 1,0-1,0 0,-1-1,-1 1,0-1,0 1,0-1,-8 7,-19 36,25-37,1 0,1 0,-5 19,7-22,0 0,-1 0,0 0,-1-1,0 0,-1 1,-7 9,5-7,-11 9,13-19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9:42.58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1189 33,'-294'-11,"97"1,-134 8,168 3,36-11,113 10,10-1,1 1,0 0,-1 0,1 0,0 1,-1-1,1 1,0 0,-6 1,8-1,1-1,0 0,0 1,-1-1,1 0,0 1,0-1,0 0,0 1,-1-1,1 1,0-1,0 0,0 1,0-1,0 0,0 1,0-1,0 1,0-1,0 0,0 1,0-1,0 1,0-1,1 0,-1 1,0-1,0 0,1 1,16 22,-13-19,-1 0,1 0,-1 0,0 0,0 1,0-1,-1 1,1 0,-1-1,0 1,0 1,-1-1,0 0,0 0,0 0,0 1,-1-1,0 9,3 33,0-17,-2-1,-1 0,-6 50,2-42,2 0,3 64,2-24,6-20,-7-50,0 1,-1-1,0 0,0 0,0 1,-1-1,0 0,-2 15,-3 13,1 1,3 0,3 59,1-11,0 52,-6 141,-12-188,9-66,2 2,1-1,-1 26,-7 152,1-100,5-66,-1 48,6-74,-1 0,-1 0,0 0,-3 12,2-12,0 0,1 0,1 0,-1 15,0 109,5 102,-3-234,0-1,1 1,0-1,-1 0,1 1,0-1,0 1,0-1,0 0,0 0,0 0,0 1,0-1,0 0,1 0,-1-1,0 1,1 0,-1 0,1-1,-1 1,1-1,1 1,42 11,-35-11,251 38,-41-8,-137-17,-26-5,99 28,-142-32,0 0,0-1,1-1,-1 0,1-1,-1-1,20 0,-33-2,0 1,0-1,0 1,0-1,0 1,-1-1,1 1,0-1,0 0,-1 0,1 1,0-1,-1 0,1 0,-1 0,1 0,-1 0,1 0,-1 0,0 0,1 0,-1 0,0 0,0 0,0 0,0 0,0 0,0 0,0-1,-1-40,0 30,0-69,-9-151,7-102,5 173,-3 64,3-104,8 27,-7 109,18-108,-15 136,1-9,-1-3,3 1,18-60,-23 97,24-72,28-131,-46 64,-5 106,-3 22,0 0,9-30,-9 45,1-1,-1 1,-1-1,0 0,0 1,0-1,-1 0,-1-13,0 19,0-1,0 0,0 0,-1 0,1 1,-1-1,0 1,1-1,-1 1,0 0,0 0,-1 0,1 0,0 0,-1 0,1 0,-1 1,0-1,1 1,-1 0,0 0,0 0,0 0,-5 0,-15-5,-1 2,1 0,-1 2,-35 1,-99 12,107-6,-139 5,31 0,155-10,0 0,0 0,0 0,0 0,0 1,0-1,0 1,1 0,-1 0,0 1,0-1,1 1,-1 0,1 0,0 0,-1 0,1 0,0 1,0-1,0 1,1 0,-1 0,1 0,-1 1,1-1,0 0,-2 5,1 1,1 0,0 0,1 0,0 0,0 0,0 0,2 0,-1 1,1-1,3 17,29 132,-28-122,-2 1,-2-1,-4 52,0-3,3 651,-11-583,2 42,-1-16,7-114,3-46,-1 1,-1-1,-8 38,5-34,0-1,1 1,2 0,0 0,3 43,-1-64,1 0,0-1,-1 1,1 0,0 0,0-1,0 1,0 0,0-1,0 1,0-1,1 0,-1 1,0-1,1 0,-1 0,1 0,-1 0,1 0,0 0,0 0,-1 0,1-1,0 1,0-1,0 1,-1-1,1 0,0 0,3 0,11 1,0 0,28-4,-19 2,75-11,-77 8,-1 1,0 0,1 2,24 2,-16 6,-29-6,1 0,-1 0,0-1,1 1,-1-1,0 1,1-1,-1 0,1 0,-1 0,4 0,-4-1,-1 0,1 0,-1 0,1-1,-1 1,1 0,-1-1,0 1,0 0,0-1,0 1,0-1,0 0,0 1,0-1,0 0,-1 0,1 1,-1-1,1-2,12-36,-4 14,-1-1,-1 1,6-47,-11-296,-4 181,0 49,4-148,8-102,-19 162,5 153,5 70,-1 0,0 0,1 0,0 0,0 0,0 0,0 0,1 1,-1-1,1 0,0 1,0 0,1-1,-1 1,6-6,0 1,-1-1,1 0,-1 0,0 0,-1-1,-1 0,1-1,5-17,-11 27,0-1,0 1,0 0,-1 0,1 0,-1-1,1 1,-1 0,1 0,-1 0,1 0,-1 0,0 0,0 0,1 0,-1 0,0 1,0-1,0 0,0 0,0 1,0-1,0 0,-1 1,1-1,0 1,-2-1,-38-14,34 13,-21-6,0 0,-1 3,1 0,-1 1,0 2,-1 1,-33 4,61-3,1 1,-1-1,1 1,0 0,-1-1,1 1,0 0,0 0,0 0,-1 0,1 0,0 0,0 0,0 1,1-1,-1 0,0 0,0 1,1-1,-1 1,1-1,-1 0,1 1,-1-1,1 1,0-1,0 1,0-1,0 1,0 1,2 61,0-42,-1 1,2 0,9 41,-7-42,0 1,2 43,2 192,2-10,-11 260,-11-278,1-20,-1-27,11-181,0 1,0-1,-1 0,1 0,0 0,-1 0,0 1,1-1,-1 0,0 0,0 0,0 0,0-1,-2 4,2-4,0-1,1 1,-1-1,0 1,0-1,1 0,-1 1,0-1,0 0,0 1,0-1,0 0,1 0,-1 0,0 1,0-1,0 0,0 0,0-1,0 1,1 0,-1 0,0 0,0-1,0 1,0 0,0-1,1 1,-1 0,0-1,0 1,1-1,-1 1,0-1,1 0,-1 1,1-1,-2-1,-4-5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9:47.01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4351 3,'-103'5,"57"-2,-62-4,-494-8,358 11,-220 8,104 1,262-7,-466 14,-642-18,1031 11,158-10,0 1,1 0,-24 7,5-1,2 6,30-11,-1-1,0 0,0 0,0-1,1 1,-1-1,-8 2,-145 21,130-21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0:12.76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27,'5'-3,"0"0,0 0,0 0,0 0,1 1,-1 0,1 0,-1 1,1-1,0 1,0 0,-1 1,1-1,0 1,0 0,0 1,5 0,19 3,55 14,-81-17,69 15,-1-4,117 6,151-17,-167-3,-170 2,-1 0,0 1,0-1,0 1,0-1,0 1,0 0,-1 0,1 0,0 0,0 0,0 0,-1 1,1-1,-1 0,1 1,-1-1,0 1,1 0,-1-1,0 1,0 0,0 0,0 0,0 0,-1 0,1 0,-1 0,1 0,0 3,1 11,1 1,-2-1,0 19,1 3,-2-37,1 1,-1-1,1 1,-1 0,0-1,0 1,0 0,0-1,0 1,0 0,0-1,0 1,-1 0,1-1,-1 1,1-1,-1 1,1-1,-1 1,0-1,0 1,0-1,0 0,0 1,-2 1,-2-1,1-1,0 0,-1 0,1 0,0-1,-1 1,1-1,-10-1,13 1,-62-1,0-2,0-3,-86-20,111 19,0 3,-1 1,0 2,-49 4,-6 0,-33-3,126 0,0 1,0-1,0 0,0 0,0 0,0 1,0-1,0 1,0-1,0 0,1 1,-1-1,0 1,0 0,0-1,1 1,-1 0,0 0,1-1,-1 1,0 0,1 0,-1 0,1 0,-1 1,-1 30,20 32,-17-61,1 1,-1 1,1-1,1 1,-1-1,1 1,-1-1,1 0,1 0,-1-1,0 1,1-1,0 1,0-1,0 0,0 0,0-1,9 4,-2-2,1-1,-1 0,1 0,0-2,0 1,18-1,153 14,16 1,-137-12,75 13,-79-7,97 2,-152-12,-1 0,0 0,0 0,1 1,-1-1,0 1,0 0,0-1,0 1,0 0,0 0,0 0,0 1,0-1,0 0,-1 1,1-1,0 1,-1-1,1 1,-1 0,0 0,0 0,1 0,-1 0,0 0,-1 0,1 0,0 0,-1 0,1 0,-1 1,1-1,-1 0,0 0,0 1,0-1,-1 0,1 0,0 0,-1 1,1-1,-1 0,0 0,0 0,0 0,0 0,0 0,0 0,0 0,-1 0,1-1,-1 1,1 0,-1-1,0 0,1 1,-1-1,0 0,0 0,0 0,-4 2,-19 3,-1 0,0-2,0 0,0-2,0-1,0-2,-28-3,-22 2,3-5,57 5,0 0,0 1,0 0,0 1,-23 4,37-4,1 0,-1 1,1-1,-1 1,1-1,0 1,-1 0,1-1,0 1,0 0,-1 0,1 0,0 0,0 0,0 0,0 0,0 0,0 0,1 1,-1-1,0 0,1 1,-1-1,0 0,1 1,0-1,-1 1,1-1,0 1,0-1,0 1,0-1,0 1,0-1,0 0,0 1,0-1,1 1,-1-1,1 1,-1-1,2 2,-1 0,0 0,0-1,1 1,-1-1,1 1,-1-1,1 1,0-1,0 0,0 0,0 0,0 0,1 0,-1-1,1 1,-1-1,1 1,-1-1,1 0,0 0,0 0,3 0,233 1,-115-5,-95 4,1 0,-1 2,42 8,-4 2,-40-9,0 1,39 14,81 27,-123-36,1 0,23 15,-22-12,79 27,-94-37,-1 0,-1 1,1 0,0 1,-1 0,0 1,0-1,-1 2,1-1,-1 1,-1 1,1-1,-1 1,-1 1,1-1,9 18,-15-22,1 0,0 0,-1 0,1 0,-1 0,0 1,-1-1,1 0,-1 1,0-1,0 0,0 1,0-1,-1 0,0 0,0 1,0-1,0 0,-1 0,1 0,-1 0,0 0,-3 4,1-4,0-1,0 1,0-1,0 1,0-1,-1 0,1-1,-1 1,0-1,1 0,-1 0,0-1,0 1,-1-1,1 0,0 0,0-1,-10 0,-25 3,1 1,0 2,-47 13,83-17,1-1,0 0,0 0,0 1,0-1,0 1,1-1,-1 1,0 0,1 0,-1 0,1 0,-1 0,1 0,0 0,0 0,0 0,0 1,1-1,-1 0,1 1,-1-1,1 1,0-1,0 1,0-1,0 0,0 4,1 5,-1 0,2 1,-1-1,1-1,5 14,-7-24,0 0,0 1,-1-1,1 0,0 0,0 0,0 1,0-1,0 0,0 0,0 1,0-1,0 0,0 0,1 0,-1 1,0-1,0 0,0 0,0 1,0-1,0 0,0 0,1 0,-1 0,0 1,0-1,0 0,0 0,1 0,-1 0,0 0,0 1,0-1,1 0,-1 0,0 0,0 0,0 0,1 0,-1 0,0 0,0 0,1 0,-1 0,0 0,0 0,0 0,1 0,-1 0,0 0,0 0,1 0,-1 0,0 0,0-1,0 1,1 0,-1 0,0 0,0 0,0-1,9-20,-1-30,-8 45,-1-1,0 1,0 0,-1-1,0 1,0 0,0 0,-1 0,0 0,-6-8,-44-58,26 38,2-5,-12-15,34 52,1 0,-1 1,1-1,-1 1,1 0,-1-1,0 1,0 1,0-1,1 0,-1 1,0-1,0 1,-5 0,-52 2,31 0,-7-5,-1-1,1-2,0-1,-40-15,68 20,-32-12,-19-4,-73-4,97 14,26 5,0 1,0 0,0 0,-15 0,15 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0:35.22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305 1,'25'1,"1"2,-1 0,27 8,2 0,-51-10,39 9,-42-10,1 0,0 0,-1 0,1 0,0 1,-1-1,1 0,-1 0,1 0,0 1,-1-1,1 0,-1 1,1-1,0 0,-1 1,1-1,-1 1,1-1,-1 0,0 1,1 0,-1-1,1 1,-1-1,0 1,0-1,1 1,-1 0,0-1,0 1,0 0,1-1,-1 1,0-1,0 1,0 0,0-1,0 1,0 0,-1-1,1 1,0 0,0-1,0 1,-1 0,1-1,0 1,-1-1,1 1,0-1,-1 1,1-1,-1 2,-3 0,0 0,-1 0,1-1,-1 1,1-1,-1 0,1 0,-1-1,0 1,1-1,-1 0,-7-1,-34 6,-14 16,59-18,0 0,-1-1,1 1,-1 0,1-1,-1 1,0-1,0 1,0-1,-4 4,10-8,1 0,-1 1,0-1,1 1,-1 0,0 0,1 1,-1 0,6-1,-6 2,-1-2,0 1,0 0,0-1,0 1,0-1,0 0,0 0,-1 0,1 0,0-1,0 1,-1-1,1 0,-1 1,1-1,-1 0,4-5,1 0,-7 8,0-1,0 0,0 0,0 0,0 0,0 1,0-1,1 0,-1 0,0 0,0 0,0 0,0 0,0 1,0-1,0 0,0 0,1 0,-1 0,0 0,0 0,0 0,0 0,0 0,1 0,-1 1,0-1,0 0,0 0,0 0,0 0,1 0,-1 0,0 0,0 0,0 0,-12 17,4-12,-1-1,-1 1,1-2,-1 1,1-1,-1-1,0 1,0-2,0 1,-16-1,15-1,1 1,-1 0,0 1,1 0,0 0,-1 1,1 1,0 0,-12 7,-14 11,-74 34,104-54,0 1,1 0,-1 1,1-1,0 1,0 0,0 0,1 1,-1-1,1 1,0 0,-4 6,5-5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8:09.0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0,'1711'1711,"-1704"-1704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0:40.80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63,'70'20,"62"-10,-131-10,1 0,-1-1,0 1,0-1,1 1,-1-1,0 0,0 1,0-1,0 0,0 0,0 0,0 0,0 1,0-1,0-1,0 1,-1 0,1 0,0 0,-1 0,1 0,-1-1,1 1,-1 0,0-1,1 1,-1 0,0-1,0 1,0 0,0-1,0 1,0 0,-1-1,1 1,0 0,-1-2,1 0,-1-1,1 1,-1 0,1 0,-1 0,0 0,0 0,0 0,-1 0,1 0,-1 0,0 0,0 1,0-1,-3-3,8 8,0 1,-1 0,1 0,-1 0,0 0,1 0,-1 0,-1 0,1 1,0-1,1 5,-2-4,1 1,0-1,0 0,0 0,1-1,-1 1,1 0,0-1,3 4,17 5,-11-5,-36-4,19-3,-69 5,70-5,0 1,1-1,-1 1,0 0,0 0,1 1,-1-1,1 1,-1-1,1 1,0 0,-1 1,1-1,0 0,-5 6,8-7,0-1,0 0,-1 0,1 0,0 1,0-1,0 0,0 0,-1 0,1 1,0-1,0 0,0 0,0 1,0-1,0 0,0 1,-1-1,1 0,0 0,0 1,0-1,0 0,0 1,0-1,1 0,-1 0,0 1,0-1,0 0,0 0,0 1,0-1,0 0,0 0,1 1,-1-1,0 0,0 0,0 0,1 1,-1-1,0 0,1 0,15 0,18-10,-22 5,0 1,1 0,-1 0,1 1,-1 1,1 0,17 0,-26 0,0 1,-1-1,1 0,-1 0,1 0,-1-1,0 1,0-1,0 1,0-1,-1 0,1 0,-1-1,0 1,0 0,0-1,0 1,0-1,-1 0,2-6,-5 6,-1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0:42.88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287 0,'-14'15,"4"-5,0-1,0 1,0-1,-2-1,1 0,-1-1,-15 8,16-10,0 1,0 0,1 1,-11 8,-36 21,25-11,21-15,5-5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1:22.79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1553 107,'-127'-11,"62"7,50 2,0 0,0 2,-18 1,27 0,1 0,-1 0,0 1,0-1,1 1,-1 1,1-1,0 1,0 0,0 0,-9 7,-8 11,19-18,0 1,0-1,-1 0,0 0,0 0,0-1,0 1,0-1,0 0,0 0,-1 0,1-1,-7 2,-3-1,0-1,0 0,0-1,-24-3,26 2,0 0,-1 0,1 1,0 1,-1 0,-17 4,25-3,0-1,0 1,0 1,0-1,1 0,-1 1,0 0,1 0,0 1,0-1,0 1,0 0,0 0,1 0,0 0,0 1,0 0,-4 7,4-3,0 0,1 0,0 0,0 0,1 1,0-1,1 1,0-1,2 16,-2-24,0-1,0 1,-1 0,1-1,0 1,0 0,1-1,-1 1,0 0,0-1,0 1,0-1,0 1,1 0,-1-1,0 1,1-1,-1 1,0 0,1-1,-1 1,1-1,-1 1,1-1,-1 0,1 1,-1-1,1 1,-1-1,1 0,-1 0,1 1,0-1,-1 0,1 0,0 0,1 1,0-2,0 0,0 1,0-1,0 0,0-1,0 1,0 0,0 0,-1-1,1 1,2-3,36-45,23-49,-61 96,-1 0,1 1,0-1,0 1,0-1,0 1,0 0,0 0,0 0,0 0,0 0,0 0,1 1,-1-1,0 1,1-1,-1 1,5 0,54 2,-36 0,-12-2,-5 1,-1-1,0 0,0-1,0 0,0 0,11-3,-15 3,0 0,-1-1,1 1,-1-1,0 0,1 0,-1 0,0 0,0 0,0 0,0-1,-1 1,1-1,-1 1,1-1,-1 1,0-1,0 0,1-4,1-2,-1 4,0 0,0-1,-1 0,0 1,0-1,0-6,-1 11,0 0,0 0,0 0,0 0,-1 0,1 0,-1 0,1 0,0 1,-1-1,1 0,-1 0,0 0,1 1,-1-1,0 0,1 1,-1-1,0 1,0-1,1 1,-1-1,0 1,0-1,0 1,0 0,0-1,0 1,0 0,1 0,-1 0,0 0,0 0,0 0,0 0,0 0,0 0,0 0,0 0,0 1,0-1,0 0,0 1,0 0,-19 2,0 1,0 1,0 1,1 1,0 1,0 0,1 2,0 0,1 1,0 0,-16 16,24-20,0 0,0-1,-1 0,-16 8,-13 7,37-19,0 0,-1 0,1 0,0 1,0-1,1 1,-1 0,1-1,-1 1,1 0,0 0,0 0,0 0,0 0,0 0,1 0,-1 0,1 4,0 66,2-46,-2-26,0 1,0 0,0-1,0 1,0 0,0-1,0 1,-1 0,1-1,0 1,-1 0,0-1,1 1,-1-1,0 1,0-1,0 0,1 1,-2-1,1 0,0 1,0-1,-2 2,-1-2,1 0,0 0,-1-1,1 1,-1 0,1-1,-1 0,1 0,-4 0,-14 0,21 0,0-1,0 1,-1 0,1 0,0 0,0 0,0 0,-1 0,1 0,0-1,0 1,0 0,-1 0,1 0,0 0,0 0,0 0,-1 0,1 0,0 0,0 0,-1 0,1 0,0 1,0-1,0 0,-1 0,1 0,0 0,0 0,0 0,-1 0,1 0,0 1,0-1,0 0,0 0,0 0,-1 0,1 1,0-1,0 0,0 0,0 0,0 1,0-1,0 0,0 0,0 0,0 1,0-1,0 0,0 0,0 1,0-1,0 0,0 0,0 0,0 1,0-1,0 0,17 11,28 7,-41-16,1-1,0-1,0 1,0-1,-1 0,1 0,0 0,8-2,-10 2,-1-1,0 1,0-1,0 0,0 1,0-1,0 0,0 0,0 0,-1-1,1 1,0 0,-1-1,1 1,-1-1,1 0,-1 1,1-1,-1 0,0 0,1-3,-2 2,0 1,-1 0,0 0,1 0,-1 0,0 0,0 0,0 0,0 0,0 0,-1 1,1-1,0 0,-1 1,-2-3,-26-25,27 28,0 1,0 0,-1-1,1 1,0 0,0 1,0-1,-1 0,1 1,0 0,0 0,0 0,-4 2,-20 4,-6-6,1 1,-56 12,85-14,-61 13,58-12,1-1,0 1,-1-1,1 0,0-1,-1 1,1-1,0 0,-9-3,27 6,1 0,0-1,17-1,-7 1,44 0,-42-1,-35-1,-19-1,1-1,-39-10,59 12,0-1,-1 0,1-1,0 0,0 0,1 0,-1-1,1 0,-1 0,1-1,0 0,1 0,-1 0,-4-7,7 8,0-1,1 0,0 0,0-1,1 1,-1 0,1 0,-1-10,2 11,0 1,-1-1,1 0,-1 1,0-1,0 1,0-1,-1 1,1-1,-1 1,0 0,0 0,0 0,0 0,0 0,-1 0,1 0,-1 1,0 0,-4-4,-33-23,34 24,-1-1,0 1,0 0,0 0,-1 1,1 0,-1 1,0-1,0 1,0 1,-1 0,1 0,-1 0,-15 0,-14 3,-51-3,82 1,-1 0,0-1,1 0,-1 0,1-1,0 0,0 0,0-1,-9-6,14 9,1 0,-1 0,0-1,1 1,-1-1,1 1,-1-1,1 0,0 1,-1-1,0-4,1 6,1-1,0 0,0 1,0-1,0 0,0 1,0-1,0 0,0 1,0-1,0 0,0 1,0-1,0 1,1-1,-1 0,0 1,0-1,1 0,-1 1,0-1,1 1,-1-1,1 1,0-1,1-1,1 0,0 1,0-1,0 1,0-1,0 1,0 0,0 0,1 1,-1-1,0 1,0-1,5 1,269 2,63-3,-80-9,-101-1,4 1,-142 8,-1 0,1 0,25-8,-25 5,-1 1,2 1,26-1,306 4,-862 10,246 1,126 0,-6 0,122-10,-1 1,0 2,1 0,-1 0,-29 13,26-9,0-1,0-1,-36 4,-256 0,306-9,-1 0,1 0,-1 0,-13 5,22-6,0 1,0-1,-1 1,1 0,0 0,0-1,0 1,0 0,0 1,0-1,1 0,-1 1,0-1,1 0,-1 1,1 0,-1-1,1 1,0 0,-1 0,1 0,0 0,0 0,1 0,-1 0,-1 5,3-6,-1 0,0 0,1 1,-1-1,1 0,-1 0,1 0,0 0,-1 0,1 0,0 1,0-2,0 1,0 0,0 0,0 0,0 0,0-1,0 1,0 0,0-1,1 1,-1-1,0 1,0-1,1 0,-1 1,0-1,0 0,1 0,-1 0,2 0,53 0,-44-1,12 0,-27 1,-44 0,20 0,-16-3,26-4,17 7,0-1,0 1,0 0,0-1,0 1,0-1,0 1,0-1,0 1,0 0,0-1,0 1,0-1,1 1,-1 0,0-1,0 1,1 0,-1-1,0 1,0 0,1-1,-1 1,0 0,1-1,-1 1,0 0,1 0,-1 0,0-1,1 1,-1 0,1 0,-1 0,0 0,1 0,-1 0,2 0,19-9,1 2,0 1,1 0,-1 2,1 1,45-2,34-4,-15-3,152-1,-76 2,-88 11,-47 0,-44 0,-46 0,15-2,-1 3,0 2,-47 8,52 0,-84 32,70-26,70-19,1 2,-1 0,21 2,7-1,233-11,-190 9,-52 2,-30-1,-15 0,-70-2,48-1,-1 2,1 2,0 1,-55 11,71-8,1 1,-33 15,51-21,0 0,0 0,0 0,0 0,0 0,0 1,0-1,1 0,-1 0,0 0,0 0,0 0,0 0,0 0,0 0,0 0,0 0,1 0,-1 0,0 0,0 0,0 1,0-1,0 0,0 0,0 0,0 0,0 0,0 0,0 0,0 1,0-1,0 0,0 0,0 0,0 0,0 0,0 0,0 0,0 1,0-1,0 0,0 0,0 0,0 0,0 0,0 0,0 0,0 1,0-1,0 0,0 0,0 0,0 0,-1 0,1 0,0 0,0 0,0 0,0 0,0 0,0 1,0-1,0 0,-1 0,1 0,0 0,0 0,17 3,19-1,42-4,-33 0,70 6,-165 5,-13-7,-95 8,141-5,19 1,25 3,122 2,-233-12,77 1,0 1,1-1,-1 1,0 1,1-1,-1 1,1 0,0 1,0 0,0 0,-11 7,17-10,-1 1,1-1,0 0,-1 0,1 1,0-1,-1 0,1 1,0-1,0 0,0 1,-1-1,1 1,0-1,0 0,0 1,0-1,0 1,-1-1,1 0,0 1,0-1,0 1,0-1,0 1,1-1,-1 0,0 1,0-1,0 1,0-1,0 0,1 1,-1-1,0 0,0 1,0-1,1 1,19 11,24-1,-26-12,-1-1,0-1,0 0,0-1,0-1,-1-1,1 0,-1-1,15-10,-19 12,1-1,-29 22,10-11,0 0,0 0,0 0,0-1,-1 0,0-1,0 1,0-1,0-1,0 1,-1-1,1 0,-1-1,0 0,1 0,-1-1,0 0,-14-1,202-8,-171 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1:51.20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1124 1,'-13'1,"1"0,0 1,0 1,-1 0,2 1,-1 0,-19 10,17-7,0-1,0-1,-1 0,-25 4,32-9,10-4,22-10,42-10,32 18,-98 6,1 0,-1 0,0 0,0 0,0 1,0-1,0 0,0 0,0 0,1 0,-1 0,0 0,0 0,0 0,0 0,0 0,0 0,0 0,0 0,1 1,-1-1,0 0,0 0,0 0,0 0,0 0,0 0,0 0,0 1,0-1,0 0,0 0,0 0,0 0,0 0,0 0,0 1,0-1,0 0,0 0,0 0,0 0,0 0,0 0,0 1,0-1,0 0,0 0,-1 0,1 0,0 0,0 0,0 0,0 0,0 0,0 1,0-1,0 0,-1 0,-9 12,-13 8,12-14,6-4,1 0,1 0,-1 0,0 1,0-1,1 1,-1 0,1 0,0 0,0 0,-5 7,9-10,0 1,-1-1,1 1,0-1,-1 0,1 1,0-1,0 0,-1 0,1 1,0-1,0 0,-1 0,1 0,0 0,0 0,0 0,-1 0,1 0,0 0,0-1,-1 1,1 0,0 0,0-1,-1 1,2-1,25-6,3-8,-27 10,-21 8,-16 4,17-3,1 0,-27 10,38-12,1 0,-1 0,1 1,0 0,0-1,-1 2,2-1,-1 0,0 1,1 0,0 0,0 0,-4 5,8-9,0 1,-1-1,1 0,0 0,-1 0,1 1,0-1,-1 0,1 0,0 0,0 0,-1 0,1 0,0 0,-1 0,1-1,0 1,-1 0,1 0,0 0,-1-1,1 1,-1 0,1-1,0 1,-1-1,1 1,-1-1,1 0,29-12,-13 4,10-3,-25 18,-12 15,-1-2,7-14,1 0,-1 1,1-1,0 1,1 0,0 0,-1 0,2 0,-1 1,1-1,0 0,0 1,1 9,5 33,-3-35,-1 1,0-1,-1 22,-1-31,1-1,-1 0,0 0,0 0,0-1,-1 1,1 0,-1 0,0-1,0 1,0-1,-1 1,1-1,-1 0,0 0,-6 5,7-5,-1-1,0 1,1 0,0 1,0-1,0 0,0 0,1 1,-1-1,1 1,0 0,-1 4,-9 54,4-23,5-30,-21 115,21-110,1 0,0 0,1 0,1 1,0-1,6 24,-6-35,0 0,0 0,0 0,1 0,-1 0,1-1,-1 1,1-1,0 1,0-1,1 0,-1 0,0 1,1-2,-1 1,1 0,-1 0,1-1,0 0,0 1,4 0,6 2,1-1,-1-1,26 1,26 7,-51-7,0-1,0 0,1 0,-1-2,0 0,0 0,16-4,-15 2,1 1,0 1,-1 0,1 1,23 4,-38-5,1 1,-1 0,1-1,-1 1,0 0,0 0,1 0,-1 0,0 0,0 0,0 0,0 0,0 0,0 1,0-1,0 0,-1 1,1-1,0 0,-1 1,1-1,-1 1,0-1,1 1,-1 2,1 49,0-12,2-32,-1-1,1 1,1-1,-1 1,2-1,-1 0,1-1,6 9,-2-3,-5-8,0 1,0-1,0-1,0 1,1-1,0 1,0-1,0 0,0-1,1 0,0 1,7 2,-10-5,1 1,-1 0,0 0,0 1,0-1,0 0,-1 1,1 0,-1 0,1 0,-1 0,0 0,0 0,0 0,-1 1,1-1,-1 1,0-1,0 1,0 0,0-1,0 8,-1 4,-1-1,0 1,-1 0,-6 24,4-24,1 0,-2 31,-5 98,10-145,0 0,0 0,0 0,0 0,-1-1,1 1,0 0,-1 0,1 0,0 0,-1 0,1 0,-1 0,0 0,1 0,-1 0,0 0,1 0,-1 0,0 0,0 1,0-1,0 0,0 0,0 1,-2-2,-8 8,7 17,6-19,0 0,1 0,-1 0,1 0,0-1,0 1,5 4,2 0,-24-25,-2-3,8 11,1 1,-1 0,0 0,-12-9,16 14,-1 1,1 0,-1 0,1 0,-1 0,0 1,0-1,0 1,0 0,0 1,0-1,0 1,-5 1,-33-3,32 1,1 0,-1 1,0 0,1 1,-1 0,-17 4,27-4,0-1,-1 1,1 0,1 0,-1-1,0 1,0 0,0 0,0 0,1 0,-1 0,0 0,1 0,-1 0,1 0,-1 1,1-1,-1 0,1 0,0 0,0 1,0-1,-1 2,2 38,-1-36,1 0,-1 0,0 0,0 0,-1 0,-1 9,1-12,-1 0,1 0,-1-1,1 1,-1 0,0 0,0-1,1 1,-1-1,-1 0,1 1,0-1,0 0,0 0,0 0,-1-1,1 1,0 0,-1-1,1 0,-1 1,-2-1,-65-1,45-1,-72 4,-92-4,162-1,22 2,-1 0,1 0,-1 1,1-1,-1 1,1 1,-1-1,1 1,-1 0,1 0,0 0,0 1,-1 0,1 0,-7 4,-6 3,1 1,1 0,0 2,0-1,1 2,1 0,0 1,-21 27,31-37,1-1,-1 1,0-1,0 0,-1 0,1 0,0 0,-1-1,0 0,0 0,0 0,-8 2,5-2,1 0,-1-1,1 1,-1-2,1 1,-1-1,0 0,-8-2,-39-15,41 12,-1 0,-28-5,40 10,-8-2,1 1,-1 0,1 1,-20 1,27 0,1-1,0 1,-1-1,1 1,-1 0,1 0,0 0,-1 0,1 0,0 1,0-1,0 1,0-1,0 1,0 0,0-1,1 1,-1 0,1 0,-1 1,1-1,0 0,0 0,0 1,0-1,-1 5,-12 30,13-35,1-1,0 0,-1 0,1 0,-1 0,1 0,-1-1,0 1,1 0,-1 0,0 0,1 0,-1-1,0 1,0 0,0-1,0 1,0 0,0-1,0 1,0-1,0 0,0 1,0-1,0 0,0 0,0 0,0 1,0-1,0 0,-1 0,1-1,-2 1,3-1,0 1,0-1,0 1,0 0,1-1,-1 1,0-1,0 1,0-1,0 1,1-1,-1 1,0 0,0-1,1 1,-1-1,0 1,1 0,-1-1,0 1,1 0,-1 0,1-1,-1 1,0 0,1 0,-1-1,1 1,-1 0,1 0,-1 0,1 0,-1 0,2 0,19-10,-21 10,15-7,-3 3,0-1,-1 0,1-1,-1-1,-1 0,1 0,14-14,-19 17,0 0,0 0,1 0,-1 1,1 0,0 0,0 1,0-1,0 2,0-1,0 1,0 0,0 1,1-1,-1 1,0 1,1-1,-1 1,0 1,0-1,0 1,0 1,0-1,10 6,-15-6,0 1,0-1,0 1,-1 0,1 0,-1 0,1-1,-1 1,0 0,0 1,0-1,-1 0,1 0,-1 0,1 0,-1 1,-1 4,2-6,-1 0,0 0,0 1,0-1,0 0,-1 0,1 1,-1-1,1 0,-1 0,0 0,0 0,0 0,0 0,0 0,0 0,0 0,-1 0,1-1,-1 1,1 0,-1-1,0 1,0-1,-2 2,3-3,0-1,-1 1,1 0,0 0,0-1,0 1,-1-1,1 1,0-1,0 1,0-1,0 0,0 0,0 1,0-1,0 0,0 0,1 0,-1 0,0 0,0 0,1 0,-1 0,1 0,-1 0,1-1,-1 1,1 0,0 0,-1 0,1-1,0 1,0 0,0-3,-1-2,0 0,0 0,0-1,1 1,1-12,0 15,0 1,0-1,1 1,-1 0,1-1,0 1,-1 0,1 0,0 0,0 0,0 0,1 1,-1-1,0 1,4-2,15-14,-15 11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2:12.90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1602 0,'-2'2,"1"0,-1 0,0 0,1 1,-1-1,1 0,-1 1,1-1,0 1,0-1,0 1,1-1,-2 7,0-3,-7 22,0 0,2 0,1 1,1 0,2 0,0 42,13 33,-7-86,0 0,-1 0,-1 0,0 0,-2 1,0-1,-1 0,-7 29,1-25,0 1,2 1,1-1,0 1,2 0,-1 47,7-61,0-1,0 0,1 0,0 0,0-1,1 1,1-1,-1 0,1-1,0 1,1-1,9 7,29 41,-38-47,0 0,1-1,-1 0,2 0,-1-1,1 0,15 9,12 7,42 23,-59-35,0 0,30 22,-44-27,1 0,-1 0,0 0,0 0,-1 1,1 0,-1 0,0 0,-1 1,0-1,0 1,2 7,-1-6,0 0,0 0,1-1,0 1,0-1,1 0,0-1,7 7,-8-9,0 1,0 0,0 0,-1 0,0 1,0 0,0-1,-1 1,0 1,0-1,0 0,-1 1,3 10,-21-56,2 7,11 17,0 0,1 0,1 0,0 0,2-16,0 15,-1 0,-1 0,-4-29,5 45,0 0,0 0,0 0,0 0,0 0,-1 0,1 0,0 0,0 1,0-1,0 0,0 0,0 0,0 0,0 0,0 0,0 0,0 0,0 0,-1 0,1 0,0 0,0 0,0 0,0 0,0 0,0 0,0 0,0 0,0 0,-1 0,1 0,0 0,0 0,0 0,0 0,0 0,0 0,0 0,-3 21,0 25,5-4,-1-31,0 1,0-1,-1 1,0-1,-1 0,-1 1,0-1,0 0,-1 0,-6 16,7-25,0 0,0 0,0 0,-1 0,1-1,-1 1,1-1,-1 0,1 1,-1-1,0 0,1 0,-1-1,0 1,0-1,-4 1,3 0,0-1,0 1,0 0,0 0,0 1,0-1,1 1,-1 0,-6 5,6-4,0 0,1 0,-1 1,1-1,0 1,0 0,1 0,-1 0,1 0,0 1,0-1,0 1,0-1,1 1,0 0,0-1,0 1,1 0,-1 7,1-10,0 0,0 0,0 0,-1 0,1 0,-1 0,0 0,1 0,-1 0,0-1,0 1,0 0,0-1,0 1,0 0,-1-1,1 0,-1 1,1-1,-1 0,1 1,-1-1,0 0,1 0,-1-1,0 1,0 0,0 0,0-1,0 1,0-1,1 0,-1 0,0 1,0-1,0 0,0-1,0 1,0 0,0-1,0 1,-3-2,-4 0,0 0,1-1,0 0,0 0,0-1,0 0,0 0,-9-8,11 7,0 0,-1 0,1 0,-1 1,0 0,0 0,-15-5,19 8,0 1,0 0,0-1,0 1,0 1,0-1,0 0,0 1,0-1,0 1,1 0,-1 0,0 0,0 0,1 1,-1-1,1 1,-1 0,1-1,0 1,0 0,0 0,0 0,-4 5,3-3,-1 0,-1 0,1-1,0 1,-1-1,0 0,0-1,0 1,0-1,0 0,0 0,-1 0,1-1,-6 1,-10 0,1 0,-34-3,36 0,0 1,0 0,-33 6,35 0,1 1,-1 0,1 1,0 0,1 1,0 1,0 0,1 1,-20 21,20-17,11-13,1 1,-1-1,0 0,0 0,0 0,0 0,0-1,0 1,-1-1,1 1,0-1,-1 0,1 1,-1-1,0-1,1 1,-1 0,0-1,0 1,1-1,-1 0,0 0,0 0,-4-1,-29 0,22 0,1-1,0 2,0 0,0 1,-1 0,1 1,0 0,0 1,1 1,-1 0,-20 9,-12 10,37-20,1 0,-1 0,1 1,0 0,0 1,1-1,-1 1,1 0,0 1,-7 9,9-11,0 1,0-1,0 0,-1 0,1 0,-1-1,0 1,0-1,-1-1,1 1,0-1,-1 1,0-2,1 1,-9 1,-5-1,0 0,-1-1,-26-3,-4 0,44 2,0 0,1 0,-1-1,0 0,0 0,0 0,1-1,-1 1,1-1,-1-1,1 1,0-1,0 0,0 0,0-1,0 1,1-1,0 0,-1 0,1-1,1 1,-6-10,-16-19,2-2,1-1,-31-70,41 71,0 0,-8-48,0 4,15 56,1 1,-2-40,5 40,-1-1,-1 1,-7-24,-12-27,-78-282,97 337,1 0,0-1,1-19,-4-40,1 45,2 0,4-67,0 64,-2 0,-5-48,6 54,-1 30,1-1,-1 0,0 1,1-1,-1 0,1 1,-1-1,1 0,-1 1,1-1,-1 1,1-1,-1 1,1-1,0 1,-1-1,1 1,0 0,-1-1,1 1,1 0,3-1,-1 1,0 1,1-1,-1 1,1 0,-1 0,0 0,1 0,5 4,14 2,0-1,1-1,-1-1,1-1,0-1,-1-1,1-1,0-1,0-2,-1 0,1-2,27-8,-26 8,1 1,45-1,-31 3,0 1,0 2,57 9,-25-2,103-6,-20-2,-5 11,-147-11,0 1,0 0,0 0,0 0,0 0,-1 1,1 0,0 0,-1 0,0 0,1 0,-1 1,0-1,0 1,0 0,0 0,-1 0,1 0,-1 1,0-1,0 1,0-1,0 1,-1 0,1 0,0 6,3 5,-1 0,0 0,-1 0,-1 0,0 28,8 105,0-2,-10-100,1-1,14 87,-6-84,-8-33,2 0,0 0,1-1,0 1,1-1,0 0,15 26,-5-16,0 0,1 0,31 36,-41-54,0-1,0 1,0-1,1 0,-1 0,1-1,1 0,-1 0,0 0,1-1,0 0,0-1,14 3,-16-3,-8 0,-19 3,-30 2,-133-4,18-2,150 2,-1 0,1 1,0 1,0 0,-23 12,-1-1,-151 69,191-85,-57 20,-1-3,-108 19,118-33,-94-6,140 3,0-1,-1 1,1-1,-1 1,1-1,0 0,-1 0,1 0,0 0,0-1,0 1,0 0,0-1,0 0,0 1,0-1,1 0,-3-2,1-1,0 0,0 0,1-1,-1 1,1-1,0 1,-1-9,-1-6,1-1,1 0,1-25,0 11,-1 0,-12-61,-79-229,35 141,37 125,15 43,0-1,0 0,2 0,-4-28,8 40,1 0,0 0,0 0,0 0,0 0,1 0,0 1,0-1,1 0,-1 1,1 0,0-1,0 1,0 0,7-6,-4 3,0 1,1 1,0-1,-1 1,1 0,1 1,-1 0,14-6,-3 7,0 0,0 1,1 1,-1 1,0 0,19 3,23 0,184 13,0 0,-227-16,13 0,-1 1,1 1,37 7,-58-7,-1 0,-1 0,1 1,0 0,-1 1,1-1,-1 1,0 1,0-1,-1 1,1 1,-1-1,0 1,-1 0,1 0,7 13,-9-12,-1 0,0 0,-1 0,0 1,0-1,0 1,-1 0,0-1,-1 10,-3 77,0-61,-8 124,-10 89,21-244,-1 0,1-1,-1 1,1-1,-1 1,0-1,0 1,1-1,-1 1,0-1,0 0,-1 1,1-1,0 0,0 0,-1 0,1 0,0 0,-1 0,1-1,-1 1,1 0,-1-1,1 1,-1-1,0 1,-2-1,-55 7,35-5,-23 3,-48-2,59-3,1 1,-1 2,-43 9,-11 20,76-25,0-1,0 0,-1-1,0-1,0 0,0-1,0-1,-19 1,32-4,0 1,0-1,1 1,-1-1,0 1,0-1,1 0,-1 0,1 0,-1 0,1 0,-1 0,1-1,-1 1,1 0,0-1,0 1,0-1,0 1,0-1,0 0,0 1,0-1,1 0,-1 0,1 1,-1-1,1 0,0 0,0 0,0-2,-2-12,1 1,3-29,-1 25,13-223,-15 231,0 0,-1 1,0-1,-1 0,0 1,-1 0,0 0,0 0,-1 0,-10-15,6 10,0 0,-11-32,18 41,0 1,0-1,1 0,0 0,0 0,0 0,1 0,0-11,0 15,1 1,0-1,0 0,0 1,0-1,0 1,0-1,0 1,0-1,1 1,-1 0,1-1,-1 1,1 0,-1 0,1 0,0 0,-1 1,1-1,0 0,-1 1,1-1,0 1,0 0,0-1,0 1,0 0,-1 0,1 0,0 0,2 1,157 3,-117 0,0-3,0-1,1-2,52-10,-94 11,-1 0,0 0,1 1,-1-1,0 1,1 0,-1 0,1 0,-1 0,0 0,1 0,-1 1,1-1,-1 1,0-1,1 1,-1 0,0 0,0 0,4 3,-5-2,1 1,0-1,-1 1,0 0,0 0,0 0,0 0,0 0,0 0,-1 0,0 0,1 0,-1 0,0 0,-1 6,-1 278,1-286,1-1,0 1,0-1,-1 1,1-1,0 1,-1-1,1 1,0-1,-1 1,1-1,-1 0,1 1,0-1,-1 1,1-1,-1 0,0 0,1 1,-1-1,1 0,-1 0,1 1,-1-1,0 0,1 0,-1 0,1 0,-1 0,0 0,1 0,-1 0,1 0,-1 0,0-1,1 1,-1 0,1 0,-1 0,1-1,-2 0,-36-11,27 7,-22-6,-1 2,0 2,-61-7,75 17,20-3,-1 1,1-1,0 0,0 0,-1 0,1 0,0 1,-1-1,1 0,0 0,0 0,0 1,-1-1,1 0,0 0,0 1,0-1,0 0,-1 1,1-1,0 0,0 0,0 1,0-1,0 0,0 1,0-1,0 0,0 1,0-1,0 0,0 1,0-1,0 0,0 1,0-1,0 0,1 0,-1 1,0-1,0 0,0 1,0-1,1 0,-1 0,0 1,0-1,1 0,-1 1,0-1,0 1,1-1,-1 1,0-1,0 1,0 0,0-1,0 1,0-1,0 1,0-1,0 1,0-1,-1 1,1 0,0-1,0 1,0-1,-1 1,1-1,0 1,-1-1,1 0,0 1,-1-1,1 1,-1-1,0 1,-3 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0:45.74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220 48,'0'1,"-1"-1,1 1,-1 0,0 0,1-1,-1 1,1-1,-1 1,0 0,0-1,1 1,-1-1,0 0,0 1,0-1,1 0,-1 1,0-1,0 0,0 0,0 0,0 0,0 0,1 0,-1 0,-1 0,-31 1,29-1,-15 0,1-1,0-1,0-1,0 0,-34-12,51 15,0 0,0-1,0 1,0 0,1-1,-1 1,0 0,0-1,0 1,1-1,-1 1,0-1,0 0,1 1,-1-1,1 0,-1 0,0 1,1-1,-1 0,1 0,0 0,-1 1,1-1,0 0,-1 0,1 0,0 0,0 0,0 0,0 0,0 0,0 0,0-1,3-8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0:46.76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9:11.24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2063 2154,'-3'10,"-1"0,0 0,0 0,-1-1,-1 0,0 0,0 0,-10 10,-3 4,15-18,0 0,-1 0,1 0,1 0,-1 1,1 0,0-1,0 1,1 0,0 1,0-1,0 0,1 0,-1 8,0-4,-1-1,1 1,-1 0,-1-1,0 0,0 0,-1 0,0-1,0 1,-1-1,0 0,-12 11,-9 14,15-15,1 0,1 0,-15 39,20-40,0 0,1 1,1-1,1 1,0 23,7 90,-4-124,1 1,1-1,-1 0,1 0,0 0,1-1,-1 1,9 10,12 23,-19-30,-1 1,1-1,-2 1,1 0,-2 0,1 0,-2 0,1 0,-1 1,-1-1,0 0,-1 1,-3 16,3-26,0 1,-1-1,1 1,-1-1,0 0,1 0,-1 0,0 0,0 0,-1-1,1 1,0 0,-1-1,1 0,0 1,-6 0,-25 21,27-15,4-5,0 0,-1-1,1 1,-1 0,1-1,-1 1,0-1,-5 4,7-6,1 0,0 0,-1 0,1 0,0 0,-1 0,1 0,-1 0,1 0,0 0,-1 0,1 0,-1-1,1 1,0 0,-1 0,1 0,0 0,-1-1,1 1,0 0,-1 0,1-1,0 1,0 0,-1 0,1-1,0 1,0 0,-1-1,-6-25,3-50,5 66,-1 0,0 0,0 0,-1 0,0 0,-1 0,0 0,-1 0,1 1,-2-1,0 1,0 0,0 0,-8-10,-19-22,18 23,0 2,-28-29,35 40,-1-1,0 1,-1 1,1-1,-1 1,1 1,-1-1,0 1,-1 1,-12-4,-33-6,31 6,0 2,0 0,-44-2,-6 4,46 0,-1 2,1 0,-40 7,59-5,0 1,1 0,-1 1,1-1,0 2,0-1,-10 9,-34 19,21-20,-46 27,70-35,-1 0,1 0,0 0,1 1,-1-1,1 2,0-1,0 0,0 1,1 0,0 0,0 0,-5 12,1 32,8-42,0 1,-2-1,1 0,-1 0,-3 10,0-2,-6 15,11-30,0-1,0 0,0 0,0 0,-1 0,1 0,0 0,0 1,0-1,0 0,0 0,0 0,0 0,0 0,-1 0,1 0,0 0,0 0,0 0,0 1,0-1,0 0,-1 0,1 0,0 0,0 0,0 0,0 0,0 0,-1 0,1 0,0 0,0 0,0 0,0 0,0 0,-1-1,1 1,0 0,0 0,0 0,0 0,0 0,0 0,-1 0,1 0,0 0,0 0,0-1,0 1,0 0,0 0,0 0,-6-21,2-7,1-1,1 0,2 0,1 0,1 0,1 0,13-48,35-204,-34 168,-9 47,0-5,-4 0,-7-101,1 105,2-380,1 406,3 0,1 1,2-1,1 1,20-54,-18 65,-1 0,-2 0,-1-1,-2 0,-1 1,0-50,-2 50,2 1,1-1,9-32,-6 26,6-50,-10 33,14-140,-5 67,-6-44,-3 32,-3 135,-1 1,1 0,0 0,-1 0,1 0,-1 0,1 0,-1 0,1 0,-1 0,0 0,1 0,-1 0,0 0,0 1,0-1,0 0,1 0,-1 1,0-1,0 1,-1-1,1 1,0-1,0 1,0 0,0-1,0 1,0 0,0 0,-2 0,-49-6,30 5,-216-18,148 15,-26-6,-78-1,-61 20,237-6,18-1,32 1,-3-1,146 15,321-9,-291-10,539 13,-474-1,267-19,119 5,-342 7,11-15,103 3,365-2,-670 0,-83 6,48 0,-82 5,-1 0,1 1,-1-1,1 2,-1-1,1 0,7 5,6 1,-3-4,0-1,0 0,1-1,-1 0,0-2,20-2,18 1,231-9,-219 11,-35 1,-1-1,0-2,0-1,42-10,-57 10,0 1,0 0,0 1,1 1,-1 0,0 1,21 4,-35-5,0 0,0 0,1 1,-1-1,0 0,0 1,0-1,0 0,0 1,0-1,0 1,0 0,0-1,0 1,-1 0,1-1,0 1,0 0,0 0,-1 0,1 0,0 0,-1 0,1 0,-1 0,0 0,1 0,-1 0,0 0,1 0,-1 0,0 0,0 1,0-1,0 0,0 0,0 0,0 0,0 0,-1 0,1 1,0-1,-1 0,1 0,-1 0,1 0,-1 0,1 0,-1 0,0-1,0 2,-1 1,-1 1,1-1,-1 0,1-1,-1 1,0 0,0-1,0 0,0 0,-1 0,1 0,0 0,-1 0,-5 1,-3-2,0 0,0-1,1 0,-1-1,0 0,1-1,-17-5,-30-4,-9 9,63 2,0 1,1-1,-1 1,0 0,0 0,1 0,-1 0,1 1,-1 0,1-1,-1 1,1 1,0-1,-5 5,8-7,-1 0,1 0,0 1,0-1,0 0,0 0,-1 1,1-1,0 0,0 0,0 1,0-1,0 0,0 1,0-1,0 0,0 0,0 1,0-1,0 0,0 1,0-1,0 0,0 1,0-1,0 0,0 0,1 1,-1-1,0 0,0 0,0 1,0-1,1 0,-1 0,0 1,0-1,0 0,1 0,-1 0,1 1,18 8,20 0,-24-7,-1-1,1-1,0 0,0-2,19-3,-25 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9:11.68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0,'1'0,"4"0,1 0,1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9:12.8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 39,'0'-1,"0"-4,0-1,-2-2,0-2,0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05:41.7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1,'114'114,"-110"-109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8:15.1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1,'1477'1477,"-1469"-1469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9:50.60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4571 0,'-190'16,"15"0,-113 0,-44 0,-109-6,164 1,78-9,-174-4,67-9,83 9,-221 5,229 18,-43-11,139-1,-99 3,-281-12,485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9:52.72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3891 0,'-590'11,"72"0,210-13,-359 4,427 8,-145 1,171-1,-378-29,338 16,144 4,98-1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9:54.84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4017 1,'-469'11,"-25"21,-95-2,-209 2,-556-32,1067-10,268 8,12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9:56.03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2372 0,'-5'3,"0"-1,0 0,0 0,-1 0,1 0,-1-1,1 0,-1 0,1-1,-11 0,3 1,-440 6,258-10,-868-6,994 7,-295 3,237 9,109-9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9:57.90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3899 13,'-196'-10,"-367"8,-382 4,62 8,684 1,-8 0,-644-12,846 2,-1-1,1 1,0 0,0 0,-1 0,1 1,-5 2,2-1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49:59.7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2874 75,'-4'-2,"-1"0,1 0,-1 0,1 1,-1 0,0 0,1 0,-1 1,0-1,0 1,0 0,-9 2,0-2,-589-9,-440-3,772 13,-290-2,265-10,280 9,28-4,31-4,115-3,306 15,-198 6,38-6,744 19,-37-9,-604-15,-375 3,-8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0:01.43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3280 22,'-614'3,"-634"-6,500-7,459-1,-79 22,356-11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0:02.4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1124 31,'-78'-21,"39"19,-40-3,-1 3,1 3,-149 23,89 4,-220 53,327-72,21-6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0:03.90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1009 0,'-4'4,"0"-1,0 0,-1 0,1 0,-1-1,0 1,0-1,0 0,0-1,0 1,0-1,0 0,-7 1,-76 0,55-3,-518 10,517-8,1-2,1 2,-1 1,0 2,-56 14,83-17,2-1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0:04.8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794 12,'-766'0,"765"0,-1 0,1 0,0 0,-1 0,1 0,-1 0,1-1,0 1,0 0,-1-1,1 1,0-1,0 1,-1-1,1 0,-1 0,-2-4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8:22.6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1,'874'874,"-972"-972,92 92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0:22.94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112 1,'-1'6,"-1"0,0 0,0 0,-1 0,0-1,0 1,0-1,-1 1,0-1,0 0,0-1,-6 6,-3 5,11-13,0-1,0 1,0-1,0 0,0 1,-1-1,1 0,0 0,-1 0,1-1,-1 1,1-1,-1 1,-3-1,5 0,1 0,-1 0,1 0,-1 0,0 0,1 0,-1 0,1 0,-1 0,1 0,-1 0,0-1,1 1,-1 0,1 0,-1-1,1 1,-1 0,1-1,-1 1,1-1,0 1,-1-1,0 0,1 0,0 0,0 0,0 0,0 0,0 0,0 0,0 0,1 0,-1 0,0 0,0 0,1 0,-1 0,1 0,-1 0,1 0,-1 0,1 0,1-1,1-2,1 0,-1 0,1 0,0 1,0-1,1 1,-1 0,1 0,-1 0,1 1,5-2,5-4,-14 8,0 0,-1 0,1 0,-1 0,1 0,-1 1,1-1,-1 0,1 0,-1 0,1 1,-1-1,1 0,-1 1,1-1,-1 0,1 1,-1-1,0 0,1 1,-1-1,0 1,1-1,-1 1,0-1,0 1,1-1,-1 1,0-1,0 1,0-1,0 1,0-1,0 1,0 0,0-1,0 1,0 0,0 0,0 1,1-1,-1 0,0 0,0 1,1-1,-1 0,1 0,-1 0,1 0,0 0,-1 0,1 1,0-2,0 1,0 0,0 0,0 0,0 0,0 0,0-1,0 1,0-1,0 1,0 0,2 0,20 0,-37 2,-24 5,28-4,1 0,-1 0,1 1,-16 11,10-6,10-10,10-8,13-12,-5 11,0 0,1 2,0-1,0 2,29-10,-34 14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0:23.93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123 1,'-2'0,"-2"0,-3 0,-1 0,0 2,-2 0,-1 0,-2 0,-1-1,0 0,1 0,3 1,4 0,4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0:26.42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507 0,'-2'3,"0"-1,1 0,-1 1,0-1,-1 0,1 0,0 0,0 0,-1-1,1 1,-1 0,0-1,1 0,-1 0,0 0,-3 1,-55 11,27-7,-70 10,99-15,1 1,-1 0,1 0,0 0,0 0,0 1,0 0,-5 4,6-4,-1 0,1-1,-1 1,1-1,-1 0,0 0,0 0,0 0,0-1,0 0,0 1,-6-1,-2 1,-1 1,1 0,0 0,-17 8,18-7,1 0,-2 0,1-1,0-1,-14 2,17-4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2:34.46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3430 51,'-278'-11,"-63"2,306 7,-382 0,86 4,-3-12,-832 10,910-11,205 7,41 3,0 0,0 0,0 1,0 0,-11 2,17-1,0 0,1 0,-1 1,0-1,1 1,-1 0,1 0,0 0,0 0,0 0,0 1,0 0,0-1,0 1,1 0,0 0,-3 5,-1 3,0 0,1 0,1 1,0 0,0 0,1 0,1 0,0 0,0 15,0 18,5 50,7 14,1 48,-22 84,5-95,-27 152,22-221,-2 133,12-188,2 0,0 0,1 0,1-1,2 1,7 23,-8-30,0 1,3 31,4 19,-11-64,0 1,0-1,1 0,0 0,-1 0,1 1,0-1,0 0,0 0,0 0,0 0,1 0,-1 0,0-1,1 1,0 0,-1-1,1 1,0-1,0 0,0 1,0-1,0 0,0 0,0 0,0-1,0 1,1 0,-1-1,0 1,0-1,1 0,-1 0,0 0,1 0,2-1,557 3,-276-4,314 29,-588-26,36 1,-34-3,0 1,0 1,0 0,0 1,-1 1,20 6,-16-4,1 0,-1 0,1-2,-1 0,34 0,94-8,-106 3,384 3,12-1,-222-22,-170 18,71-18,-76 14,0 1,61-4,17 13,56-4,-166 2,-1 0,0-1,0 0,-1 0,1 0,0 0,0-1,0 0,-1 0,7-4,-10 6,-1-1,1 1,-1-1,1 1,-1-1,1 0,-1 1,1-1,-1 1,0-1,1 0,-1 1,0-1,0 0,0 0,1 1,-1-1,0 0,0 1,0-1,0 0,0 0,0 1,0-1,-1 0,1-1,-1 0,0 0,-1-1,1 1,-1 0,1-1,-1 1,0 0,0 0,0 1,0-1,-3-2,-21-15,11 7,0 0,-23-24,34 32,0-1,1 1,-1-1,1 0,0 0,1 0,-1-1,1 1,0-1,1 1,-1-1,1 0,-1-7,-18-209,17 205,0 0,-1 1,0-1,-2 1,-7-17,-7-21,-23-74,2 42,24 26,3-1,-9-102,16 108,-14-56,-4-27,2 9,23 126,-1 0,0 1,1-1,-1 0,0 0,-1 1,1-1,0 0,-1 1,1-1,-1 1,0 0,0-1,0 1,0 0,0 0,-1 1,-3-4,-2 1,0 1,0 0,-1 0,-16-3,9 2,-191-35,122 25,-156-19,205 30,-405-26,400 29,1 2,-1 2,1 2,-66 17,-138 29,193-45,-92 1,81-6,-200 10,-324-9,297-6,287 3,0 0,0 0,0 1,0-1,0 0,0 1,0-1,0 1,0-1,0 1,1 0,-1 0,0 0,0 0,1 0,-1 1,0-1,1 0,-1 1,1-1,0 1,0 0,-1-1,1 1,0 0,0 0,1-1,-1 1,0 0,0 0,1 0,0 0,-1 0,1 0,0 0,0 3,-1 10,2 0,0-1,0 1,5 18,0-1,4 28,-6-41,-1 0,0 0,-1 22,-2-25,0 2,0-1,-1 0,-1 0,0 0,-10 30,6-19,0 1,2 0,0 0,3 0,0 0,5 42,-2 11,-2 393,0-472,1 0,-1-1,0 1,1-1,-1 1,1-1,0 1,0-1,0 1,0-1,0 0,0 1,1-1,-1 0,1 0,0 0,-1 0,5 3,-1-2,-1 1,2-1,-1 0,0-1,1 1,-1-1,1 0,5 1,13 2,0-2,-1 0,29-1,-45-2,209 8,6-6,-108-3,117 15,180 11,-318-22,99-2,100 7,-180-2,62 7,-105-7,0-2,73-7,-22 0,116-8,-86 11,-149 0,0 0,0 0,0-1,0 1,0 0,0-1,0 1,0-1,0 1,-1-1,1 1,0-1,0 0,0 1,-1-1,1 0,0 0,-1 0,1 1,-1-1,1 0,-1 0,1 0,-1 0,0 0,1 0,-1 0,0 0,0 0,1 0,-1 0,0 0,0 0,0 0,-1 0,1 0,0 0,0 0,0 0,-1-1,-16-54,9 34,-17-97,-19-74,-47-136,8 31,72 247,9 40,0 0,-1 0,0 0,-9-20,4 15,7 12,0 0,-1 0,0 0,0 0,0 0,0 0,-1 1,0-1,0 1,1-1,-2 1,1 0,0 0,-1 1,1-1,-1 1,0-1,0 1,0 0,0 1,0-1,0 1,-6-2,-48-7,0 2,-109-1,151 8,-222-1,-100-4,233 1,-149 10,185 3,26-2,-54-1,-348 17,359-7,66-10,-1-1,0-1,-27 1,-126 6,157-10,0 1,0 0,0 2,1-1,-1 2,-19 7,31-9,1 1,0 1,0-1,0 0,1 1,-1 0,1 0,0 0,0 0,0 0,0 1,1-1,0 1,0 0,0 0,0 0,1 0,0 0,0 0,0 0,1 0,-1 0,2 8,-1 15,2-1,1 0,6 28,-8-51,34 193,-29-156,-3 0,-1 47,2 41,-2-91,-3-29,1-1,1 1,-1 0,1-1,5 17,-5-23,-1 0,2 0,-1 0,0 0,0 0,0 0,1 0,-1 0,1-1,0 1,-1 0,1-1,0 0,0 1,0-1,0 0,0 0,0 0,0 0,1 0,-1-1,0 1,0-1,1 1,-1-1,4 0,108 15,-88-10,0-1,0-1,1-1,-1-1,0-1,1-2,31-5,37-12,1 4,0 4,145 3,75 24,-272-13,295 10,-302-10,0 2,53 14,-57-11,1-2,-1 0,51 0,122 1,-130-2,-1-3,144-14,-219 12,0 0,1 0,-1 0,1 0,-1-1,1 1,-1 0,0 0,1 0,-1 0,1 0,-1 0,0-1,1 1,-1 0,0 0,1-1,-1 1,0 0,1-1,-1 1,0 0,1-1,-1 1,0 0,0-1,0 1,1 0,-1-1,0 1,0-1,0 1,0 0,0-1,0 1,0-1,0 1,0-1,0 1,0 0,0-1,0 1,0-1,0 1,0 0,0-1,-1 1,1-1,0 1,0 0,0-1,-1 1,1 0,0-1,-1 1,1 0,0-1,0 1,-1 0,1 0,-1-1,0 1,-31-30,13 14,13 8,-6-4,2 0,0-1,0-1,1 0,1 0,0 0,-9-26,-29-143,36 133,-1 1,-3-1,-3 2,-21-47,-2 2,39 92,0 0,0 0,0 0,0 0,0-1,-1 2,1-1,0 0,-1 0,1 0,-1 1,1-1,0 0,-1 1,0 0,1-1,-1 1,-2 0,-36-3,25 3,-213-8,-54-4,-64 5,85 7,212-2,-3-2,-76 6,-220 32,289-33,35-1,1 0,-26 4,44-3,-1 0,1 0,-1 1,1-1,-1 1,1 0,0 1,0-1,0 1,0 0,1 0,-1 1,-6 6,7-4,0 1,0-1,1 1,0-1,0 1,1 0,0 0,0 0,0 0,0 13,0-8,2-1,-1 1,1 0,1-1,0 1,3 12,-3-22,0 0,0 0,1 0,-1 0,0-1,1 1,-1 0,1-1,-1 1,1-1,0 0,0 1,0-1,0 0,0 0,0 0,0 0,0-1,0 1,0-1,0 1,0-1,4 1,59 2,-53-3,250-1,100 2,-174 19,-81-6,363-4,-281-12,-144 0,-28 1,0 0,0 2,0 0,23 4,-36-4,1 0,0 1,-1-1,1 1,-1 0,0 1,0-1,0 1,0 0,0 0,0 0,-1 0,1 0,-1 1,0 0,0 0,0 0,-1 0,5 8,-3-2,1 0,-1 0,-1 1,0-1,-1 1,2 14,-3-23,-1 1,0-1,0 0,0 0,0 0,0 1,-1-1,1 0,-1 0,1 0,-1 0,0 0,0 0,0 0,0 0,0 0,0 0,-1-1,1 1,0 0,-1-1,0 1,1-1,-1 1,0-1,0 0,1 0,-1 0,0 0,0 0,0 0,0-1,-1 1,1 0,0-1,0 0,-3 1,-86 6,-131-6,-11 0,-463 10,486-12,-4-9,167 9,29 0,-1 1,0 0,1 1,-1 1,1 1,-29 8,35-8,-1 1,-1-2,-22 2,25-3,0 0,0 1,0 0,1 0,-1 1,-11 5,6 8,12-11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4:52:56.96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2465 96,'-414'25,"22"-1,-490-25,806 5,1 4,0 4,-90 25,15-4,105-23,30-5,1-2,-1 0,0-1,0 0,0-1,0-1,-28-2,41 1,-1 1,1-1,0 1,0-1,0 0,0 0,0 0,0 0,0-1,0 1,0 0,0-1,1 1,-1-1,1 0,-1 0,1 1,-1-1,1 0,0 0,0 0,0 0,0-1,1 1,-1 0,0 0,1 0,0-1,-1 1,1 0,0-4,0-8,1 0,1 1,0-1,5-17,-1 6,-4 20,-1 1,1-1,0 1,0 0,0 0,1 0,-1 0,1 0,0 0,0 1,0-1,1 1,-1 0,1 0,0 0,0 1,0-1,0 1,0 0,0 0,1 0,-1 1,1-1,5 0,14-3,1 0,-1 2,34 0,-57 3,32 2,-25 5,-17 7,-4-2,1 0,1 0,0 1,1 1,0 0,1 0,0 1,1 0,1 0,1 1,0 0,1 0,0 0,2 1,0 0,1 0,0-1,2 28,0-10,2-2,-2-1,-2 1,-1-1,-6 32,4-33,1 0,2 0,0 0,5 40,-1-27,-4 46,-7-52,9-37,0 1,0-1,0 0,0 0,0 0,0 1,-1-1,1 0,0 0,0 0,0 0,0 0,0 1,-1-1,1 0,0 0,0 0,0 0,-1 0,1 0,0 0,0 0,0 0,-1 0,1 1,0-1,0 0,0 0,-1 0,1 0,0-1,0 1,0 0,-1 0,1 0,0 0,0 0,0 0,-1 0,1 0,0 0,0-1,-10-16,-7-31,3-1,1 0,3-1,2 0,3 0,1-1,7-100,4 127,-7 24,1 0,-1 0,0 0,0-1,1 1,-1 0,0 0,1 0,-1 0,0 0,1 0,-1 0,0 0,1 0,-1 0,0 0,1 0,-1 1,0-1,1 0,-1 0,0 0,1 0,-1 0,0 1,0-1,1 0,-1 0,0 1,0-1,1 0,-1 0,0 1,0-1,0 0,1 1,2 4,0 0,0 0,-1 0,1 0,-1 0,1 7,9 38,-2-1,-3 2,1 57,-9 157,-2-102,2-139,-1-1,-7 28,4-26,2-1,-1 25,3 15,-16 117,11-124,2 0,6 92,1-39,-6-52,2-36,0 0,1 0,6 42,-6-64,0 1,0-1,0 1,0-1,0 1,0-1,0 1,0-1,0 0,0 1,0-1,1 1,-1-1,0 1,0-1,1 1,-1-1,0 0,1 1,-1-1,0 1,1-1,-1 0,0 1,1-1,-1 0,1 0,-1 1,0-1,1 0,-1 0,1 0,-1 1,1-1,-1 0,1 0,-1 0,1 0,-1 0,1 0,-1 0,1 0,-1 0,1 0,-1-1,1 1,-1 0,1 0,-1 0,1 0,-1-1,1 1,-1 0,0-1,1 1,-1 0,0-1,1 1,-1 0,0-1,1 1,-1-1,1 1,21-30,-21 28,23-35,40-50,-53 75,0 0,1 0,0 1,1 1,0 0,0 1,22-12,-16 16,-1 0,1 0,0 2,0 0,0 2,0 0,0 1,29 3,8-1,1102 1,-939-15,-21 0,-170 12,49 0,-1-3,139-24,-191 22,-18 5,0-1,1-1,-1 1,0-1,0 0,11-5,-17 6,1 1,-1-1,1 1,-1-1,1 0,-1 1,1-1,-1 0,0 0,1 1,-1-1,0 0,0 0,0 0,1 0,-1 1,0-1,0 0,0 0,0 0,0 1,-1-1,1 0,0 0,0 0,0 1,-1-1,1 0,-1-1,-12-24,12 25,-88-129,57 88,-41-73,64 99,1-1,1 0,1-1,0 1,2-1,0 0,0 0,0-27,4-194,2 97,-1 111,9-48,2-21,7-236,-18 330,3-35,-2-1,-4-59,2 100,0-1,0 1,0-1,0 1,-1-1,1 1,0-1,-1 1,1-1,-1 1,0-1,1 1,-1 0,0-1,0 1,0 0,0 0,0-1,0 1,0 0,-1 0,1 0,0 1,0-1,-1 0,1 0,-1 1,1-1,-1 0,1 1,-1 0,1-1,-1 1,1 0,-1 0,1 0,-1 0,1 0,-1 0,0 0,1 1,-1-1,-1 1,-9 3,0 0,1 0,0 1,-17 10,14-7,-11 5,-5 4,-1-1,-1-1,-1-2,0-1,0-1,-43 7,51-14,-43 14,45-11,-1-1,-25 4,-71-2,-140-9,100-1,-299 2,425 1,-63 13,42-5,36-5,0 2,0 0,1 0,0 2,0 0,1 2,0-1,0 2,-17 15,29-23,1 1,0 0,0 0,1 1,-1-1,1 1,0 0,0 0,1 0,-1 0,1 0,0 1,1-1,-1 1,1-1,0 1,0 7,-1 14,2 0,3 40,0-18,-1 46,-3 221,-2-289,-1 0,-1-1,-1 0,-1 0,-20 47,-23 77,43-125,4-19,1 1,1 0,-1-1,1 1,1 0,-1 0,1 0,0 0,0 0,1-1,2 10,-2-13,1 1,-1-1,1 0,0 1,0-1,1 0,-1 0,0-1,1 1,0 0,-1-1,1 1,0-1,1 0,-1 0,0 0,0-1,1 1,-1-1,1 0,6 2,21 3,0-1,1-2,0-1,0-1,38-4,6 0,-17 3,-12 1,0-1,0-3,0-2,72-16,-56 6,0 4,67-5,-35 6,39-3,0 7,134 10,-148 8,38 0,-102-3,-48-7,-1 0,1 0,-1-1,1 0,-1-1,1 0,0 0,10-1,-17 0,1 1,-1-1,1 0,-1 1,0-1,1 0,-1 0,0 0,0 0,1 0,-1 0,0 0,0-1,0 1,0 0,-1-1,1 1,0 0,0-1,-1 1,1-1,-1 1,1-1,-1 1,0-1,0 0,0 1,0-3,-5-53,2 38,-24-161,13 101,4-1,-1-108,12-283,-1 468,1-1,-1 1,-1 0,1 0,0 0,-1 0,0-1,1 1,-1 0,-1 0,1 0,0 1,-1-1,1 0,-1 0,-3-3,2 4,0 0,0 0,0 0,0 0,0 1,-1-1,1 1,-1 0,1 0,-1 0,1 1,-1-1,1 1,-7 0,-302 1,119 2,35 9,15 1,93-11,-1 3,1 2,0 2,1 2,0 3,-90 37,102-37,-1-2,-53 11,30-9,57-13,0 1,0 0,-1 0,1 0,0 0,1 1,-1-1,0 1,1 0,-1 0,1 1,0-1,0 1,0-1,1 1,-1 0,1 0,0 0,0 0,0 1,1-1,-2 7,-2 12,0-1,2 1,-1 31,2-22,-2 40,4-44,-2 0,-10 52,-22 31,20-72,-15 68,29-107,-1 8,-1-1,1 1,1-1,-1 1,1-1,2 13,-2-18,1-1,0 1,-1 0,1 0,0-1,0 1,0 0,0-1,0 1,1-1,-1 1,0-1,1 0,-1 1,1-1,-1 0,1 0,0 0,-1 0,1 0,0-1,0 1,0 0,-1-1,1 1,0-1,0 0,0 0,0 0,4 0,289-4,-108-2,-124 2,1-2,85-21,-91 15,1 2,116-4,-139 15,100-3,-119 0,-1-1,0 0,0-1,0-1,0 0,19-10,-26 10,3 0,0-1,-1 0,0-1,0 0,10-9,-17 12,-1 0,0 0,0 0,0 0,-1 0,1-1,-1 1,0-1,0 1,0-1,-1 0,0 0,0 0,0 0,0 0,-1-7,-2-195,0 65,2 135,0 1,-1 0,1-1,-1 1,0 0,-1-1,1 1,-1 0,-1 0,1 0,-1 1,0-1,0 0,-1 1,0 0,0 0,0 0,0 0,-1 1,1-1,-1 1,-7-4,1 2,1 1,-1 0,0 1,0 0,-1 1,1 0,-1 1,0 0,1 1,-1 0,-14 2,-17-1,25-1,0 1,0 1,0 0,1 1,-1 1,0 1,-23 8,5 0,0-1,-1-2,-1-1,-56 3,8 1,40-6,-57 2,91-8,1 1,-1 0,1 1,-1 0,1 0,0 1,0 1,0 0,0 1,1-1,0 2,0 0,0 0,1 1,0 0,0 0,0 1,1 0,0 1,1 0,0 0,1 1,-1-1,2 1,-1 1,-4 14,4-11,1 0,0 0,1 1,1 0,0 0,-1 25,4-35,0-1,0 0,1 1,0-1,-1 0,1 0,1 0,-1 0,0 0,1 0,0 0,0 0,0-1,1 1,-1-1,1 1,0-1,-1 0,2 0,-1 0,0 0,1-1,-1 1,1-1,-1 0,1 0,0-1,5 3,15 3,1 0,-1-2,1-1,42 3,105-9,-70-1,-49 4,-2 0,1-3,83-12,-97 8,0 2,1 1,-1 2,1 2,52 7,-81-6,1 1,-1 1,0-1,-1 2,1-1,-1 1,0 1,0-1,0 2,-1-1,0 1,0 0,-1 1,8 9,8 13,0 1,26 50,-47-79,-1 0,0 1,0-1,0 0,0 0,0 0,0 1,-1-1,1 0,-1 1,0-1,0 0,1 3,-10 2,-11-11,-17-16,0-1,1-2,1-1,2-2,0-1,-37-41,58 55,0 0,1-1,1 0,0 0,1-1,0 0,1-1,1 0,1 0,0-1,1 0,-5-33,10 42,1 0,0 0,1 0,-1 1,2-1,-1 1,1-1,0 1,1 0,-1 0,1 0,1 1,6-9,-6 9,0 0,-1 0,0-1,0 0,-1 0,1 0,-2 0,1 0,-1-1,0 1,0-1,0-10,-2 16,-1 1,1-1,-1 1,0-1,1 0,-1 1,0-1,0 1,0 0,0-1,0 1,-1 0,1 0,0 0,-1 0,1 0,0 0,-1 0,1 0,-1 0,0 0,1 1,-1-1,1 1,-1-1,0 1,1 0,-1 0,0 0,-3 0,-53 0,30 6,0 0,1 2,1 1,-1 2,-24 13,-12 3,7-5,-92 42,127-56,0 0,-1-2,0 0,0-2,0 0,-40 1,31-2,7 3,21 0,15 0,-12-6,225 55,-189-49,0-2,0 0,0-3,52-4,53-19,-71 9,9 7,-50 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7:45.2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1,'876'875,"-864"-863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7:50.1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7:51.5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1,'2650'2649,"-2637"-2636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7:56.5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1,'2835'2834,"-2824"-2822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8:02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0,'2007'2008,"-1993"-1994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8:28.2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0,'240'239,"-234"-232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8:07.6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0,'1552'1553,"-1540"-1542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8:13.4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1,'1211'1211,"-1197"-1197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8:17.6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0,'1716'1716,"-1702"-1701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8:23.0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1,'2267'2267,"-2256"-2256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8:28.9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1,'3110'3110,"-3099"-3100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8:34.6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1,'2854'2854,"-2841"-2841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8:38.6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1,'1613'1613,"-1601"-1601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4:28:43.6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0,'788'789,"-775"-777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9:54.8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0,'755'755,"-748"-748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30:04.4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0,'2306'2306,"-2298"-2298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30:16.3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0,'459'459,"-451"-451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9:16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29:17.4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09:30:23.1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1,'1877'1877,"-1871"-1871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30T13:07:26.88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0,'674'674,"-666"-666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7DAB-CDB2-4D11-ABB8-2B19479C2A5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39ABD39-E5AB-4903-B35E-FA3E65094F5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8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7DAB-CDB2-4D11-ABB8-2B19479C2A5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BD39-E5AB-4903-B35E-FA3E65094F57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6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7DAB-CDB2-4D11-ABB8-2B19479C2A5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BD39-E5AB-4903-B35E-FA3E65094F5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7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7DAB-CDB2-4D11-ABB8-2B19479C2A5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BD39-E5AB-4903-B35E-FA3E65094F57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3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7DAB-CDB2-4D11-ABB8-2B19479C2A5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BD39-E5AB-4903-B35E-FA3E65094F5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06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7DAB-CDB2-4D11-ABB8-2B19479C2A5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BD39-E5AB-4903-B35E-FA3E65094F57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7DAB-CDB2-4D11-ABB8-2B19479C2A5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BD39-E5AB-4903-B35E-FA3E65094F57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3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7DAB-CDB2-4D11-ABB8-2B19479C2A5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BD39-E5AB-4903-B35E-FA3E65094F57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31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7DAB-CDB2-4D11-ABB8-2B19479C2A5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BD39-E5AB-4903-B35E-FA3E65094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25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7DAB-CDB2-4D11-ABB8-2B19479C2A5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BD39-E5AB-4903-B35E-FA3E65094F5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30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6F17DAB-CDB2-4D11-ABB8-2B19479C2A5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BD39-E5AB-4903-B35E-FA3E65094F57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12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17DAB-CDB2-4D11-ABB8-2B19479C2A5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39ABD39-E5AB-4903-B35E-FA3E65094F5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2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7.png"/><Relationship Id="rId299" Type="http://schemas.openxmlformats.org/officeDocument/2006/relationships/customXml" Target="../ink/ink882.xml"/><Relationship Id="rId21" Type="http://schemas.openxmlformats.org/officeDocument/2006/relationships/image" Target="../media/image122.png"/><Relationship Id="rId42" Type="http://schemas.openxmlformats.org/officeDocument/2006/relationships/customXml" Target="../ink/ink754.xml"/><Relationship Id="rId63" Type="http://schemas.openxmlformats.org/officeDocument/2006/relationships/image" Target="../media/image2190.png"/><Relationship Id="rId84" Type="http://schemas.openxmlformats.org/officeDocument/2006/relationships/customXml" Target="../ink/ink775.xml"/><Relationship Id="rId138" Type="http://schemas.openxmlformats.org/officeDocument/2006/relationships/customXml" Target="../ink/ink802.xml"/><Relationship Id="rId159" Type="http://schemas.openxmlformats.org/officeDocument/2006/relationships/image" Target="../media/image304.png"/><Relationship Id="rId324" Type="http://schemas.openxmlformats.org/officeDocument/2006/relationships/image" Target="../media/image445.png"/><Relationship Id="rId345" Type="http://schemas.openxmlformats.org/officeDocument/2006/relationships/customXml" Target="../ink/ink905.xml"/><Relationship Id="rId366" Type="http://schemas.openxmlformats.org/officeDocument/2006/relationships/image" Target="../media/image465.png"/><Relationship Id="rId387" Type="http://schemas.openxmlformats.org/officeDocument/2006/relationships/image" Target="../media/image472.png"/><Relationship Id="rId170" Type="http://schemas.openxmlformats.org/officeDocument/2006/relationships/customXml" Target="../ink/ink818.xml"/><Relationship Id="rId191" Type="http://schemas.openxmlformats.org/officeDocument/2006/relationships/image" Target="../media/image3620.png"/><Relationship Id="rId205" Type="http://schemas.openxmlformats.org/officeDocument/2006/relationships/image" Target="../media/image327.png"/><Relationship Id="rId226" Type="http://schemas.openxmlformats.org/officeDocument/2006/relationships/customXml" Target="../ink/ink846.xml"/><Relationship Id="rId247" Type="http://schemas.openxmlformats.org/officeDocument/2006/relationships/image" Target="../media/image387.png"/><Relationship Id="rId107" Type="http://schemas.openxmlformats.org/officeDocument/2006/relationships/image" Target="../media/image2820.png"/><Relationship Id="rId268" Type="http://schemas.openxmlformats.org/officeDocument/2006/relationships/customXml" Target="../ink/ink867.xml"/><Relationship Id="rId289" Type="http://schemas.openxmlformats.org/officeDocument/2006/relationships/image" Target="../media/image428.png"/><Relationship Id="rId11" Type="http://schemas.openxmlformats.org/officeDocument/2006/relationships/image" Target="../media/image117.png"/><Relationship Id="rId32" Type="http://schemas.openxmlformats.org/officeDocument/2006/relationships/customXml" Target="../ink/ink749.xml"/><Relationship Id="rId53" Type="http://schemas.openxmlformats.org/officeDocument/2006/relationships/image" Target="../media/image137.png"/><Relationship Id="rId74" Type="http://schemas.openxmlformats.org/officeDocument/2006/relationships/customXml" Target="../ink/ink770.xml"/><Relationship Id="rId128" Type="http://schemas.openxmlformats.org/officeDocument/2006/relationships/customXml" Target="../ink/ink797.xml"/><Relationship Id="rId149" Type="http://schemas.openxmlformats.org/officeDocument/2006/relationships/image" Target="../media/image302.png"/><Relationship Id="rId314" Type="http://schemas.openxmlformats.org/officeDocument/2006/relationships/image" Target="../media/image440.png"/><Relationship Id="rId335" Type="http://schemas.openxmlformats.org/officeDocument/2006/relationships/customXml" Target="../ink/ink900.xml"/><Relationship Id="rId356" Type="http://schemas.openxmlformats.org/officeDocument/2006/relationships/image" Target="../media/image460.png"/><Relationship Id="rId377" Type="http://schemas.openxmlformats.org/officeDocument/2006/relationships/customXml" Target="../ink/ink922.xml"/><Relationship Id="rId5" Type="http://schemas.openxmlformats.org/officeDocument/2006/relationships/image" Target="../media/image114.png"/><Relationship Id="rId95" Type="http://schemas.openxmlformats.org/officeDocument/2006/relationships/image" Target="../media/image2760.png"/><Relationship Id="rId160" Type="http://schemas.openxmlformats.org/officeDocument/2006/relationships/customXml" Target="../ink/ink813.xml"/><Relationship Id="rId181" Type="http://schemas.openxmlformats.org/officeDocument/2006/relationships/image" Target="../media/image3570.png"/><Relationship Id="rId216" Type="http://schemas.openxmlformats.org/officeDocument/2006/relationships/customXml" Target="../ink/ink841.xml"/><Relationship Id="rId237" Type="http://schemas.openxmlformats.org/officeDocument/2006/relationships/image" Target="../media/image382.png"/><Relationship Id="rId258" Type="http://schemas.openxmlformats.org/officeDocument/2006/relationships/customXml" Target="../ink/ink862.xml"/><Relationship Id="rId279" Type="http://schemas.openxmlformats.org/officeDocument/2006/relationships/image" Target="../media/image424.png"/><Relationship Id="rId22" Type="http://schemas.openxmlformats.org/officeDocument/2006/relationships/customXml" Target="../ink/ink744.xml"/><Relationship Id="rId43" Type="http://schemas.openxmlformats.org/officeDocument/2006/relationships/image" Target="../media/image132.png"/><Relationship Id="rId64" Type="http://schemas.openxmlformats.org/officeDocument/2006/relationships/customXml" Target="../ink/ink765.xml"/><Relationship Id="rId118" Type="http://schemas.openxmlformats.org/officeDocument/2006/relationships/customXml" Target="../ink/ink792.xml"/><Relationship Id="rId139" Type="http://schemas.openxmlformats.org/officeDocument/2006/relationships/image" Target="../media/image297.png"/><Relationship Id="rId290" Type="http://schemas.openxmlformats.org/officeDocument/2006/relationships/customXml" Target="../ink/ink878.xml"/><Relationship Id="rId304" Type="http://schemas.openxmlformats.org/officeDocument/2006/relationships/image" Target="../media/image435.png"/><Relationship Id="rId325" Type="http://schemas.openxmlformats.org/officeDocument/2006/relationships/customXml" Target="../ink/ink895.xml"/><Relationship Id="rId346" Type="http://schemas.openxmlformats.org/officeDocument/2006/relationships/image" Target="../media/image455.png"/><Relationship Id="rId367" Type="http://schemas.openxmlformats.org/officeDocument/2006/relationships/customXml" Target="../ink/ink916.xml"/><Relationship Id="rId85" Type="http://schemas.openxmlformats.org/officeDocument/2006/relationships/image" Target="../media/image2710.png"/><Relationship Id="rId150" Type="http://schemas.openxmlformats.org/officeDocument/2006/relationships/customXml" Target="../ink/ink808.xml"/><Relationship Id="rId171" Type="http://schemas.openxmlformats.org/officeDocument/2006/relationships/image" Target="../media/image3520.png"/><Relationship Id="rId192" Type="http://schemas.openxmlformats.org/officeDocument/2006/relationships/customXml" Target="../ink/ink829.xml"/><Relationship Id="rId206" Type="http://schemas.openxmlformats.org/officeDocument/2006/relationships/customXml" Target="../ink/ink836.xml"/><Relationship Id="rId227" Type="http://schemas.openxmlformats.org/officeDocument/2006/relationships/image" Target="../media/image377.png"/><Relationship Id="rId248" Type="http://schemas.openxmlformats.org/officeDocument/2006/relationships/customXml" Target="../ink/ink857.xml"/><Relationship Id="rId269" Type="http://schemas.openxmlformats.org/officeDocument/2006/relationships/image" Target="../media/image4190.png"/><Relationship Id="rId12" Type="http://schemas.openxmlformats.org/officeDocument/2006/relationships/customXml" Target="../ink/ink739.xml"/><Relationship Id="rId33" Type="http://schemas.openxmlformats.org/officeDocument/2006/relationships/image" Target="../media/image127.png"/><Relationship Id="rId108" Type="http://schemas.openxmlformats.org/officeDocument/2006/relationships/customXml" Target="../ink/ink787.xml"/><Relationship Id="rId129" Type="http://schemas.openxmlformats.org/officeDocument/2006/relationships/image" Target="../media/image292.png"/><Relationship Id="rId280" Type="http://schemas.openxmlformats.org/officeDocument/2006/relationships/customXml" Target="../ink/ink873.xml"/><Relationship Id="rId315" Type="http://schemas.openxmlformats.org/officeDocument/2006/relationships/customXml" Target="../ink/ink890.xml"/><Relationship Id="rId336" Type="http://schemas.openxmlformats.org/officeDocument/2006/relationships/image" Target="../media/image450.png"/><Relationship Id="rId357" Type="http://schemas.openxmlformats.org/officeDocument/2006/relationships/customXml" Target="../ink/ink911.xml"/><Relationship Id="rId54" Type="http://schemas.openxmlformats.org/officeDocument/2006/relationships/customXml" Target="../ink/ink760.xml"/><Relationship Id="rId75" Type="http://schemas.openxmlformats.org/officeDocument/2006/relationships/image" Target="../media/image225.png"/><Relationship Id="rId96" Type="http://schemas.openxmlformats.org/officeDocument/2006/relationships/customXml" Target="../ink/ink781.xml"/><Relationship Id="rId140" Type="http://schemas.openxmlformats.org/officeDocument/2006/relationships/customXml" Target="../ink/ink803.xml"/><Relationship Id="rId161" Type="http://schemas.openxmlformats.org/officeDocument/2006/relationships/image" Target="../media/image305.png"/><Relationship Id="rId182" Type="http://schemas.openxmlformats.org/officeDocument/2006/relationships/customXml" Target="../ink/ink824.xml"/><Relationship Id="rId217" Type="http://schemas.openxmlformats.org/officeDocument/2006/relationships/image" Target="../media/image372.png"/><Relationship Id="rId378" Type="http://schemas.openxmlformats.org/officeDocument/2006/relationships/image" Target="../media/image207.png"/><Relationship Id="rId6" Type="http://schemas.openxmlformats.org/officeDocument/2006/relationships/customXml" Target="../ink/ink736.xml"/><Relationship Id="rId238" Type="http://schemas.openxmlformats.org/officeDocument/2006/relationships/customXml" Target="../ink/ink852.xml"/><Relationship Id="rId259" Type="http://schemas.openxmlformats.org/officeDocument/2006/relationships/image" Target="../media/image4140.png"/><Relationship Id="rId23" Type="http://schemas.openxmlformats.org/officeDocument/2006/relationships/image" Target="../media/image2010.png"/><Relationship Id="rId119" Type="http://schemas.openxmlformats.org/officeDocument/2006/relationships/image" Target="../media/image288.png"/><Relationship Id="rId270" Type="http://schemas.openxmlformats.org/officeDocument/2006/relationships/customXml" Target="../ink/ink868.xml"/><Relationship Id="rId291" Type="http://schemas.openxmlformats.org/officeDocument/2006/relationships/image" Target="../media/image429.png"/><Relationship Id="rId305" Type="http://schemas.openxmlformats.org/officeDocument/2006/relationships/customXml" Target="../ink/ink885.xml"/><Relationship Id="rId326" Type="http://schemas.openxmlformats.org/officeDocument/2006/relationships/image" Target="../media/image446.png"/><Relationship Id="rId347" Type="http://schemas.openxmlformats.org/officeDocument/2006/relationships/customXml" Target="../ink/ink906.xml"/><Relationship Id="rId44" Type="http://schemas.openxmlformats.org/officeDocument/2006/relationships/customXml" Target="../ink/ink755.xml"/><Relationship Id="rId65" Type="http://schemas.openxmlformats.org/officeDocument/2006/relationships/image" Target="../media/image2200.png"/><Relationship Id="rId86" Type="http://schemas.openxmlformats.org/officeDocument/2006/relationships/customXml" Target="../ink/ink776.xml"/><Relationship Id="rId130" Type="http://schemas.openxmlformats.org/officeDocument/2006/relationships/customXml" Target="../ink/ink798.xml"/><Relationship Id="rId151" Type="http://schemas.openxmlformats.org/officeDocument/2006/relationships/image" Target="../media/image263.png"/><Relationship Id="rId368" Type="http://schemas.openxmlformats.org/officeDocument/2006/relationships/image" Target="../media/image161.png"/><Relationship Id="rId172" Type="http://schemas.openxmlformats.org/officeDocument/2006/relationships/customXml" Target="../ink/ink819.xml"/><Relationship Id="rId193" Type="http://schemas.openxmlformats.org/officeDocument/2006/relationships/image" Target="../media/image3630.png"/><Relationship Id="rId207" Type="http://schemas.openxmlformats.org/officeDocument/2006/relationships/image" Target="../media/image328.png"/><Relationship Id="rId228" Type="http://schemas.openxmlformats.org/officeDocument/2006/relationships/customXml" Target="../ink/ink847.xml"/><Relationship Id="rId249" Type="http://schemas.openxmlformats.org/officeDocument/2006/relationships/image" Target="../media/image388.png"/><Relationship Id="rId13" Type="http://schemas.openxmlformats.org/officeDocument/2006/relationships/image" Target="../media/image118.png"/><Relationship Id="rId109" Type="http://schemas.openxmlformats.org/officeDocument/2006/relationships/image" Target="../media/image2830.png"/><Relationship Id="rId260" Type="http://schemas.openxmlformats.org/officeDocument/2006/relationships/customXml" Target="../ink/ink863.xml"/><Relationship Id="rId281" Type="http://schemas.openxmlformats.org/officeDocument/2006/relationships/image" Target="../media/image425.png"/><Relationship Id="rId316" Type="http://schemas.openxmlformats.org/officeDocument/2006/relationships/image" Target="../media/image441.png"/><Relationship Id="rId337" Type="http://schemas.openxmlformats.org/officeDocument/2006/relationships/customXml" Target="../ink/ink901.xml"/><Relationship Id="rId34" Type="http://schemas.openxmlformats.org/officeDocument/2006/relationships/customXml" Target="../ink/ink750.xml"/><Relationship Id="rId55" Type="http://schemas.openxmlformats.org/officeDocument/2006/relationships/image" Target="../media/image138.png"/><Relationship Id="rId76" Type="http://schemas.openxmlformats.org/officeDocument/2006/relationships/customXml" Target="../ink/ink771.xml"/><Relationship Id="rId97" Type="http://schemas.openxmlformats.org/officeDocument/2006/relationships/image" Target="../media/image2770.png"/><Relationship Id="rId120" Type="http://schemas.openxmlformats.org/officeDocument/2006/relationships/customXml" Target="../ink/ink793.xml"/><Relationship Id="rId141" Type="http://schemas.openxmlformats.org/officeDocument/2006/relationships/image" Target="../media/image298.png"/><Relationship Id="rId358" Type="http://schemas.openxmlformats.org/officeDocument/2006/relationships/image" Target="../media/image461.png"/><Relationship Id="rId379" Type="http://schemas.openxmlformats.org/officeDocument/2006/relationships/customXml" Target="../ink/ink923.xml"/><Relationship Id="rId7" Type="http://schemas.openxmlformats.org/officeDocument/2006/relationships/image" Target="../media/image115.png"/><Relationship Id="rId162" Type="http://schemas.openxmlformats.org/officeDocument/2006/relationships/customXml" Target="../ink/ink814.xml"/><Relationship Id="rId183" Type="http://schemas.openxmlformats.org/officeDocument/2006/relationships/image" Target="../media/image3580.png"/><Relationship Id="rId218" Type="http://schemas.openxmlformats.org/officeDocument/2006/relationships/customXml" Target="../ink/ink842.xml"/><Relationship Id="rId239" Type="http://schemas.openxmlformats.org/officeDocument/2006/relationships/image" Target="../media/image383.png"/><Relationship Id="rId250" Type="http://schemas.openxmlformats.org/officeDocument/2006/relationships/customXml" Target="../ink/ink858.xml"/><Relationship Id="rId271" Type="http://schemas.openxmlformats.org/officeDocument/2006/relationships/image" Target="../media/image4200.png"/><Relationship Id="rId292" Type="http://schemas.openxmlformats.org/officeDocument/2006/relationships/customXml" Target="../ink/ink879.xml"/><Relationship Id="rId306" Type="http://schemas.openxmlformats.org/officeDocument/2006/relationships/image" Target="../media/image436.png"/><Relationship Id="rId24" Type="http://schemas.openxmlformats.org/officeDocument/2006/relationships/customXml" Target="../ink/ink745.xml"/><Relationship Id="rId45" Type="http://schemas.openxmlformats.org/officeDocument/2006/relationships/image" Target="../media/image133.png"/><Relationship Id="rId66" Type="http://schemas.openxmlformats.org/officeDocument/2006/relationships/customXml" Target="../ink/ink766.xml"/><Relationship Id="rId87" Type="http://schemas.openxmlformats.org/officeDocument/2006/relationships/image" Target="../media/image2720.png"/><Relationship Id="rId110" Type="http://schemas.openxmlformats.org/officeDocument/2006/relationships/customXml" Target="../ink/ink788.xml"/><Relationship Id="rId131" Type="http://schemas.openxmlformats.org/officeDocument/2006/relationships/image" Target="../media/image293.png"/><Relationship Id="rId327" Type="http://schemas.openxmlformats.org/officeDocument/2006/relationships/customXml" Target="../ink/ink896.xml"/><Relationship Id="rId348" Type="http://schemas.openxmlformats.org/officeDocument/2006/relationships/image" Target="../media/image456.png"/><Relationship Id="rId369" Type="http://schemas.openxmlformats.org/officeDocument/2006/relationships/customXml" Target="../ink/ink917.xml"/><Relationship Id="rId152" Type="http://schemas.openxmlformats.org/officeDocument/2006/relationships/customXml" Target="../ink/ink809.xml"/><Relationship Id="rId173" Type="http://schemas.openxmlformats.org/officeDocument/2006/relationships/image" Target="../media/image3530.png"/><Relationship Id="rId194" Type="http://schemas.openxmlformats.org/officeDocument/2006/relationships/customXml" Target="../ink/ink830.xml"/><Relationship Id="rId208" Type="http://schemas.openxmlformats.org/officeDocument/2006/relationships/customXml" Target="../ink/ink837.xml"/><Relationship Id="rId229" Type="http://schemas.openxmlformats.org/officeDocument/2006/relationships/image" Target="../media/image378.png"/><Relationship Id="rId380" Type="http://schemas.openxmlformats.org/officeDocument/2006/relationships/image" Target="../media/image469.png"/><Relationship Id="rId240" Type="http://schemas.openxmlformats.org/officeDocument/2006/relationships/customXml" Target="../ink/ink853.xml"/><Relationship Id="rId261" Type="http://schemas.openxmlformats.org/officeDocument/2006/relationships/image" Target="../media/image4150.png"/><Relationship Id="rId14" Type="http://schemas.openxmlformats.org/officeDocument/2006/relationships/customXml" Target="../ink/ink740.xml"/><Relationship Id="rId35" Type="http://schemas.openxmlformats.org/officeDocument/2006/relationships/image" Target="../media/image128.png"/><Relationship Id="rId56" Type="http://schemas.openxmlformats.org/officeDocument/2006/relationships/customXml" Target="../ink/ink761.xml"/><Relationship Id="rId77" Type="http://schemas.openxmlformats.org/officeDocument/2006/relationships/image" Target="../media/image226.png"/><Relationship Id="rId100" Type="http://schemas.openxmlformats.org/officeDocument/2006/relationships/customXml" Target="../ink/ink783.xml"/><Relationship Id="rId282" Type="http://schemas.openxmlformats.org/officeDocument/2006/relationships/customXml" Target="../ink/ink874.xml"/><Relationship Id="rId317" Type="http://schemas.openxmlformats.org/officeDocument/2006/relationships/customXml" Target="../ink/ink891.xml"/><Relationship Id="rId338" Type="http://schemas.openxmlformats.org/officeDocument/2006/relationships/image" Target="../media/image451.png"/><Relationship Id="rId359" Type="http://schemas.openxmlformats.org/officeDocument/2006/relationships/customXml" Target="../ink/ink912.xml"/><Relationship Id="rId8" Type="http://schemas.openxmlformats.org/officeDocument/2006/relationships/customXml" Target="../ink/ink737.xml"/><Relationship Id="rId98" Type="http://schemas.openxmlformats.org/officeDocument/2006/relationships/customXml" Target="../ink/ink782.xml"/><Relationship Id="rId121" Type="http://schemas.openxmlformats.org/officeDocument/2006/relationships/image" Target="../media/image289.png"/><Relationship Id="rId142" Type="http://schemas.openxmlformats.org/officeDocument/2006/relationships/customXml" Target="../ink/ink804.xml"/><Relationship Id="rId163" Type="http://schemas.openxmlformats.org/officeDocument/2006/relationships/image" Target="../media/image306.png"/><Relationship Id="rId184" Type="http://schemas.openxmlformats.org/officeDocument/2006/relationships/customXml" Target="../ink/ink825.xml"/><Relationship Id="rId219" Type="http://schemas.openxmlformats.org/officeDocument/2006/relationships/image" Target="../media/image373.png"/><Relationship Id="rId370" Type="http://schemas.openxmlformats.org/officeDocument/2006/relationships/image" Target="../media/image466.png"/><Relationship Id="rId230" Type="http://schemas.openxmlformats.org/officeDocument/2006/relationships/customXml" Target="../ink/ink848.xml"/><Relationship Id="rId251" Type="http://schemas.openxmlformats.org/officeDocument/2006/relationships/image" Target="../media/image389.png"/><Relationship Id="rId25" Type="http://schemas.openxmlformats.org/officeDocument/2006/relationships/image" Target="../media/image123.png"/><Relationship Id="rId46" Type="http://schemas.openxmlformats.org/officeDocument/2006/relationships/customXml" Target="../ink/ink756.xml"/><Relationship Id="rId67" Type="http://schemas.openxmlformats.org/officeDocument/2006/relationships/image" Target="../media/image2210.png"/><Relationship Id="rId272" Type="http://schemas.openxmlformats.org/officeDocument/2006/relationships/customXml" Target="../ink/ink869.xml"/><Relationship Id="rId293" Type="http://schemas.openxmlformats.org/officeDocument/2006/relationships/image" Target="../media/image430.png"/><Relationship Id="rId307" Type="http://schemas.openxmlformats.org/officeDocument/2006/relationships/customXml" Target="../ink/ink886.xml"/><Relationship Id="rId328" Type="http://schemas.openxmlformats.org/officeDocument/2006/relationships/image" Target="../media/image150.png"/><Relationship Id="rId349" Type="http://schemas.openxmlformats.org/officeDocument/2006/relationships/customXml" Target="../ink/ink907.xml"/><Relationship Id="rId88" Type="http://schemas.openxmlformats.org/officeDocument/2006/relationships/customXml" Target="../ink/ink777.xml"/><Relationship Id="rId111" Type="http://schemas.openxmlformats.org/officeDocument/2006/relationships/image" Target="../media/image2840.png"/><Relationship Id="rId132" Type="http://schemas.openxmlformats.org/officeDocument/2006/relationships/customXml" Target="../ink/ink799.xml"/><Relationship Id="rId153" Type="http://schemas.openxmlformats.org/officeDocument/2006/relationships/image" Target="../media/image264.png"/><Relationship Id="rId174" Type="http://schemas.openxmlformats.org/officeDocument/2006/relationships/customXml" Target="../ink/ink820.xml"/><Relationship Id="rId195" Type="http://schemas.openxmlformats.org/officeDocument/2006/relationships/image" Target="../media/image3640.png"/><Relationship Id="rId209" Type="http://schemas.openxmlformats.org/officeDocument/2006/relationships/image" Target="../media/image368.png"/><Relationship Id="rId360" Type="http://schemas.openxmlformats.org/officeDocument/2006/relationships/image" Target="../media/image462.png"/><Relationship Id="rId381" Type="http://schemas.openxmlformats.org/officeDocument/2006/relationships/customXml" Target="../ink/ink924.xml"/><Relationship Id="rId220" Type="http://schemas.openxmlformats.org/officeDocument/2006/relationships/customXml" Target="../ink/ink843.xml"/><Relationship Id="rId241" Type="http://schemas.openxmlformats.org/officeDocument/2006/relationships/image" Target="../media/image384.png"/><Relationship Id="rId15" Type="http://schemas.openxmlformats.org/officeDocument/2006/relationships/image" Target="../media/image119.png"/><Relationship Id="rId36" Type="http://schemas.openxmlformats.org/officeDocument/2006/relationships/customXml" Target="../ink/ink751.xml"/><Relationship Id="rId57" Type="http://schemas.openxmlformats.org/officeDocument/2006/relationships/image" Target="../media/image2160.png"/><Relationship Id="rId262" Type="http://schemas.openxmlformats.org/officeDocument/2006/relationships/customXml" Target="../ink/ink864.xml"/><Relationship Id="rId283" Type="http://schemas.openxmlformats.org/officeDocument/2006/relationships/image" Target="../media/image426.png"/><Relationship Id="rId318" Type="http://schemas.openxmlformats.org/officeDocument/2006/relationships/image" Target="../media/image442.png"/><Relationship Id="rId339" Type="http://schemas.openxmlformats.org/officeDocument/2006/relationships/customXml" Target="../ink/ink902.xml"/><Relationship Id="rId78" Type="http://schemas.openxmlformats.org/officeDocument/2006/relationships/customXml" Target="../ink/ink772.xml"/><Relationship Id="rId99" Type="http://schemas.openxmlformats.org/officeDocument/2006/relationships/image" Target="../media/image2780.png"/><Relationship Id="rId101" Type="http://schemas.openxmlformats.org/officeDocument/2006/relationships/image" Target="../media/image2790.png"/><Relationship Id="rId122" Type="http://schemas.openxmlformats.org/officeDocument/2006/relationships/customXml" Target="../ink/ink794.xml"/><Relationship Id="rId143" Type="http://schemas.openxmlformats.org/officeDocument/2006/relationships/image" Target="../media/image299.png"/><Relationship Id="rId164" Type="http://schemas.openxmlformats.org/officeDocument/2006/relationships/customXml" Target="../ink/ink815.xml"/><Relationship Id="rId185" Type="http://schemas.openxmlformats.org/officeDocument/2006/relationships/image" Target="../media/image3590.png"/><Relationship Id="rId350" Type="http://schemas.openxmlformats.org/officeDocument/2006/relationships/image" Target="../media/image457.png"/><Relationship Id="rId371" Type="http://schemas.openxmlformats.org/officeDocument/2006/relationships/customXml" Target="../ink/ink918.xml"/><Relationship Id="rId9" Type="http://schemas.openxmlformats.org/officeDocument/2006/relationships/image" Target="../media/image116.png"/><Relationship Id="rId210" Type="http://schemas.openxmlformats.org/officeDocument/2006/relationships/customXml" Target="../ink/ink838.xml"/><Relationship Id="rId26" Type="http://schemas.openxmlformats.org/officeDocument/2006/relationships/customXml" Target="../ink/ink746.xml"/><Relationship Id="rId231" Type="http://schemas.openxmlformats.org/officeDocument/2006/relationships/image" Target="../media/image379.png"/><Relationship Id="rId252" Type="http://schemas.openxmlformats.org/officeDocument/2006/relationships/customXml" Target="../ink/ink859.xml"/><Relationship Id="rId273" Type="http://schemas.openxmlformats.org/officeDocument/2006/relationships/image" Target="../media/image4210.png"/><Relationship Id="rId294" Type="http://schemas.openxmlformats.org/officeDocument/2006/relationships/image" Target="../media/image2.jpg"/><Relationship Id="rId308" Type="http://schemas.openxmlformats.org/officeDocument/2006/relationships/image" Target="../media/image437.png"/><Relationship Id="rId329" Type="http://schemas.openxmlformats.org/officeDocument/2006/relationships/customXml" Target="../ink/ink897.xml"/><Relationship Id="rId47" Type="http://schemas.openxmlformats.org/officeDocument/2006/relationships/image" Target="../media/image134.png"/><Relationship Id="rId68" Type="http://schemas.openxmlformats.org/officeDocument/2006/relationships/customXml" Target="../ink/ink767.xml"/><Relationship Id="rId89" Type="http://schemas.openxmlformats.org/officeDocument/2006/relationships/image" Target="../media/image2730.png"/><Relationship Id="rId112" Type="http://schemas.openxmlformats.org/officeDocument/2006/relationships/customXml" Target="../ink/ink789.xml"/><Relationship Id="rId133" Type="http://schemas.openxmlformats.org/officeDocument/2006/relationships/image" Target="../media/image294.png"/><Relationship Id="rId154" Type="http://schemas.openxmlformats.org/officeDocument/2006/relationships/customXml" Target="../ink/ink810.xml"/><Relationship Id="rId175" Type="http://schemas.openxmlformats.org/officeDocument/2006/relationships/image" Target="../media/image3540.png"/><Relationship Id="rId340" Type="http://schemas.openxmlformats.org/officeDocument/2006/relationships/image" Target="../media/image452.png"/><Relationship Id="rId361" Type="http://schemas.openxmlformats.org/officeDocument/2006/relationships/customXml" Target="../ink/ink913.xml"/><Relationship Id="rId196" Type="http://schemas.openxmlformats.org/officeDocument/2006/relationships/customXml" Target="../ink/ink831.xml"/><Relationship Id="rId200" Type="http://schemas.openxmlformats.org/officeDocument/2006/relationships/customXml" Target="../ink/ink833.xml"/><Relationship Id="rId382" Type="http://schemas.openxmlformats.org/officeDocument/2006/relationships/image" Target="../media/image470.png"/><Relationship Id="rId16" Type="http://schemas.openxmlformats.org/officeDocument/2006/relationships/customXml" Target="../ink/ink741.xml"/><Relationship Id="rId221" Type="http://schemas.openxmlformats.org/officeDocument/2006/relationships/image" Target="../media/image374.png"/><Relationship Id="rId242" Type="http://schemas.openxmlformats.org/officeDocument/2006/relationships/customXml" Target="../ink/ink854.xml"/><Relationship Id="rId263" Type="http://schemas.openxmlformats.org/officeDocument/2006/relationships/image" Target="../media/image4160.png"/><Relationship Id="rId284" Type="http://schemas.openxmlformats.org/officeDocument/2006/relationships/customXml" Target="../ink/ink875.xml"/><Relationship Id="rId319" Type="http://schemas.openxmlformats.org/officeDocument/2006/relationships/customXml" Target="../ink/ink892.xml"/><Relationship Id="rId37" Type="http://schemas.openxmlformats.org/officeDocument/2006/relationships/image" Target="../media/image129.png"/><Relationship Id="rId58" Type="http://schemas.openxmlformats.org/officeDocument/2006/relationships/customXml" Target="../ink/ink762.xml"/><Relationship Id="rId79" Type="http://schemas.openxmlformats.org/officeDocument/2006/relationships/image" Target="../media/image227.png"/><Relationship Id="rId102" Type="http://schemas.openxmlformats.org/officeDocument/2006/relationships/customXml" Target="../ink/ink784.xml"/><Relationship Id="rId123" Type="http://schemas.openxmlformats.org/officeDocument/2006/relationships/image" Target="../media/image290.png"/><Relationship Id="rId144" Type="http://schemas.openxmlformats.org/officeDocument/2006/relationships/customXml" Target="../ink/ink805.xml"/><Relationship Id="rId330" Type="http://schemas.openxmlformats.org/officeDocument/2006/relationships/image" Target="../media/image447.png"/><Relationship Id="rId90" Type="http://schemas.openxmlformats.org/officeDocument/2006/relationships/customXml" Target="../ink/ink778.xml"/><Relationship Id="rId165" Type="http://schemas.openxmlformats.org/officeDocument/2006/relationships/image" Target="../media/image307.png"/><Relationship Id="rId186" Type="http://schemas.openxmlformats.org/officeDocument/2006/relationships/customXml" Target="../ink/ink826.xml"/><Relationship Id="rId351" Type="http://schemas.openxmlformats.org/officeDocument/2006/relationships/customXml" Target="../ink/ink908.xml"/><Relationship Id="rId372" Type="http://schemas.openxmlformats.org/officeDocument/2006/relationships/customXml" Target="../ink/ink919.xml"/><Relationship Id="rId211" Type="http://schemas.openxmlformats.org/officeDocument/2006/relationships/image" Target="../media/image369.png"/><Relationship Id="rId232" Type="http://schemas.openxmlformats.org/officeDocument/2006/relationships/customXml" Target="../ink/ink849.xml"/><Relationship Id="rId253" Type="http://schemas.openxmlformats.org/officeDocument/2006/relationships/image" Target="../media/image4110.png"/><Relationship Id="rId274" Type="http://schemas.openxmlformats.org/officeDocument/2006/relationships/customXml" Target="../ink/ink870.xml"/><Relationship Id="rId295" Type="http://schemas.openxmlformats.org/officeDocument/2006/relationships/customXml" Target="../ink/ink880.xml"/><Relationship Id="rId309" Type="http://schemas.openxmlformats.org/officeDocument/2006/relationships/customXml" Target="../ink/ink887.xml"/><Relationship Id="rId27" Type="http://schemas.openxmlformats.org/officeDocument/2006/relationships/image" Target="../media/image124.png"/><Relationship Id="rId48" Type="http://schemas.openxmlformats.org/officeDocument/2006/relationships/customXml" Target="../ink/ink757.xml"/><Relationship Id="rId69" Type="http://schemas.openxmlformats.org/officeDocument/2006/relationships/image" Target="../media/image2220.png"/><Relationship Id="rId113" Type="http://schemas.openxmlformats.org/officeDocument/2006/relationships/image" Target="../media/image285.png"/><Relationship Id="rId134" Type="http://schemas.openxmlformats.org/officeDocument/2006/relationships/customXml" Target="../ink/ink800.xml"/><Relationship Id="rId320" Type="http://schemas.openxmlformats.org/officeDocument/2006/relationships/image" Target="../media/image443.png"/><Relationship Id="rId80" Type="http://schemas.openxmlformats.org/officeDocument/2006/relationships/customXml" Target="../ink/ink773.xml"/><Relationship Id="rId155" Type="http://schemas.openxmlformats.org/officeDocument/2006/relationships/image" Target="../media/image265.png"/><Relationship Id="rId176" Type="http://schemas.openxmlformats.org/officeDocument/2006/relationships/customXml" Target="../ink/ink821.xml"/><Relationship Id="rId197" Type="http://schemas.openxmlformats.org/officeDocument/2006/relationships/image" Target="../media/image3650.png"/><Relationship Id="rId341" Type="http://schemas.openxmlformats.org/officeDocument/2006/relationships/customXml" Target="../ink/ink903.xml"/><Relationship Id="rId362" Type="http://schemas.openxmlformats.org/officeDocument/2006/relationships/image" Target="../media/image463.png"/><Relationship Id="rId383" Type="http://schemas.openxmlformats.org/officeDocument/2006/relationships/customXml" Target="../ink/ink925.xml"/><Relationship Id="rId201" Type="http://schemas.openxmlformats.org/officeDocument/2006/relationships/image" Target="../media/image3660.png"/><Relationship Id="rId222" Type="http://schemas.openxmlformats.org/officeDocument/2006/relationships/customXml" Target="../ink/ink844.xml"/><Relationship Id="rId243" Type="http://schemas.openxmlformats.org/officeDocument/2006/relationships/image" Target="../media/image385.png"/><Relationship Id="rId264" Type="http://schemas.openxmlformats.org/officeDocument/2006/relationships/customXml" Target="../ink/ink865.xml"/><Relationship Id="rId285" Type="http://schemas.openxmlformats.org/officeDocument/2006/relationships/image" Target="../media/image406.png"/><Relationship Id="rId17" Type="http://schemas.openxmlformats.org/officeDocument/2006/relationships/image" Target="../media/image120.png"/><Relationship Id="rId38" Type="http://schemas.openxmlformats.org/officeDocument/2006/relationships/customXml" Target="../ink/ink752.xml"/><Relationship Id="rId59" Type="http://schemas.openxmlformats.org/officeDocument/2006/relationships/image" Target="../media/image2170.png"/><Relationship Id="rId103" Type="http://schemas.openxmlformats.org/officeDocument/2006/relationships/image" Target="../media/image2800.png"/><Relationship Id="rId124" Type="http://schemas.openxmlformats.org/officeDocument/2006/relationships/customXml" Target="../ink/ink795.xml"/><Relationship Id="rId310" Type="http://schemas.openxmlformats.org/officeDocument/2006/relationships/image" Target="../media/image438.png"/><Relationship Id="rId70" Type="http://schemas.openxmlformats.org/officeDocument/2006/relationships/customXml" Target="../ink/ink768.xml"/><Relationship Id="rId91" Type="http://schemas.openxmlformats.org/officeDocument/2006/relationships/image" Target="../media/image2740.png"/><Relationship Id="rId145" Type="http://schemas.openxmlformats.org/officeDocument/2006/relationships/image" Target="../media/image300.png"/><Relationship Id="rId166" Type="http://schemas.openxmlformats.org/officeDocument/2006/relationships/customXml" Target="../ink/ink816.xml"/><Relationship Id="rId187" Type="http://schemas.openxmlformats.org/officeDocument/2006/relationships/image" Target="../media/image3600.png"/><Relationship Id="rId331" Type="http://schemas.openxmlformats.org/officeDocument/2006/relationships/customXml" Target="../ink/ink898.xml"/><Relationship Id="rId352" Type="http://schemas.openxmlformats.org/officeDocument/2006/relationships/image" Target="../media/image458.png"/><Relationship Id="rId373" Type="http://schemas.openxmlformats.org/officeDocument/2006/relationships/image" Target="../media/image46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39.xml"/><Relationship Id="rId233" Type="http://schemas.openxmlformats.org/officeDocument/2006/relationships/image" Target="../media/image380.png"/><Relationship Id="rId254" Type="http://schemas.openxmlformats.org/officeDocument/2006/relationships/customXml" Target="../ink/ink860.xml"/><Relationship Id="rId28" Type="http://schemas.openxmlformats.org/officeDocument/2006/relationships/customXml" Target="../ink/ink747.xml"/><Relationship Id="rId49" Type="http://schemas.openxmlformats.org/officeDocument/2006/relationships/image" Target="../media/image135.png"/><Relationship Id="rId114" Type="http://schemas.openxmlformats.org/officeDocument/2006/relationships/customXml" Target="../ink/ink790.xml"/><Relationship Id="rId275" Type="http://schemas.openxmlformats.org/officeDocument/2006/relationships/image" Target="../media/image4220.png"/><Relationship Id="rId296" Type="http://schemas.openxmlformats.org/officeDocument/2006/relationships/image" Target="../media/image431.png"/><Relationship Id="rId300" Type="http://schemas.openxmlformats.org/officeDocument/2006/relationships/image" Target="../media/image433.png"/><Relationship Id="rId60" Type="http://schemas.openxmlformats.org/officeDocument/2006/relationships/customXml" Target="../ink/ink763.xml"/><Relationship Id="rId81" Type="http://schemas.openxmlformats.org/officeDocument/2006/relationships/image" Target="../media/image228.png"/><Relationship Id="rId135" Type="http://schemas.openxmlformats.org/officeDocument/2006/relationships/image" Target="../media/image295.png"/><Relationship Id="rId156" Type="http://schemas.openxmlformats.org/officeDocument/2006/relationships/customXml" Target="../ink/ink811.xml"/><Relationship Id="rId177" Type="http://schemas.openxmlformats.org/officeDocument/2006/relationships/image" Target="../media/image3550.png"/><Relationship Id="rId198" Type="http://schemas.openxmlformats.org/officeDocument/2006/relationships/customXml" Target="../ink/ink832.xml"/><Relationship Id="rId321" Type="http://schemas.openxmlformats.org/officeDocument/2006/relationships/customXml" Target="../ink/ink893.xml"/><Relationship Id="rId342" Type="http://schemas.openxmlformats.org/officeDocument/2006/relationships/image" Target="../media/image453.png"/><Relationship Id="rId363" Type="http://schemas.openxmlformats.org/officeDocument/2006/relationships/customXml" Target="../ink/ink914.xml"/><Relationship Id="rId384" Type="http://schemas.openxmlformats.org/officeDocument/2006/relationships/image" Target="../media/image471.png"/><Relationship Id="rId202" Type="http://schemas.openxmlformats.org/officeDocument/2006/relationships/customXml" Target="../ink/ink834.xml"/><Relationship Id="rId223" Type="http://schemas.openxmlformats.org/officeDocument/2006/relationships/image" Target="../media/image375.png"/><Relationship Id="rId244" Type="http://schemas.openxmlformats.org/officeDocument/2006/relationships/customXml" Target="../ink/ink855.xml"/><Relationship Id="rId18" Type="http://schemas.openxmlformats.org/officeDocument/2006/relationships/customXml" Target="../ink/ink742.xml"/><Relationship Id="rId39" Type="http://schemas.openxmlformats.org/officeDocument/2006/relationships/image" Target="../media/image130.png"/><Relationship Id="rId265" Type="http://schemas.openxmlformats.org/officeDocument/2006/relationships/image" Target="../media/image4170.png"/><Relationship Id="rId286" Type="http://schemas.openxmlformats.org/officeDocument/2006/relationships/customXml" Target="../ink/ink876.xml"/><Relationship Id="rId50" Type="http://schemas.openxmlformats.org/officeDocument/2006/relationships/customXml" Target="../ink/ink758.xml"/><Relationship Id="rId104" Type="http://schemas.openxmlformats.org/officeDocument/2006/relationships/customXml" Target="../ink/ink785.xml"/><Relationship Id="rId125" Type="http://schemas.openxmlformats.org/officeDocument/2006/relationships/image" Target="../media/image250.png"/><Relationship Id="rId146" Type="http://schemas.openxmlformats.org/officeDocument/2006/relationships/customXml" Target="../ink/ink806.xml"/><Relationship Id="rId167" Type="http://schemas.openxmlformats.org/officeDocument/2006/relationships/image" Target="../media/image3510.png"/><Relationship Id="rId188" Type="http://schemas.openxmlformats.org/officeDocument/2006/relationships/customXml" Target="../ink/ink827.xml"/><Relationship Id="rId311" Type="http://schemas.openxmlformats.org/officeDocument/2006/relationships/customXml" Target="../ink/ink888.xml"/><Relationship Id="rId332" Type="http://schemas.openxmlformats.org/officeDocument/2006/relationships/image" Target="../media/image448.png"/><Relationship Id="rId353" Type="http://schemas.openxmlformats.org/officeDocument/2006/relationships/customXml" Target="../ink/ink909.xml"/><Relationship Id="rId374" Type="http://schemas.openxmlformats.org/officeDocument/2006/relationships/customXml" Target="../ink/ink920.xml"/><Relationship Id="rId71" Type="http://schemas.openxmlformats.org/officeDocument/2006/relationships/image" Target="../media/image2230.png"/><Relationship Id="rId92" Type="http://schemas.openxmlformats.org/officeDocument/2006/relationships/customXml" Target="../ink/ink779.xml"/><Relationship Id="rId213" Type="http://schemas.openxmlformats.org/officeDocument/2006/relationships/image" Target="../media/image370.png"/><Relationship Id="rId234" Type="http://schemas.openxmlformats.org/officeDocument/2006/relationships/customXml" Target="../ink/ink850.xml"/><Relationship Id="rId2" Type="http://schemas.openxmlformats.org/officeDocument/2006/relationships/customXml" Target="../ink/ink734.xml"/><Relationship Id="rId29" Type="http://schemas.openxmlformats.org/officeDocument/2006/relationships/image" Target="../media/image125.png"/><Relationship Id="rId255" Type="http://schemas.openxmlformats.org/officeDocument/2006/relationships/image" Target="../media/image4120.png"/><Relationship Id="rId276" Type="http://schemas.openxmlformats.org/officeDocument/2006/relationships/customXml" Target="../ink/ink871.xml"/><Relationship Id="rId297" Type="http://schemas.openxmlformats.org/officeDocument/2006/relationships/customXml" Target="../ink/ink881.xml"/><Relationship Id="rId40" Type="http://schemas.openxmlformats.org/officeDocument/2006/relationships/customXml" Target="../ink/ink753.xml"/><Relationship Id="rId115" Type="http://schemas.openxmlformats.org/officeDocument/2006/relationships/image" Target="../media/image286.png"/><Relationship Id="rId136" Type="http://schemas.openxmlformats.org/officeDocument/2006/relationships/customXml" Target="../ink/ink801.xml"/><Relationship Id="rId157" Type="http://schemas.openxmlformats.org/officeDocument/2006/relationships/image" Target="../media/image303.png"/><Relationship Id="rId178" Type="http://schemas.openxmlformats.org/officeDocument/2006/relationships/customXml" Target="../ink/ink822.xml"/><Relationship Id="rId301" Type="http://schemas.openxmlformats.org/officeDocument/2006/relationships/customXml" Target="../ink/ink883.xml"/><Relationship Id="rId322" Type="http://schemas.openxmlformats.org/officeDocument/2006/relationships/image" Target="../media/image444.png"/><Relationship Id="rId343" Type="http://schemas.openxmlformats.org/officeDocument/2006/relationships/customXml" Target="../ink/ink904.xml"/><Relationship Id="rId364" Type="http://schemas.openxmlformats.org/officeDocument/2006/relationships/image" Target="../media/image464.png"/><Relationship Id="rId61" Type="http://schemas.openxmlformats.org/officeDocument/2006/relationships/image" Target="../media/image2180.png"/><Relationship Id="rId82" Type="http://schemas.openxmlformats.org/officeDocument/2006/relationships/customXml" Target="../ink/ink774.xml"/><Relationship Id="rId199" Type="http://schemas.openxmlformats.org/officeDocument/2006/relationships/image" Target="../media/image324.png"/><Relationship Id="rId203" Type="http://schemas.openxmlformats.org/officeDocument/2006/relationships/image" Target="../media/image367.png"/><Relationship Id="rId385" Type="http://schemas.openxmlformats.org/officeDocument/2006/relationships/customXml" Target="../ink/ink926.xml"/><Relationship Id="rId19" Type="http://schemas.openxmlformats.org/officeDocument/2006/relationships/image" Target="../media/image121.png"/><Relationship Id="rId224" Type="http://schemas.openxmlformats.org/officeDocument/2006/relationships/customXml" Target="../ink/ink845.xml"/><Relationship Id="rId245" Type="http://schemas.openxmlformats.org/officeDocument/2006/relationships/image" Target="../media/image386.png"/><Relationship Id="rId266" Type="http://schemas.openxmlformats.org/officeDocument/2006/relationships/customXml" Target="../ink/ink866.xml"/><Relationship Id="rId287" Type="http://schemas.openxmlformats.org/officeDocument/2006/relationships/image" Target="../media/image427.png"/><Relationship Id="rId30" Type="http://schemas.openxmlformats.org/officeDocument/2006/relationships/customXml" Target="../ink/ink748.xml"/><Relationship Id="rId105" Type="http://schemas.openxmlformats.org/officeDocument/2006/relationships/image" Target="../media/image2810.png"/><Relationship Id="rId126" Type="http://schemas.openxmlformats.org/officeDocument/2006/relationships/customXml" Target="../ink/ink796.xml"/><Relationship Id="rId147" Type="http://schemas.openxmlformats.org/officeDocument/2006/relationships/image" Target="../media/image301.png"/><Relationship Id="rId168" Type="http://schemas.openxmlformats.org/officeDocument/2006/relationships/customXml" Target="../ink/ink817.xml"/><Relationship Id="rId312" Type="http://schemas.openxmlformats.org/officeDocument/2006/relationships/image" Target="../media/image439.png"/><Relationship Id="rId333" Type="http://schemas.openxmlformats.org/officeDocument/2006/relationships/customXml" Target="../ink/ink899.xml"/><Relationship Id="rId354" Type="http://schemas.openxmlformats.org/officeDocument/2006/relationships/image" Target="../media/image459.png"/><Relationship Id="rId51" Type="http://schemas.openxmlformats.org/officeDocument/2006/relationships/image" Target="../media/image136.png"/><Relationship Id="rId72" Type="http://schemas.openxmlformats.org/officeDocument/2006/relationships/customXml" Target="../ink/ink769.xml"/><Relationship Id="rId93" Type="http://schemas.openxmlformats.org/officeDocument/2006/relationships/image" Target="../media/image2750.png"/><Relationship Id="rId189" Type="http://schemas.openxmlformats.org/officeDocument/2006/relationships/image" Target="../media/image3610.png"/><Relationship Id="rId375" Type="http://schemas.openxmlformats.org/officeDocument/2006/relationships/image" Target="../media/image468.png"/><Relationship Id="rId3" Type="http://schemas.openxmlformats.org/officeDocument/2006/relationships/image" Target="../media/image113.png"/><Relationship Id="rId214" Type="http://schemas.openxmlformats.org/officeDocument/2006/relationships/customXml" Target="../ink/ink840.xml"/><Relationship Id="rId235" Type="http://schemas.openxmlformats.org/officeDocument/2006/relationships/image" Target="../media/image381.png"/><Relationship Id="rId256" Type="http://schemas.openxmlformats.org/officeDocument/2006/relationships/customXml" Target="../ink/ink861.xml"/><Relationship Id="rId277" Type="http://schemas.openxmlformats.org/officeDocument/2006/relationships/image" Target="../media/image4230.png"/><Relationship Id="rId298" Type="http://schemas.openxmlformats.org/officeDocument/2006/relationships/image" Target="../media/image432.png"/><Relationship Id="rId116" Type="http://schemas.openxmlformats.org/officeDocument/2006/relationships/customXml" Target="../ink/ink791.xml"/><Relationship Id="rId137" Type="http://schemas.openxmlformats.org/officeDocument/2006/relationships/image" Target="../media/image296.png"/><Relationship Id="rId158" Type="http://schemas.openxmlformats.org/officeDocument/2006/relationships/customXml" Target="../ink/ink812.xml"/><Relationship Id="rId302" Type="http://schemas.openxmlformats.org/officeDocument/2006/relationships/image" Target="../media/image434.png"/><Relationship Id="rId323" Type="http://schemas.openxmlformats.org/officeDocument/2006/relationships/customXml" Target="../ink/ink894.xml"/><Relationship Id="rId344" Type="http://schemas.openxmlformats.org/officeDocument/2006/relationships/image" Target="../media/image454.png"/><Relationship Id="rId20" Type="http://schemas.openxmlformats.org/officeDocument/2006/relationships/customXml" Target="../ink/ink743.xml"/><Relationship Id="rId41" Type="http://schemas.openxmlformats.org/officeDocument/2006/relationships/image" Target="../media/image131.png"/><Relationship Id="rId62" Type="http://schemas.openxmlformats.org/officeDocument/2006/relationships/customXml" Target="../ink/ink764.xml"/><Relationship Id="rId83" Type="http://schemas.openxmlformats.org/officeDocument/2006/relationships/image" Target="../media/image229.png"/><Relationship Id="rId179" Type="http://schemas.openxmlformats.org/officeDocument/2006/relationships/image" Target="../media/image3560.png"/><Relationship Id="rId365" Type="http://schemas.openxmlformats.org/officeDocument/2006/relationships/customXml" Target="../ink/ink915.xml"/><Relationship Id="rId386" Type="http://schemas.openxmlformats.org/officeDocument/2006/relationships/customXml" Target="../ink/ink927.xml"/><Relationship Id="rId190" Type="http://schemas.openxmlformats.org/officeDocument/2006/relationships/customXml" Target="../ink/ink828.xml"/><Relationship Id="rId204" Type="http://schemas.openxmlformats.org/officeDocument/2006/relationships/customXml" Target="../ink/ink835.xml"/><Relationship Id="rId225" Type="http://schemas.openxmlformats.org/officeDocument/2006/relationships/image" Target="../media/image376.png"/><Relationship Id="rId246" Type="http://schemas.openxmlformats.org/officeDocument/2006/relationships/customXml" Target="../ink/ink856.xml"/><Relationship Id="rId267" Type="http://schemas.openxmlformats.org/officeDocument/2006/relationships/image" Target="../media/image4180.png"/><Relationship Id="rId288" Type="http://schemas.openxmlformats.org/officeDocument/2006/relationships/customXml" Target="../ink/ink877.xml"/><Relationship Id="rId106" Type="http://schemas.openxmlformats.org/officeDocument/2006/relationships/customXml" Target="../ink/ink786.xml"/><Relationship Id="rId127" Type="http://schemas.openxmlformats.org/officeDocument/2006/relationships/image" Target="../media/image291.png"/><Relationship Id="rId313" Type="http://schemas.openxmlformats.org/officeDocument/2006/relationships/customXml" Target="../ink/ink889.xml"/><Relationship Id="rId10" Type="http://schemas.openxmlformats.org/officeDocument/2006/relationships/customXml" Target="../ink/ink738.xml"/><Relationship Id="rId31" Type="http://schemas.openxmlformats.org/officeDocument/2006/relationships/image" Target="../media/image126.png"/><Relationship Id="rId52" Type="http://schemas.openxmlformats.org/officeDocument/2006/relationships/customXml" Target="../ink/ink759.xml"/><Relationship Id="rId73" Type="http://schemas.openxmlformats.org/officeDocument/2006/relationships/image" Target="../media/image2240.png"/><Relationship Id="rId94" Type="http://schemas.openxmlformats.org/officeDocument/2006/relationships/customXml" Target="../ink/ink780.xml"/><Relationship Id="rId148" Type="http://schemas.openxmlformats.org/officeDocument/2006/relationships/customXml" Target="../ink/ink807.xml"/><Relationship Id="rId169" Type="http://schemas.openxmlformats.org/officeDocument/2006/relationships/image" Target="../media/image309.png"/><Relationship Id="rId334" Type="http://schemas.openxmlformats.org/officeDocument/2006/relationships/image" Target="../media/image449.png"/><Relationship Id="rId355" Type="http://schemas.openxmlformats.org/officeDocument/2006/relationships/customXml" Target="../ink/ink910.xml"/><Relationship Id="rId376" Type="http://schemas.openxmlformats.org/officeDocument/2006/relationships/customXml" Target="../ink/ink921.xml"/><Relationship Id="rId4" Type="http://schemas.openxmlformats.org/officeDocument/2006/relationships/customXml" Target="../ink/ink735.xml"/><Relationship Id="rId180" Type="http://schemas.openxmlformats.org/officeDocument/2006/relationships/customXml" Target="../ink/ink823.xml"/><Relationship Id="rId215" Type="http://schemas.openxmlformats.org/officeDocument/2006/relationships/image" Target="../media/image371.png"/><Relationship Id="rId236" Type="http://schemas.openxmlformats.org/officeDocument/2006/relationships/customXml" Target="../ink/ink851.xml"/><Relationship Id="rId257" Type="http://schemas.openxmlformats.org/officeDocument/2006/relationships/image" Target="../media/image4130.png"/><Relationship Id="rId278" Type="http://schemas.openxmlformats.org/officeDocument/2006/relationships/customXml" Target="../ink/ink872.xml"/><Relationship Id="rId303" Type="http://schemas.openxmlformats.org/officeDocument/2006/relationships/customXml" Target="../ink/ink884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.xml"/><Relationship Id="rId21" Type="http://schemas.openxmlformats.org/officeDocument/2006/relationships/image" Target="../media/image13.png"/><Relationship Id="rId42" Type="http://schemas.openxmlformats.org/officeDocument/2006/relationships/customXml" Target="../ink/ink20.xml"/><Relationship Id="rId47" Type="http://schemas.openxmlformats.org/officeDocument/2006/relationships/image" Target="../media/image26.png"/><Relationship Id="rId63" Type="http://schemas.openxmlformats.org/officeDocument/2006/relationships/customXml" Target="../ink/ink32.xml"/><Relationship Id="rId68" Type="http://schemas.openxmlformats.org/officeDocument/2006/relationships/image" Target="../media/image35.png"/><Relationship Id="rId84" Type="http://schemas.openxmlformats.org/officeDocument/2006/relationships/customXml" Target="../ink/ink43.xml"/><Relationship Id="rId89" Type="http://schemas.openxmlformats.org/officeDocument/2006/relationships/image" Target="../media/image45.png"/><Relationship Id="rId112" Type="http://schemas.openxmlformats.org/officeDocument/2006/relationships/customXml" Target="../ink/ink58.xml"/><Relationship Id="rId133" Type="http://schemas.openxmlformats.org/officeDocument/2006/relationships/image" Target="../media/image64.png"/><Relationship Id="rId138" Type="http://schemas.openxmlformats.org/officeDocument/2006/relationships/customXml" Target="../ink/ink73.xml"/><Relationship Id="rId154" Type="http://schemas.openxmlformats.org/officeDocument/2006/relationships/customXml" Target="../ink/ink82.xml"/><Relationship Id="rId159" Type="http://schemas.openxmlformats.org/officeDocument/2006/relationships/customXml" Target="../ink/ink85.xml"/><Relationship Id="rId175" Type="http://schemas.openxmlformats.org/officeDocument/2006/relationships/image" Target="../media/image83.png"/><Relationship Id="rId170" Type="http://schemas.openxmlformats.org/officeDocument/2006/relationships/customXml" Target="../ink/ink91.xml"/><Relationship Id="rId191" Type="http://schemas.openxmlformats.org/officeDocument/2006/relationships/customXml" Target="../ink/ink103.xml"/><Relationship Id="rId196" Type="http://schemas.openxmlformats.org/officeDocument/2006/relationships/image" Target="../media/image92.png"/><Relationship Id="rId16" Type="http://schemas.openxmlformats.org/officeDocument/2006/relationships/customXml" Target="../ink/ink7.xml"/><Relationship Id="rId107" Type="http://schemas.openxmlformats.org/officeDocument/2006/relationships/customXml" Target="../ink/ink55.xml"/><Relationship Id="rId11" Type="http://schemas.openxmlformats.org/officeDocument/2006/relationships/image" Target="../media/image8.png"/><Relationship Id="rId32" Type="http://schemas.openxmlformats.org/officeDocument/2006/relationships/customXml" Target="../ink/ink15.xml"/><Relationship Id="rId37" Type="http://schemas.openxmlformats.org/officeDocument/2006/relationships/image" Target="../media/image21.png"/><Relationship Id="rId53" Type="http://schemas.openxmlformats.org/officeDocument/2006/relationships/image" Target="../media/image28.png"/><Relationship Id="rId58" Type="http://schemas.openxmlformats.org/officeDocument/2006/relationships/customXml" Target="../ink/ink29.xml"/><Relationship Id="rId74" Type="http://schemas.openxmlformats.org/officeDocument/2006/relationships/customXml" Target="../ink/ink38.xml"/><Relationship Id="rId79" Type="http://schemas.openxmlformats.org/officeDocument/2006/relationships/image" Target="../media/image40.png"/><Relationship Id="rId102" Type="http://schemas.openxmlformats.org/officeDocument/2006/relationships/image" Target="../media/image51.png"/><Relationship Id="rId123" Type="http://schemas.openxmlformats.org/officeDocument/2006/relationships/customXml" Target="../ink/ink65.xml"/><Relationship Id="rId128" Type="http://schemas.openxmlformats.org/officeDocument/2006/relationships/customXml" Target="../ink/ink68.xml"/><Relationship Id="rId144" Type="http://schemas.openxmlformats.org/officeDocument/2006/relationships/customXml" Target="../ink/ink77.xml"/><Relationship Id="rId149" Type="http://schemas.openxmlformats.org/officeDocument/2006/relationships/image" Target="../media/image71.png"/><Relationship Id="rId5" Type="http://schemas.openxmlformats.org/officeDocument/2006/relationships/image" Target="../media/image3100.png"/><Relationship Id="rId90" Type="http://schemas.openxmlformats.org/officeDocument/2006/relationships/customXml" Target="../ink/ink46.xml"/><Relationship Id="rId95" Type="http://schemas.openxmlformats.org/officeDocument/2006/relationships/customXml" Target="../ink/ink49.xml"/><Relationship Id="rId160" Type="http://schemas.openxmlformats.org/officeDocument/2006/relationships/image" Target="../media/image76.png"/><Relationship Id="rId165" Type="http://schemas.openxmlformats.org/officeDocument/2006/relationships/customXml" Target="../ink/ink88.xml"/><Relationship Id="rId181" Type="http://schemas.openxmlformats.org/officeDocument/2006/relationships/customXml" Target="../ink/ink98.xml"/><Relationship Id="rId186" Type="http://schemas.openxmlformats.org/officeDocument/2006/relationships/image" Target="../media/image87.png"/><Relationship Id="rId22" Type="http://schemas.openxmlformats.org/officeDocument/2006/relationships/customXml" Target="../ink/ink10.xml"/><Relationship Id="rId27" Type="http://schemas.openxmlformats.org/officeDocument/2006/relationships/image" Target="../media/image16.png"/><Relationship Id="rId43" Type="http://schemas.openxmlformats.org/officeDocument/2006/relationships/image" Target="../media/image24.png"/><Relationship Id="rId48" Type="http://schemas.openxmlformats.org/officeDocument/2006/relationships/customXml" Target="../ink/ink23.xml"/><Relationship Id="rId64" Type="http://schemas.openxmlformats.org/officeDocument/2006/relationships/image" Target="../media/image33.png"/><Relationship Id="rId69" Type="http://schemas.openxmlformats.org/officeDocument/2006/relationships/customXml" Target="../ink/ink35.xml"/><Relationship Id="rId113" Type="http://schemas.openxmlformats.org/officeDocument/2006/relationships/image" Target="../media/image56.png"/><Relationship Id="rId118" Type="http://schemas.openxmlformats.org/officeDocument/2006/relationships/image" Target="../media/image58.png"/><Relationship Id="rId134" Type="http://schemas.openxmlformats.org/officeDocument/2006/relationships/customXml" Target="../ink/ink71.xml"/><Relationship Id="rId139" Type="http://schemas.openxmlformats.org/officeDocument/2006/relationships/customXml" Target="../ink/ink74.xml"/><Relationship Id="rId80" Type="http://schemas.openxmlformats.org/officeDocument/2006/relationships/customXml" Target="../ink/ink41.xml"/><Relationship Id="rId85" Type="http://schemas.openxmlformats.org/officeDocument/2006/relationships/image" Target="../media/image43.png"/><Relationship Id="rId150" Type="http://schemas.openxmlformats.org/officeDocument/2006/relationships/customXml" Target="../ink/ink80.xml"/><Relationship Id="rId155" Type="http://schemas.openxmlformats.org/officeDocument/2006/relationships/customXml" Target="../ink/ink83.xml"/><Relationship Id="rId171" Type="http://schemas.openxmlformats.org/officeDocument/2006/relationships/image" Target="../media/image81.png"/><Relationship Id="rId176" Type="http://schemas.openxmlformats.org/officeDocument/2006/relationships/customXml" Target="../ink/ink94.xml"/><Relationship Id="rId192" Type="http://schemas.openxmlformats.org/officeDocument/2006/relationships/image" Target="../media/image90.png"/><Relationship Id="rId197" Type="http://schemas.openxmlformats.org/officeDocument/2006/relationships/customXml" Target="../ink/ink106.xml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customXml" Target="../ink/ink18.xml"/><Relationship Id="rId59" Type="http://schemas.openxmlformats.org/officeDocument/2006/relationships/image" Target="../media/image31.png"/><Relationship Id="rId103" Type="http://schemas.openxmlformats.org/officeDocument/2006/relationships/customXml" Target="../ink/ink53.xml"/><Relationship Id="rId108" Type="http://schemas.openxmlformats.org/officeDocument/2006/relationships/image" Target="../media/image54.png"/><Relationship Id="rId124" Type="http://schemas.openxmlformats.org/officeDocument/2006/relationships/image" Target="../media/image60.png"/><Relationship Id="rId129" Type="http://schemas.openxmlformats.org/officeDocument/2006/relationships/image" Target="../media/image62.png"/><Relationship Id="rId54" Type="http://schemas.openxmlformats.org/officeDocument/2006/relationships/customXml" Target="../ink/ink27.xml"/><Relationship Id="rId70" Type="http://schemas.openxmlformats.org/officeDocument/2006/relationships/customXml" Target="../ink/ink36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image" Target="../media/image48.png"/><Relationship Id="rId140" Type="http://schemas.openxmlformats.org/officeDocument/2006/relationships/customXml" Target="../ink/ink75.xml"/><Relationship Id="rId145" Type="http://schemas.openxmlformats.org/officeDocument/2006/relationships/image" Target="../media/image69.png"/><Relationship Id="rId161" Type="http://schemas.openxmlformats.org/officeDocument/2006/relationships/customXml" Target="../ink/ink86.xml"/><Relationship Id="rId166" Type="http://schemas.openxmlformats.org/officeDocument/2006/relationships/image" Target="../media/image79.png"/><Relationship Id="rId182" Type="http://schemas.openxmlformats.org/officeDocument/2006/relationships/image" Target="../media/image85.png"/><Relationship Id="rId187" Type="http://schemas.openxmlformats.org/officeDocument/2006/relationships/customXml" Target="../ink/ink10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23" Type="http://schemas.openxmlformats.org/officeDocument/2006/relationships/image" Target="../media/image14.png"/><Relationship Id="rId28" Type="http://schemas.openxmlformats.org/officeDocument/2006/relationships/customXml" Target="../ink/ink13.xml"/><Relationship Id="rId49" Type="http://schemas.openxmlformats.org/officeDocument/2006/relationships/customXml" Target="../ink/ink24.xml"/><Relationship Id="rId114" Type="http://schemas.openxmlformats.org/officeDocument/2006/relationships/customXml" Target="../ink/ink59.xml"/><Relationship Id="rId119" Type="http://schemas.openxmlformats.org/officeDocument/2006/relationships/customXml" Target="../ink/ink62.xml"/><Relationship Id="rId44" Type="http://schemas.openxmlformats.org/officeDocument/2006/relationships/customXml" Target="../ink/ink21.xml"/><Relationship Id="rId60" Type="http://schemas.openxmlformats.org/officeDocument/2006/relationships/customXml" Target="../ink/ink30.xml"/><Relationship Id="rId65" Type="http://schemas.openxmlformats.org/officeDocument/2006/relationships/customXml" Target="../ink/ink33.xml"/><Relationship Id="rId81" Type="http://schemas.openxmlformats.org/officeDocument/2006/relationships/image" Target="../media/image41.png"/><Relationship Id="rId86" Type="http://schemas.openxmlformats.org/officeDocument/2006/relationships/customXml" Target="../ink/ink44.xml"/><Relationship Id="rId130" Type="http://schemas.openxmlformats.org/officeDocument/2006/relationships/customXml" Target="../ink/ink69.xml"/><Relationship Id="rId135" Type="http://schemas.openxmlformats.org/officeDocument/2006/relationships/image" Target="../media/image65.png"/><Relationship Id="rId151" Type="http://schemas.openxmlformats.org/officeDocument/2006/relationships/image" Target="../media/image72.png"/><Relationship Id="rId156" Type="http://schemas.openxmlformats.org/officeDocument/2006/relationships/image" Target="../media/image74.png"/><Relationship Id="rId177" Type="http://schemas.openxmlformats.org/officeDocument/2006/relationships/image" Target="../media/image84.png"/><Relationship Id="rId198" Type="http://schemas.openxmlformats.org/officeDocument/2006/relationships/image" Target="../media/image93.png"/><Relationship Id="rId172" Type="http://schemas.openxmlformats.org/officeDocument/2006/relationships/customXml" Target="../ink/ink92.xml"/><Relationship Id="rId193" Type="http://schemas.openxmlformats.org/officeDocument/2006/relationships/customXml" Target="../ink/ink104.xml"/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39" Type="http://schemas.openxmlformats.org/officeDocument/2006/relationships/image" Target="../media/image22.png"/><Relationship Id="rId109" Type="http://schemas.openxmlformats.org/officeDocument/2006/relationships/customXml" Target="../ink/ink56.xml"/><Relationship Id="rId34" Type="http://schemas.openxmlformats.org/officeDocument/2006/relationships/customXml" Target="../ink/ink16.xml"/><Relationship Id="rId50" Type="http://schemas.openxmlformats.org/officeDocument/2006/relationships/customXml" Target="../ink/ink25.xml"/><Relationship Id="rId55" Type="http://schemas.openxmlformats.org/officeDocument/2006/relationships/image" Target="../media/image29.png"/><Relationship Id="rId76" Type="http://schemas.openxmlformats.org/officeDocument/2006/relationships/customXml" Target="../ink/ink39.xml"/><Relationship Id="rId97" Type="http://schemas.openxmlformats.org/officeDocument/2006/relationships/customXml" Target="../ink/ink50.xml"/><Relationship Id="rId104" Type="http://schemas.openxmlformats.org/officeDocument/2006/relationships/image" Target="../media/image52.png"/><Relationship Id="rId120" Type="http://schemas.openxmlformats.org/officeDocument/2006/relationships/customXml" Target="../ink/ink63.xml"/><Relationship Id="rId125" Type="http://schemas.openxmlformats.org/officeDocument/2006/relationships/customXml" Target="../ink/ink66.xml"/><Relationship Id="rId141" Type="http://schemas.openxmlformats.org/officeDocument/2006/relationships/image" Target="../media/image67.png"/><Relationship Id="rId146" Type="http://schemas.openxmlformats.org/officeDocument/2006/relationships/customXml" Target="../ink/ink78.xml"/><Relationship Id="rId167" Type="http://schemas.openxmlformats.org/officeDocument/2006/relationships/customXml" Target="../ink/ink89.xml"/><Relationship Id="rId188" Type="http://schemas.openxmlformats.org/officeDocument/2006/relationships/image" Target="../media/image88.png"/><Relationship Id="rId7" Type="http://schemas.openxmlformats.org/officeDocument/2006/relationships/image" Target="../media/image6.png"/><Relationship Id="rId71" Type="http://schemas.openxmlformats.org/officeDocument/2006/relationships/image" Target="../media/image36.png"/><Relationship Id="rId92" Type="http://schemas.openxmlformats.org/officeDocument/2006/relationships/customXml" Target="../ink/ink47.xml"/><Relationship Id="rId162" Type="http://schemas.openxmlformats.org/officeDocument/2006/relationships/image" Target="../media/image77.png"/><Relationship Id="rId183" Type="http://schemas.openxmlformats.org/officeDocument/2006/relationships/customXml" Target="../ink/ink99.xml"/><Relationship Id="rId2" Type="http://schemas.openxmlformats.org/officeDocument/2006/relationships/image" Target="../media/image4.png"/><Relationship Id="rId29" Type="http://schemas.openxmlformats.org/officeDocument/2006/relationships/image" Target="../media/image17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5.png"/><Relationship Id="rId66" Type="http://schemas.openxmlformats.org/officeDocument/2006/relationships/image" Target="../media/image34.png"/><Relationship Id="rId87" Type="http://schemas.openxmlformats.org/officeDocument/2006/relationships/image" Target="../media/image44.png"/><Relationship Id="rId110" Type="http://schemas.openxmlformats.org/officeDocument/2006/relationships/image" Target="../media/image55.png"/><Relationship Id="rId115" Type="http://schemas.openxmlformats.org/officeDocument/2006/relationships/customXml" Target="../ink/ink60.xml"/><Relationship Id="rId131" Type="http://schemas.openxmlformats.org/officeDocument/2006/relationships/image" Target="../media/image63.png"/><Relationship Id="rId136" Type="http://schemas.openxmlformats.org/officeDocument/2006/relationships/customXml" Target="../ink/ink72.xml"/><Relationship Id="rId157" Type="http://schemas.openxmlformats.org/officeDocument/2006/relationships/customXml" Target="../ink/ink84.xml"/><Relationship Id="rId178" Type="http://schemas.openxmlformats.org/officeDocument/2006/relationships/customXml" Target="../ink/ink95.xml"/><Relationship Id="rId61" Type="http://schemas.openxmlformats.org/officeDocument/2006/relationships/customXml" Target="../ink/ink31.xml"/><Relationship Id="rId82" Type="http://schemas.openxmlformats.org/officeDocument/2006/relationships/customXml" Target="../ink/ink42.xml"/><Relationship Id="rId152" Type="http://schemas.openxmlformats.org/officeDocument/2006/relationships/customXml" Target="../ink/ink81.xml"/><Relationship Id="rId173" Type="http://schemas.openxmlformats.org/officeDocument/2006/relationships/image" Target="../media/image82.png"/><Relationship Id="rId194" Type="http://schemas.openxmlformats.org/officeDocument/2006/relationships/image" Target="../media/image91.png"/><Relationship Id="rId19" Type="http://schemas.openxmlformats.org/officeDocument/2006/relationships/image" Target="../media/image12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20.png"/><Relationship Id="rId56" Type="http://schemas.openxmlformats.org/officeDocument/2006/relationships/customXml" Target="../ink/ink28.xml"/><Relationship Id="rId77" Type="http://schemas.openxmlformats.org/officeDocument/2006/relationships/image" Target="../media/image39.png"/><Relationship Id="rId100" Type="http://schemas.openxmlformats.org/officeDocument/2006/relationships/image" Target="../media/image50.png"/><Relationship Id="rId105" Type="http://schemas.openxmlformats.org/officeDocument/2006/relationships/customXml" Target="../ink/ink54.xml"/><Relationship Id="rId126" Type="http://schemas.openxmlformats.org/officeDocument/2006/relationships/image" Target="../media/image61.png"/><Relationship Id="rId147" Type="http://schemas.openxmlformats.org/officeDocument/2006/relationships/image" Target="../media/image70.png"/><Relationship Id="rId168" Type="http://schemas.openxmlformats.org/officeDocument/2006/relationships/image" Target="../media/image80.png"/><Relationship Id="rId8" Type="http://schemas.openxmlformats.org/officeDocument/2006/relationships/customXml" Target="../ink/ink3.xml"/><Relationship Id="rId51" Type="http://schemas.openxmlformats.org/officeDocument/2006/relationships/image" Target="../media/image27.png"/><Relationship Id="rId72" Type="http://schemas.openxmlformats.org/officeDocument/2006/relationships/customXml" Target="../ink/ink37.xml"/><Relationship Id="rId93" Type="http://schemas.openxmlformats.org/officeDocument/2006/relationships/customXml" Target="../ink/ink48.xml"/><Relationship Id="rId98" Type="http://schemas.openxmlformats.org/officeDocument/2006/relationships/image" Target="../media/image49.png"/><Relationship Id="rId121" Type="http://schemas.openxmlformats.org/officeDocument/2006/relationships/customXml" Target="../ink/ink64.xml"/><Relationship Id="rId142" Type="http://schemas.openxmlformats.org/officeDocument/2006/relationships/customXml" Target="../ink/ink76.xml"/><Relationship Id="rId163" Type="http://schemas.openxmlformats.org/officeDocument/2006/relationships/customXml" Target="../ink/ink87.xml"/><Relationship Id="rId184" Type="http://schemas.openxmlformats.org/officeDocument/2006/relationships/image" Target="../media/image86.png"/><Relationship Id="rId189" Type="http://schemas.openxmlformats.org/officeDocument/2006/relationships/customXml" Target="../ink/ink102.xml"/><Relationship Id="rId3" Type="http://schemas.openxmlformats.org/officeDocument/2006/relationships/image" Target="../media/image5.svg"/><Relationship Id="rId25" Type="http://schemas.openxmlformats.org/officeDocument/2006/relationships/image" Target="../media/image15.png"/><Relationship Id="rId46" Type="http://schemas.openxmlformats.org/officeDocument/2006/relationships/customXml" Target="../ink/ink22.xml"/><Relationship Id="rId67" Type="http://schemas.openxmlformats.org/officeDocument/2006/relationships/customXml" Target="../ink/ink34.xml"/><Relationship Id="rId116" Type="http://schemas.openxmlformats.org/officeDocument/2006/relationships/image" Target="../media/image57.png"/><Relationship Id="rId137" Type="http://schemas.openxmlformats.org/officeDocument/2006/relationships/image" Target="../media/image66.png"/><Relationship Id="rId158" Type="http://schemas.openxmlformats.org/officeDocument/2006/relationships/image" Target="../media/image75.png"/><Relationship Id="rId20" Type="http://schemas.openxmlformats.org/officeDocument/2006/relationships/customXml" Target="../ink/ink9.xml"/><Relationship Id="rId41" Type="http://schemas.openxmlformats.org/officeDocument/2006/relationships/image" Target="../media/image23.png"/><Relationship Id="rId62" Type="http://schemas.openxmlformats.org/officeDocument/2006/relationships/image" Target="../media/image32.png"/><Relationship Id="rId83" Type="http://schemas.openxmlformats.org/officeDocument/2006/relationships/image" Target="../media/image42.png"/><Relationship Id="rId88" Type="http://schemas.openxmlformats.org/officeDocument/2006/relationships/customXml" Target="../ink/ink45.xml"/><Relationship Id="rId111" Type="http://schemas.openxmlformats.org/officeDocument/2006/relationships/customXml" Target="../ink/ink57.xml"/><Relationship Id="rId132" Type="http://schemas.openxmlformats.org/officeDocument/2006/relationships/customXml" Target="../ink/ink70.xml"/><Relationship Id="rId153" Type="http://schemas.openxmlformats.org/officeDocument/2006/relationships/image" Target="../media/image73.png"/><Relationship Id="rId174" Type="http://schemas.openxmlformats.org/officeDocument/2006/relationships/customXml" Target="../ink/ink93.xml"/><Relationship Id="rId179" Type="http://schemas.openxmlformats.org/officeDocument/2006/relationships/customXml" Target="../ink/ink96.xml"/><Relationship Id="rId195" Type="http://schemas.openxmlformats.org/officeDocument/2006/relationships/customXml" Target="../ink/ink105.xml"/><Relationship Id="rId190" Type="http://schemas.openxmlformats.org/officeDocument/2006/relationships/image" Target="../media/image89.png"/><Relationship Id="rId15" Type="http://schemas.openxmlformats.org/officeDocument/2006/relationships/image" Target="../media/image10.png"/><Relationship Id="rId36" Type="http://schemas.openxmlformats.org/officeDocument/2006/relationships/customXml" Target="../ink/ink17.xml"/><Relationship Id="rId57" Type="http://schemas.openxmlformats.org/officeDocument/2006/relationships/image" Target="../media/image30.png"/><Relationship Id="rId106" Type="http://schemas.openxmlformats.org/officeDocument/2006/relationships/image" Target="../media/image53.png"/><Relationship Id="rId127" Type="http://schemas.openxmlformats.org/officeDocument/2006/relationships/customXml" Target="../ink/ink67.xml"/><Relationship Id="rId10" Type="http://schemas.openxmlformats.org/officeDocument/2006/relationships/customXml" Target="../ink/ink4.xml"/><Relationship Id="rId31" Type="http://schemas.openxmlformats.org/officeDocument/2006/relationships/image" Target="../media/image18.png"/><Relationship Id="rId52" Type="http://schemas.openxmlformats.org/officeDocument/2006/relationships/customXml" Target="../ink/ink26.xml"/><Relationship Id="rId73" Type="http://schemas.openxmlformats.org/officeDocument/2006/relationships/image" Target="../media/image37.png"/><Relationship Id="rId78" Type="http://schemas.openxmlformats.org/officeDocument/2006/relationships/customXml" Target="../ink/ink40.xml"/><Relationship Id="rId94" Type="http://schemas.openxmlformats.org/officeDocument/2006/relationships/image" Target="../media/image47.png"/><Relationship Id="rId99" Type="http://schemas.openxmlformats.org/officeDocument/2006/relationships/customXml" Target="../ink/ink51.xml"/><Relationship Id="rId101" Type="http://schemas.openxmlformats.org/officeDocument/2006/relationships/customXml" Target="../ink/ink52.xml"/><Relationship Id="rId122" Type="http://schemas.openxmlformats.org/officeDocument/2006/relationships/image" Target="../media/image59.png"/><Relationship Id="rId143" Type="http://schemas.openxmlformats.org/officeDocument/2006/relationships/image" Target="../media/image68.png"/><Relationship Id="rId148" Type="http://schemas.openxmlformats.org/officeDocument/2006/relationships/customXml" Target="../ink/ink79.xml"/><Relationship Id="rId164" Type="http://schemas.openxmlformats.org/officeDocument/2006/relationships/image" Target="../media/image78.png"/><Relationship Id="rId169" Type="http://schemas.openxmlformats.org/officeDocument/2006/relationships/customXml" Target="../ink/ink90.xml"/><Relationship Id="rId185" Type="http://schemas.openxmlformats.org/officeDocument/2006/relationships/customXml" Target="../ink/ink100.xml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80" Type="http://schemas.openxmlformats.org/officeDocument/2006/relationships/customXml" Target="../ink/ink97.xml"/><Relationship Id="rId26" Type="http://schemas.openxmlformats.org/officeDocument/2006/relationships/customXml" Target="../ink/ink1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2.xml"/><Relationship Id="rId18" Type="http://schemas.openxmlformats.org/officeDocument/2006/relationships/image" Target="../media/image930.png"/><Relationship Id="rId26" Type="http://schemas.openxmlformats.org/officeDocument/2006/relationships/image" Target="../media/image97.png"/><Relationship Id="rId39" Type="http://schemas.openxmlformats.org/officeDocument/2006/relationships/customXml" Target="../ink/ink125.xml"/><Relationship Id="rId21" Type="http://schemas.openxmlformats.org/officeDocument/2006/relationships/customXml" Target="../ink/ink116.xml"/><Relationship Id="rId34" Type="http://schemas.openxmlformats.org/officeDocument/2006/relationships/image" Target="../media/image101.png"/><Relationship Id="rId42" Type="http://schemas.openxmlformats.org/officeDocument/2006/relationships/image" Target="../media/image105.png"/><Relationship Id="rId47" Type="http://schemas.openxmlformats.org/officeDocument/2006/relationships/customXml" Target="../ink/ink129.xml"/><Relationship Id="rId50" Type="http://schemas.openxmlformats.org/officeDocument/2006/relationships/image" Target="../media/image109.png"/><Relationship Id="rId55" Type="http://schemas.openxmlformats.org/officeDocument/2006/relationships/customXml" Target="../ink/ink133.xml"/><Relationship Id="rId7" Type="http://schemas.openxmlformats.org/officeDocument/2006/relationships/customXml" Target="../ink/ink109.xml"/><Relationship Id="rId12" Type="http://schemas.openxmlformats.org/officeDocument/2006/relationships/image" Target="../media/image900.png"/><Relationship Id="rId17" Type="http://schemas.openxmlformats.org/officeDocument/2006/relationships/customXml" Target="../ink/ink114.xml"/><Relationship Id="rId25" Type="http://schemas.openxmlformats.org/officeDocument/2006/relationships/customXml" Target="../ink/ink118.xml"/><Relationship Id="rId33" Type="http://schemas.openxmlformats.org/officeDocument/2006/relationships/customXml" Target="../ink/ink122.xml"/><Relationship Id="rId38" Type="http://schemas.openxmlformats.org/officeDocument/2006/relationships/image" Target="../media/image103.png"/><Relationship Id="rId46" Type="http://schemas.openxmlformats.org/officeDocument/2006/relationships/image" Target="../media/image107.png"/><Relationship Id="rId2" Type="http://schemas.openxmlformats.org/officeDocument/2006/relationships/image" Target="../media/image2.jpg"/><Relationship Id="rId16" Type="http://schemas.openxmlformats.org/officeDocument/2006/relationships/image" Target="../media/image920.png"/><Relationship Id="rId20" Type="http://schemas.openxmlformats.org/officeDocument/2006/relationships/image" Target="../media/image94.png"/><Relationship Id="rId29" Type="http://schemas.openxmlformats.org/officeDocument/2006/relationships/customXml" Target="../ink/ink120.xml"/><Relationship Id="rId41" Type="http://schemas.openxmlformats.org/officeDocument/2006/relationships/customXml" Target="../ink/ink126.xml"/><Relationship Id="rId54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.png"/><Relationship Id="rId11" Type="http://schemas.openxmlformats.org/officeDocument/2006/relationships/customXml" Target="../ink/ink111.xml"/><Relationship Id="rId24" Type="http://schemas.openxmlformats.org/officeDocument/2006/relationships/image" Target="../media/image96.png"/><Relationship Id="rId32" Type="http://schemas.openxmlformats.org/officeDocument/2006/relationships/image" Target="../media/image100.png"/><Relationship Id="rId37" Type="http://schemas.openxmlformats.org/officeDocument/2006/relationships/customXml" Target="../ink/ink124.xml"/><Relationship Id="rId40" Type="http://schemas.openxmlformats.org/officeDocument/2006/relationships/image" Target="../media/image104.png"/><Relationship Id="rId45" Type="http://schemas.openxmlformats.org/officeDocument/2006/relationships/customXml" Target="../ink/ink128.xml"/><Relationship Id="rId53" Type="http://schemas.openxmlformats.org/officeDocument/2006/relationships/customXml" Target="../ink/ink132.xml"/><Relationship Id="rId5" Type="http://schemas.openxmlformats.org/officeDocument/2006/relationships/customXml" Target="../ink/ink108.xml"/><Relationship Id="rId15" Type="http://schemas.openxmlformats.org/officeDocument/2006/relationships/customXml" Target="../ink/ink113.xml"/><Relationship Id="rId23" Type="http://schemas.openxmlformats.org/officeDocument/2006/relationships/customXml" Target="../ink/ink117.xml"/><Relationship Id="rId28" Type="http://schemas.openxmlformats.org/officeDocument/2006/relationships/image" Target="../media/image98.png"/><Relationship Id="rId36" Type="http://schemas.openxmlformats.org/officeDocument/2006/relationships/image" Target="../media/image102.png"/><Relationship Id="rId49" Type="http://schemas.openxmlformats.org/officeDocument/2006/relationships/customXml" Target="../ink/ink130.xml"/><Relationship Id="rId10" Type="http://schemas.openxmlformats.org/officeDocument/2006/relationships/image" Target="../media/image890.png"/><Relationship Id="rId19" Type="http://schemas.openxmlformats.org/officeDocument/2006/relationships/customXml" Target="../ink/ink115.xml"/><Relationship Id="rId31" Type="http://schemas.openxmlformats.org/officeDocument/2006/relationships/customXml" Target="../ink/ink121.xml"/><Relationship Id="rId44" Type="http://schemas.openxmlformats.org/officeDocument/2006/relationships/image" Target="../media/image106.png"/><Relationship Id="rId52" Type="http://schemas.openxmlformats.org/officeDocument/2006/relationships/image" Target="../media/image110.png"/><Relationship Id="rId4" Type="http://schemas.openxmlformats.org/officeDocument/2006/relationships/image" Target="../media/image860.png"/><Relationship Id="rId9" Type="http://schemas.openxmlformats.org/officeDocument/2006/relationships/customXml" Target="../ink/ink110.xml"/><Relationship Id="rId14" Type="http://schemas.openxmlformats.org/officeDocument/2006/relationships/image" Target="../media/image910.png"/><Relationship Id="rId22" Type="http://schemas.openxmlformats.org/officeDocument/2006/relationships/image" Target="../media/image95.png"/><Relationship Id="rId27" Type="http://schemas.openxmlformats.org/officeDocument/2006/relationships/customXml" Target="../ink/ink119.xml"/><Relationship Id="rId30" Type="http://schemas.openxmlformats.org/officeDocument/2006/relationships/image" Target="../media/image99.png"/><Relationship Id="rId35" Type="http://schemas.openxmlformats.org/officeDocument/2006/relationships/customXml" Target="../ink/ink123.xml"/><Relationship Id="rId43" Type="http://schemas.openxmlformats.org/officeDocument/2006/relationships/customXml" Target="../ink/ink127.xml"/><Relationship Id="rId48" Type="http://schemas.openxmlformats.org/officeDocument/2006/relationships/image" Target="../media/image108.png"/><Relationship Id="rId56" Type="http://schemas.openxmlformats.org/officeDocument/2006/relationships/image" Target="../media/image112.png"/><Relationship Id="rId8" Type="http://schemas.openxmlformats.org/officeDocument/2006/relationships/image" Target="../media/image880.png"/><Relationship Id="rId51" Type="http://schemas.openxmlformats.org/officeDocument/2006/relationships/customXml" Target="../ink/ink131.xml"/><Relationship Id="rId3" Type="http://schemas.openxmlformats.org/officeDocument/2006/relationships/customXml" Target="../ink/ink10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6.xml"/><Relationship Id="rId21" Type="http://schemas.openxmlformats.org/officeDocument/2006/relationships/image" Target="../media/image122.png"/><Relationship Id="rId42" Type="http://schemas.openxmlformats.org/officeDocument/2006/relationships/customXml" Target="../ink/ink154.xml"/><Relationship Id="rId47" Type="http://schemas.openxmlformats.org/officeDocument/2006/relationships/image" Target="../media/image135.png"/><Relationship Id="rId63" Type="http://schemas.openxmlformats.org/officeDocument/2006/relationships/customXml" Target="../ink/ink164.xml"/><Relationship Id="rId68" Type="http://schemas.openxmlformats.org/officeDocument/2006/relationships/image" Target="../media/image145.png"/><Relationship Id="rId84" Type="http://schemas.openxmlformats.org/officeDocument/2006/relationships/image" Target="../media/image153.png"/><Relationship Id="rId89" Type="http://schemas.openxmlformats.org/officeDocument/2006/relationships/customXml" Target="../ink/ink177.xml"/><Relationship Id="rId112" Type="http://schemas.openxmlformats.org/officeDocument/2006/relationships/customXml" Target="../ink/ink189.xml"/><Relationship Id="rId16" Type="http://schemas.openxmlformats.org/officeDocument/2006/relationships/customXml" Target="../ink/ink141.xml"/><Relationship Id="rId107" Type="http://schemas.openxmlformats.org/officeDocument/2006/relationships/image" Target="../media/image164.png"/><Relationship Id="rId11" Type="http://schemas.openxmlformats.org/officeDocument/2006/relationships/image" Target="../media/image117.png"/><Relationship Id="rId24" Type="http://schemas.openxmlformats.org/officeDocument/2006/relationships/customXml" Target="../ink/ink145.xml"/><Relationship Id="rId32" Type="http://schemas.openxmlformats.org/officeDocument/2006/relationships/customXml" Target="../ink/ink149.xml"/><Relationship Id="rId37" Type="http://schemas.openxmlformats.org/officeDocument/2006/relationships/image" Target="../media/image130.png"/><Relationship Id="rId40" Type="http://schemas.openxmlformats.org/officeDocument/2006/relationships/customXml" Target="../ink/ink153.xml"/><Relationship Id="rId45" Type="http://schemas.openxmlformats.org/officeDocument/2006/relationships/image" Target="../media/image134.png"/><Relationship Id="rId53" Type="http://schemas.openxmlformats.org/officeDocument/2006/relationships/image" Target="../media/image138.png"/><Relationship Id="rId58" Type="http://schemas.openxmlformats.org/officeDocument/2006/relationships/image" Target="../media/image140.png"/><Relationship Id="rId66" Type="http://schemas.openxmlformats.org/officeDocument/2006/relationships/image" Target="../media/image144.png"/><Relationship Id="rId74" Type="http://schemas.openxmlformats.org/officeDocument/2006/relationships/image" Target="../media/image148.png"/><Relationship Id="rId79" Type="http://schemas.openxmlformats.org/officeDocument/2006/relationships/customXml" Target="../ink/ink172.xml"/><Relationship Id="rId87" Type="http://schemas.openxmlformats.org/officeDocument/2006/relationships/customXml" Target="../ink/ink176.xml"/><Relationship Id="rId102" Type="http://schemas.openxmlformats.org/officeDocument/2006/relationships/image" Target="../media/image162.png"/><Relationship Id="rId110" Type="http://schemas.openxmlformats.org/officeDocument/2006/relationships/customXml" Target="../ink/ink188.xml"/><Relationship Id="rId115" Type="http://schemas.openxmlformats.org/officeDocument/2006/relationships/image" Target="../media/image168.png"/><Relationship Id="rId5" Type="http://schemas.openxmlformats.org/officeDocument/2006/relationships/image" Target="../media/image114.png"/><Relationship Id="rId61" Type="http://schemas.openxmlformats.org/officeDocument/2006/relationships/customXml" Target="../ink/ink163.xml"/><Relationship Id="rId82" Type="http://schemas.openxmlformats.org/officeDocument/2006/relationships/image" Target="../media/image152.png"/><Relationship Id="rId90" Type="http://schemas.openxmlformats.org/officeDocument/2006/relationships/image" Target="../media/image156.png"/><Relationship Id="rId95" Type="http://schemas.openxmlformats.org/officeDocument/2006/relationships/customXml" Target="../ink/ink180.xml"/><Relationship Id="rId19" Type="http://schemas.openxmlformats.org/officeDocument/2006/relationships/image" Target="../media/image121.png"/><Relationship Id="rId14" Type="http://schemas.openxmlformats.org/officeDocument/2006/relationships/customXml" Target="../ink/ink140.xml"/><Relationship Id="rId22" Type="http://schemas.openxmlformats.org/officeDocument/2006/relationships/customXml" Target="../ink/ink144.xml"/><Relationship Id="rId27" Type="http://schemas.openxmlformats.org/officeDocument/2006/relationships/image" Target="../media/image125.png"/><Relationship Id="rId30" Type="http://schemas.openxmlformats.org/officeDocument/2006/relationships/customXml" Target="../ink/ink148.xml"/><Relationship Id="rId35" Type="http://schemas.openxmlformats.org/officeDocument/2006/relationships/image" Target="../media/image129.png"/><Relationship Id="rId43" Type="http://schemas.openxmlformats.org/officeDocument/2006/relationships/image" Target="../media/image133.png"/><Relationship Id="rId48" Type="http://schemas.openxmlformats.org/officeDocument/2006/relationships/customXml" Target="../ink/ink157.xml"/><Relationship Id="rId56" Type="http://schemas.openxmlformats.org/officeDocument/2006/relationships/image" Target="../media/image139.png"/><Relationship Id="rId64" Type="http://schemas.openxmlformats.org/officeDocument/2006/relationships/image" Target="../media/image143.png"/><Relationship Id="rId69" Type="http://schemas.openxmlformats.org/officeDocument/2006/relationships/customXml" Target="../ink/ink167.xml"/><Relationship Id="rId77" Type="http://schemas.openxmlformats.org/officeDocument/2006/relationships/customXml" Target="../ink/ink171.xml"/><Relationship Id="rId100" Type="http://schemas.openxmlformats.org/officeDocument/2006/relationships/image" Target="../media/image161.png"/><Relationship Id="rId105" Type="http://schemas.openxmlformats.org/officeDocument/2006/relationships/customXml" Target="../ink/ink185.xml"/><Relationship Id="rId113" Type="http://schemas.openxmlformats.org/officeDocument/2006/relationships/image" Target="../media/image167.png"/><Relationship Id="rId8" Type="http://schemas.openxmlformats.org/officeDocument/2006/relationships/customXml" Target="../ink/ink137.xml"/><Relationship Id="rId51" Type="http://schemas.openxmlformats.org/officeDocument/2006/relationships/image" Target="../media/image137.png"/><Relationship Id="rId72" Type="http://schemas.openxmlformats.org/officeDocument/2006/relationships/image" Target="../media/image147.png"/><Relationship Id="rId80" Type="http://schemas.openxmlformats.org/officeDocument/2006/relationships/image" Target="../media/image151.png"/><Relationship Id="rId85" Type="http://schemas.openxmlformats.org/officeDocument/2006/relationships/customXml" Target="../ink/ink175.xml"/><Relationship Id="rId93" Type="http://schemas.openxmlformats.org/officeDocument/2006/relationships/customXml" Target="../ink/ink179.xml"/><Relationship Id="rId98" Type="http://schemas.openxmlformats.org/officeDocument/2006/relationships/image" Target="../media/image160.png"/><Relationship Id="rId3" Type="http://schemas.openxmlformats.org/officeDocument/2006/relationships/image" Target="../media/image113.png"/><Relationship Id="rId12" Type="http://schemas.openxmlformats.org/officeDocument/2006/relationships/customXml" Target="../ink/ink139.xml"/><Relationship Id="rId17" Type="http://schemas.openxmlformats.org/officeDocument/2006/relationships/image" Target="../media/image120.png"/><Relationship Id="rId25" Type="http://schemas.openxmlformats.org/officeDocument/2006/relationships/image" Target="../media/image124.png"/><Relationship Id="rId33" Type="http://schemas.openxmlformats.org/officeDocument/2006/relationships/image" Target="../media/image128.png"/><Relationship Id="rId38" Type="http://schemas.openxmlformats.org/officeDocument/2006/relationships/customXml" Target="../ink/ink152.xml"/><Relationship Id="rId46" Type="http://schemas.openxmlformats.org/officeDocument/2006/relationships/customXml" Target="../ink/ink156.xml"/><Relationship Id="rId59" Type="http://schemas.openxmlformats.org/officeDocument/2006/relationships/customXml" Target="../ink/ink162.xml"/><Relationship Id="rId67" Type="http://schemas.openxmlformats.org/officeDocument/2006/relationships/customXml" Target="../ink/ink166.xml"/><Relationship Id="rId103" Type="http://schemas.openxmlformats.org/officeDocument/2006/relationships/customXml" Target="../ink/ink184.xml"/><Relationship Id="rId108" Type="http://schemas.openxmlformats.org/officeDocument/2006/relationships/customXml" Target="../ink/ink187.xml"/><Relationship Id="rId20" Type="http://schemas.openxmlformats.org/officeDocument/2006/relationships/customXml" Target="../ink/ink143.xml"/><Relationship Id="rId41" Type="http://schemas.openxmlformats.org/officeDocument/2006/relationships/image" Target="../media/image132.png"/><Relationship Id="rId54" Type="http://schemas.openxmlformats.org/officeDocument/2006/relationships/image" Target="../media/image2.jpg"/><Relationship Id="rId62" Type="http://schemas.openxmlformats.org/officeDocument/2006/relationships/image" Target="../media/image142.png"/><Relationship Id="rId70" Type="http://schemas.openxmlformats.org/officeDocument/2006/relationships/image" Target="../media/image146.png"/><Relationship Id="rId75" Type="http://schemas.openxmlformats.org/officeDocument/2006/relationships/customXml" Target="../ink/ink170.xml"/><Relationship Id="rId83" Type="http://schemas.openxmlformats.org/officeDocument/2006/relationships/customXml" Target="../ink/ink174.xml"/><Relationship Id="rId88" Type="http://schemas.openxmlformats.org/officeDocument/2006/relationships/image" Target="../media/image155.png"/><Relationship Id="rId91" Type="http://schemas.openxmlformats.org/officeDocument/2006/relationships/customXml" Target="../ink/ink178.xml"/><Relationship Id="rId96" Type="http://schemas.openxmlformats.org/officeDocument/2006/relationships/image" Target="../media/image159.png"/><Relationship Id="rId111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6.xml"/><Relationship Id="rId15" Type="http://schemas.openxmlformats.org/officeDocument/2006/relationships/image" Target="../media/image119.png"/><Relationship Id="rId23" Type="http://schemas.openxmlformats.org/officeDocument/2006/relationships/image" Target="../media/image123.png"/><Relationship Id="rId28" Type="http://schemas.openxmlformats.org/officeDocument/2006/relationships/customXml" Target="../ink/ink147.xml"/><Relationship Id="rId36" Type="http://schemas.openxmlformats.org/officeDocument/2006/relationships/customXml" Target="../ink/ink151.xml"/><Relationship Id="rId49" Type="http://schemas.openxmlformats.org/officeDocument/2006/relationships/image" Target="../media/image136.png"/><Relationship Id="rId57" Type="http://schemas.openxmlformats.org/officeDocument/2006/relationships/customXml" Target="../ink/ink161.xml"/><Relationship Id="rId106" Type="http://schemas.openxmlformats.org/officeDocument/2006/relationships/customXml" Target="../ink/ink186.xml"/><Relationship Id="rId114" Type="http://schemas.openxmlformats.org/officeDocument/2006/relationships/customXml" Target="../ink/ink190.xml"/><Relationship Id="rId10" Type="http://schemas.openxmlformats.org/officeDocument/2006/relationships/customXml" Target="../ink/ink138.xml"/><Relationship Id="rId31" Type="http://schemas.openxmlformats.org/officeDocument/2006/relationships/image" Target="../media/image127.png"/><Relationship Id="rId44" Type="http://schemas.openxmlformats.org/officeDocument/2006/relationships/customXml" Target="../ink/ink155.xml"/><Relationship Id="rId52" Type="http://schemas.openxmlformats.org/officeDocument/2006/relationships/customXml" Target="../ink/ink159.xml"/><Relationship Id="rId60" Type="http://schemas.openxmlformats.org/officeDocument/2006/relationships/image" Target="../media/image141.png"/><Relationship Id="rId65" Type="http://schemas.openxmlformats.org/officeDocument/2006/relationships/customXml" Target="../ink/ink165.xml"/><Relationship Id="rId73" Type="http://schemas.openxmlformats.org/officeDocument/2006/relationships/customXml" Target="../ink/ink169.xml"/><Relationship Id="rId78" Type="http://schemas.openxmlformats.org/officeDocument/2006/relationships/image" Target="../media/image150.png"/><Relationship Id="rId81" Type="http://schemas.openxmlformats.org/officeDocument/2006/relationships/customXml" Target="../ink/ink173.xml"/><Relationship Id="rId86" Type="http://schemas.openxmlformats.org/officeDocument/2006/relationships/image" Target="../media/image154.png"/><Relationship Id="rId94" Type="http://schemas.openxmlformats.org/officeDocument/2006/relationships/image" Target="../media/image158.png"/><Relationship Id="rId99" Type="http://schemas.openxmlformats.org/officeDocument/2006/relationships/customXml" Target="../ink/ink182.xml"/><Relationship Id="rId101" Type="http://schemas.openxmlformats.org/officeDocument/2006/relationships/customXml" Target="../ink/ink183.xml"/><Relationship Id="rId4" Type="http://schemas.openxmlformats.org/officeDocument/2006/relationships/customXml" Target="../ink/ink135.xml"/><Relationship Id="rId9" Type="http://schemas.openxmlformats.org/officeDocument/2006/relationships/image" Target="../media/image116.png"/><Relationship Id="rId13" Type="http://schemas.openxmlformats.org/officeDocument/2006/relationships/image" Target="../media/image118.png"/><Relationship Id="rId18" Type="http://schemas.openxmlformats.org/officeDocument/2006/relationships/customXml" Target="../ink/ink142.xml"/><Relationship Id="rId39" Type="http://schemas.openxmlformats.org/officeDocument/2006/relationships/image" Target="../media/image131.png"/><Relationship Id="rId109" Type="http://schemas.openxmlformats.org/officeDocument/2006/relationships/image" Target="../media/image165.png"/><Relationship Id="rId34" Type="http://schemas.openxmlformats.org/officeDocument/2006/relationships/customXml" Target="../ink/ink150.xml"/><Relationship Id="rId50" Type="http://schemas.openxmlformats.org/officeDocument/2006/relationships/customXml" Target="../ink/ink158.xml"/><Relationship Id="rId55" Type="http://schemas.openxmlformats.org/officeDocument/2006/relationships/customXml" Target="../ink/ink160.xml"/><Relationship Id="rId76" Type="http://schemas.openxmlformats.org/officeDocument/2006/relationships/image" Target="../media/image149.png"/><Relationship Id="rId97" Type="http://schemas.openxmlformats.org/officeDocument/2006/relationships/customXml" Target="../ink/ink181.xml"/><Relationship Id="rId104" Type="http://schemas.openxmlformats.org/officeDocument/2006/relationships/image" Target="../media/image163.png"/><Relationship Id="rId7" Type="http://schemas.openxmlformats.org/officeDocument/2006/relationships/image" Target="../media/image115.png"/><Relationship Id="rId71" Type="http://schemas.openxmlformats.org/officeDocument/2006/relationships/customXml" Target="../ink/ink168.xml"/><Relationship Id="rId92" Type="http://schemas.openxmlformats.org/officeDocument/2006/relationships/image" Target="../media/image157.png"/><Relationship Id="rId2" Type="http://schemas.openxmlformats.org/officeDocument/2006/relationships/customXml" Target="../ink/ink134.xml"/><Relationship Id="rId29" Type="http://schemas.openxmlformats.org/officeDocument/2006/relationships/image" Target="../media/image126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3.xml"/><Relationship Id="rId117" Type="http://schemas.openxmlformats.org/officeDocument/2006/relationships/customXml" Target="../ink/ink248.xml"/><Relationship Id="rId21" Type="http://schemas.openxmlformats.org/officeDocument/2006/relationships/image" Target="../media/image122.png"/><Relationship Id="rId42" Type="http://schemas.openxmlformats.org/officeDocument/2006/relationships/customXml" Target="../ink/ink211.xml"/><Relationship Id="rId47" Type="http://schemas.openxmlformats.org/officeDocument/2006/relationships/image" Target="../media/image136.png"/><Relationship Id="rId63" Type="http://schemas.openxmlformats.org/officeDocument/2006/relationships/image" Target="../media/image1600.png"/><Relationship Id="rId68" Type="http://schemas.openxmlformats.org/officeDocument/2006/relationships/customXml" Target="../ink/ink224.xml"/><Relationship Id="rId84" Type="http://schemas.openxmlformats.org/officeDocument/2006/relationships/image" Target="../media/image2.jpg"/><Relationship Id="rId89" Type="http://schemas.openxmlformats.org/officeDocument/2006/relationships/customXml" Target="../ink/ink234.xml"/><Relationship Id="rId112" Type="http://schemas.openxmlformats.org/officeDocument/2006/relationships/image" Target="../media/image182.png"/><Relationship Id="rId133" Type="http://schemas.openxmlformats.org/officeDocument/2006/relationships/image" Target="../media/image192.png"/><Relationship Id="rId138" Type="http://schemas.openxmlformats.org/officeDocument/2006/relationships/customXml" Target="../ink/ink259.xml"/><Relationship Id="rId154" Type="http://schemas.openxmlformats.org/officeDocument/2006/relationships/customXml" Target="../ink/ink267.xml"/><Relationship Id="rId159" Type="http://schemas.openxmlformats.org/officeDocument/2006/relationships/image" Target="../media/image205.png"/><Relationship Id="rId175" Type="http://schemas.openxmlformats.org/officeDocument/2006/relationships/image" Target="../media/image213.png"/><Relationship Id="rId170" Type="http://schemas.openxmlformats.org/officeDocument/2006/relationships/customXml" Target="../ink/ink275.xml"/><Relationship Id="rId16" Type="http://schemas.openxmlformats.org/officeDocument/2006/relationships/customXml" Target="../ink/ink198.xml"/><Relationship Id="rId107" Type="http://schemas.openxmlformats.org/officeDocument/2006/relationships/customXml" Target="../ink/ink243.xml"/><Relationship Id="rId11" Type="http://schemas.openxmlformats.org/officeDocument/2006/relationships/image" Target="../media/image117.png"/><Relationship Id="rId32" Type="http://schemas.openxmlformats.org/officeDocument/2006/relationships/customXml" Target="../ink/ink206.xml"/><Relationship Id="rId37" Type="http://schemas.openxmlformats.org/officeDocument/2006/relationships/image" Target="../media/image131.png"/><Relationship Id="rId53" Type="http://schemas.openxmlformats.org/officeDocument/2006/relationships/image" Target="../media/image1550.png"/><Relationship Id="rId58" Type="http://schemas.openxmlformats.org/officeDocument/2006/relationships/customXml" Target="../ink/ink219.xml"/><Relationship Id="rId74" Type="http://schemas.openxmlformats.org/officeDocument/2006/relationships/customXml" Target="../ink/ink227.xml"/><Relationship Id="rId79" Type="http://schemas.openxmlformats.org/officeDocument/2006/relationships/image" Target="../media/image1670.png"/><Relationship Id="rId102" Type="http://schemas.openxmlformats.org/officeDocument/2006/relationships/image" Target="../media/image177.png"/><Relationship Id="rId123" Type="http://schemas.openxmlformats.org/officeDocument/2006/relationships/customXml" Target="../ink/ink251.xml"/><Relationship Id="rId128" Type="http://schemas.openxmlformats.org/officeDocument/2006/relationships/customXml" Target="../ink/ink254.xml"/><Relationship Id="rId144" Type="http://schemas.openxmlformats.org/officeDocument/2006/relationships/customXml" Target="../ink/ink262.xml"/><Relationship Id="rId149" Type="http://schemas.openxmlformats.org/officeDocument/2006/relationships/image" Target="../media/image200.png"/><Relationship Id="rId5" Type="http://schemas.openxmlformats.org/officeDocument/2006/relationships/image" Target="../media/image114.png"/><Relationship Id="rId90" Type="http://schemas.openxmlformats.org/officeDocument/2006/relationships/image" Target="../media/image171.png"/><Relationship Id="rId95" Type="http://schemas.openxmlformats.org/officeDocument/2006/relationships/customXml" Target="../ink/ink237.xml"/><Relationship Id="rId160" Type="http://schemas.openxmlformats.org/officeDocument/2006/relationships/customXml" Target="../ink/ink270.xml"/><Relationship Id="rId165" Type="http://schemas.openxmlformats.org/officeDocument/2006/relationships/image" Target="../media/image208.png"/><Relationship Id="rId22" Type="http://schemas.openxmlformats.org/officeDocument/2006/relationships/customXml" Target="../ink/ink201.xml"/><Relationship Id="rId27" Type="http://schemas.openxmlformats.org/officeDocument/2006/relationships/image" Target="../media/image125.png"/><Relationship Id="rId43" Type="http://schemas.openxmlformats.org/officeDocument/2006/relationships/image" Target="../media/image134.png"/><Relationship Id="rId48" Type="http://schemas.openxmlformats.org/officeDocument/2006/relationships/customXml" Target="../ink/ink214.xml"/><Relationship Id="rId64" Type="http://schemas.openxmlformats.org/officeDocument/2006/relationships/customXml" Target="../ink/ink222.xml"/><Relationship Id="rId69" Type="http://schemas.openxmlformats.org/officeDocument/2006/relationships/image" Target="../media/image1630.png"/><Relationship Id="rId113" Type="http://schemas.openxmlformats.org/officeDocument/2006/relationships/customXml" Target="../ink/ink246.xml"/><Relationship Id="rId118" Type="http://schemas.openxmlformats.org/officeDocument/2006/relationships/image" Target="../media/image185.png"/><Relationship Id="rId134" Type="http://schemas.openxmlformats.org/officeDocument/2006/relationships/customXml" Target="../ink/ink257.xml"/><Relationship Id="rId139" Type="http://schemas.openxmlformats.org/officeDocument/2006/relationships/image" Target="../media/image195.png"/><Relationship Id="rId80" Type="http://schemas.openxmlformats.org/officeDocument/2006/relationships/customXml" Target="../ink/ink230.xml"/><Relationship Id="rId85" Type="http://schemas.openxmlformats.org/officeDocument/2006/relationships/customXml" Target="../ink/ink232.xml"/><Relationship Id="rId150" Type="http://schemas.openxmlformats.org/officeDocument/2006/relationships/customXml" Target="../ink/ink265.xml"/><Relationship Id="rId155" Type="http://schemas.openxmlformats.org/officeDocument/2006/relationships/image" Target="../media/image203.png"/><Relationship Id="rId171" Type="http://schemas.openxmlformats.org/officeDocument/2006/relationships/image" Target="../media/image211.png"/><Relationship Id="rId176" Type="http://schemas.openxmlformats.org/officeDocument/2006/relationships/customXml" Target="../ink/ink278.xml"/><Relationship Id="rId12" Type="http://schemas.openxmlformats.org/officeDocument/2006/relationships/customXml" Target="../ink/ink196.xml"/><Relationship Id="rId17" Type="http://schemas.openxmlformats.org/officeDocument/2006/relationships/image" Target="../media/image120.png"/><Relationship Id="rId33" Type="http://schemas.openxmlformats.org/officeDocument/2006/relationships/image" Target="../media/image129.png"/><Relationship Id="rId38" Type="http://schemas.openxmlformats.org/officeDocument/2006/relationships/customXml" Target="../ink/ink209.xml"/><Relationship Id="rId59" Type="http://schemas.openxmlformats.org/officeDocument/2006/relationships/image" Target="../media/image1580.png"/><Relationship Id="rId103" Type="http://schemas.openxmlformats.org/officeDocument/2006/relationships/customXml" Target="../ink/ink241.xml"/><Relationship Id="rId108" Type="http://schemas.openxmlformats.org/officeDocument/2006/relationships/image" Target="../media/image180.png"/><Relationship Id="rId124" Type="http://schemas.openxmlformats.org/officeDocument/2006/relationships/customXml" Target="../ink/ink252.xml"/><Relationship Id="rId129" Type="http://schemas.openxmlformats.org/officeDocument/2006/relationships/image" Target="../media/image190.png"/><Relationship Id="rId54" Type="http://schemas.openxmlformats.org/officeDocument/2006/relationships/customXml" Target="../ink/ink217.xml"/><Relationship Id="rId70" Type="http://schemas.openxmlformats.org/officeDocument/2006/relationships/customXml" Target="../ink/ink225.xml"/><Relationship Id="rId75" Type="http://schemas.openxmlformats.org/officeDocument/2006/relationships/image" Target="../media/image150.png"/><Relationship Id="rId91" Type="http://schemas.openxmlformats.org/officeDocument/2006/relationships/customXml" Target="../ink/ink235.xml"/><Relationship Id="rId96" Type="http://schemas.openxmlformats.org/officeDocument/2006/relationships/image" Target="../media/image174.png"/><Relationship Id="rId140" Type="http://schemas.openxmlformats.org/officeDocument/2006/relationships/customXml" Target="../ink/ink260.xml"/><Relationship Id="rId145" Type="http://schemas.openxmlformats.org/officeDocument/2006/relationships/image" Target="../media/image198.png"/><Relationship Id="rId161" Type="http://schemas.openxmlformats.org/officeDocument/2006/relationships/image" Target="../media/image206.png"/><Relationship Id="rId166" Type="http://schemas.openxmlformats.org/officeDocument/2006/relationships/customXml" Target="../ink/ink27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3.xml"/><Relationship Id="rId23" Type="http://schemas.openxmlformats.org/officeDocument/2006/relationships/image" Target="../media/image123.png"/><Relationship Id="rId28" Type="http://schemas.openxmlformats.org/officeDocument/2006/relationships/customXml" Target="../ink/ink204.xml"/><Relationship Id="rId49" Type="http://schemas.openxmlformats.org/officeDocument/2006/relationships/image" Target="../media/image137.png"/><Relationship Id="rId114" Type="http://schemas.openxmlformats.org/officeDocument/2006/relationships/image" Target="../media/image183.png"/><Relationship Id="rId119" Type="http://schemas.openxmlformats.org/officeDocument/2006/relationships/customXml" Target="../ink/ink249.xml"/><Relationship Id="rId10" Type="http://schemas.openxmlformats.org/officeDocument/2006/relationships/customXml" Target="../ink/ink195.xml"/><Relationship Id="rId31" Type="http://schemas.openxmlformats.org/officeDocument/2006/relationships/image" Target="../media/image128.png"/><Relationship Id="rId44" Type="http://schemas.openxmlformats.org/officeDocument/2006/relationships/customXml" Target="../ink/ink212.xml"/><Relationship Id="rId52" Type="http://schemas.openxmlformats.org/officeDocument/2006/relationships/customXml" Target="../ink/ink216.xml"/><Relationship Id="rId60" Type="http://schemas.openxmlformats.org/officeDocument/2006/relationships/customXml" Target="../ink/ink220.xml"/><Relationship Id="rId65" Type="http://schemas.openxmlformats.org/officeDocument/2006/relationships/image" Target="../media/image1610.png"/><Relationship Id="rId73" Type="http://schemas.openxmlformats.org/officeDocument/2006/relationships/image" Target="../media/image1650.png"/><Relationship Id="rId78" Type="http://schemas.openxmlformats.org/officeDocument/2006/relationships/customXml" Target="../ink/ink229.xml"/><Relationship Id="rId81" Type="http://schemas.openxmlformats.org/officeDocument/2006/relationships/image" Target="../media/image1680.png"/><Relationship Id="rId86" Type="http://schemas.openxmlformats.org/officeDocument/2006/relationships/image" Target="../media/image127.png"/><Relationship Id="rId94" Type="http://schemas.openxmlformats.org/officeDocument/2006/relationships/image" Target="../media/image173.png"/><Relationship Id="rId99" Type="http://schemas.openxmlformats.org/officeDocument/2006/relationships/customXml" Target="../ink/ink239.xml"/><Relationship Id="rId101" Type="http://schemas.openxmlformats.org/officeDocument/2006/relationships/customXml" Target="../ink/ink240.xml"/><Relationship Id="rId122" Type="http://schemas.openxmlformats.org/officeDocument/2006/relationships/image" Target="../media/image187.png"/><Relationship Id="rId130" Type="http://schemas.openxmlformats.org/officeDocument/2006/relationships/customXml" Target="../ink/ink255.xml"/><Relationship Id="rId135" Type="http://schemas.openxmlformats.org/officeDocument/2006/relationships/image" Target="../media/image193.png"/><Relationship Id="rId143" Type="http://schemas.openxmlformats.org/officeDocument/2006/relationships/image" Target="../media/image197.png"/><Relationship Id="rId148" Type="http://schemas.openxmlformats.org/officeDocument/2006/relationships/customXml" Target="../ink/ink264.xml"/><Relationship Id="rId151" Type="http://schemas.openxmlformats.org/officeDocument/2006/relationships/image" Target="../media/image201.png"/><Relationship Id="rId156" Type="http://schemas.openxmlformats.org/officeDocument/2006/relationships/customXml" Target="../ink/ink268.xml"/><Relationship Id="rId164" Type="http://schemas.openxmlformats.org/officeDocument/2006/relationships/customXml" Target="../ink/ink272.xml"/><Relationship Id="rId169" Type="http://schemas.openxmlformats.org/officeDocument/2006/relationships/image" Target="../media/image210.png"/><Relationship Id="rId177" Type="http://schemas.openxmlformats.org/officeDocument/2006/relationships/customXml" Target="../ink/ink279.xml"/><Relationship Id="rId4" Type="http://schemas.openxmlformats.org/officeDocument/2006/relationships/customXml" Target="../ink/ink192.xml"/><Relationship Id="rId9" Type="http://schemas.openxmlformats.org/officeDocument/2006/relationships/image" Target="../media/image116.png"/><Relationship Id="rId172" Type="http://schemas.openxmlformats.org/officeDocument/2006/relationships/customXml" Target="../ink/ink276.xml"/><Relationship Id="rId13" Type="http://schemas.openxmlformats.org/officeDocument/2006/relationships/image" Target="../media/image118.png"/><Relationship Id="rId18" Type="http://schemas.openxmlformats.org/officeDocument/2006/relationships/customXml" Target="../ink/ink199.xml"/><Relationship Id="rId39" Type="http://schemas.openxmlformats.org/officeDocument/2006/relationships/image" Target="../media/image132.png"/><Relationship Id="rId109" Type="http://schemas.openxmlformats.org/officeDocument/2006/relationships/customXml" Target="../ink/ink244.xml"/><Relationship Id="rId34" Type="http://schemas.openxmlformats.org/officeDocument/2006/relationships/customXml" Target="../ink/ink207.xml"/><Relationship Id="rId50" Type="http://schemas.openxmlformats.org/officeDocument/2006/relationships/customXml" Target="../ink/ink215.xml"/><Relationship Id="rId55" Type="http://schemas.openxmlformats.org/officeDocument/2006/relationships/image" Target="../media/image1560.png"/><Relationship Id="rId76" Type="http://schemas.openxmlformats.org/officeDocument/2006/relationships/customXml" Target="../ink/ink228.xml"/><Relationship Id="rId97" Type="http://schemas.openxmlformats.org/officeDocument/2006/relationships/customXml" Target="../ink/ink238.xml"/><Relationship Id="rId104" Type="http://schemas.openxmlformats.org/officeDocument/2006/relationships/image" Target="../media/image178.png"/><Relationship Id="rId120" Type="http://schemas.openxmlformats.org/officeDocument/2006/relationships/image" Target="../media/image186.png"/><Relationship Id="rId125" Type="http://schemas.openxmlformats.org/officeDocument/2006/relationships/image" Target="../media/image188.png"/><Relationship Id="rId141" Type="http://schemas.openxmlformats.org/officeDocument/2006/relationships/image" Target="../media/image196.png"/><Relationship Id="rId146" Type="http://schemas.openxmlformats.org/officeDocument/2006/relationships/customXml" Target="../ink/ink263.xml"/><Relationship Id="rId167" Type="http://schemas.openxmlformats.org/officeDocument/2006/relationships/image" Target="../media/image209.png"/><Relationship Id="rId7" Type="http://schemas.openxmlformats.org/officeDocument/2006/relationships/image" Target="../media/image115.png"/><Relationship Id="rId71" Type="http://schemas.openxmlformats.org/officeDocument/2006/relationships/image" Target="../media/image1640.png"/><Relationship Id="rId92" Type="http://schemas.openxmlformats.org/officeDocument/2006/relationships/image" Target="../media/image172.png"/><Relationship Id="rId162" Type="http://schemas.openxmlformats.org/officeDocument/2006/relationships/customXml" Target="../ink/ink271.xml"/><Relationship Id="rId2" Type="http://schemas.openxmlformats.org/officeDocument/2006/relationships/customXml" Target="../ink/ink191.xml"/><Relationship Id="rId29" Type="http://schemas.openxmlformats.org/officeDocument/2006/relationships/image" Target="../media/image126.png"/><Relationship Id="rId24" Type="http://schemas.openxmlformats.org/officeDocument/2006/relationships/customXml" Target="../ink/ink202.xml"/><Relationship Id="rId40" Type="http://schemas.openxmlformats.org/officeDocument/2006/relationships/customXml" Target="../ink/ink210.xml"/><Relationship Id="rId45" Type="http://schemas.openxmlformats.org/officeDocument/2006/relationships/image" Target="../media/image135.png"/><Relationship Id="rId66" Type="http://schemas.openxmlformats.org/officeDocument/2006/relationships/customXml" Target="../ink/ink223.xml"/><Relationship Id="rId87" Type="http://schemas.openxmlformats.org/officeDocument/2006/relationships/customXml" Target="../ink/ink233.xml"/><Relationship Id="rId110" Type="http://schemas.openxmlformats.org/officeDocument/2006/relationships/image" Target="../media/image181.png"/><Relationship Id="rId115" Type="http://schemas.openxmlformats.org/officeDocument/2006/relationships/customXml" Target="../ink/ink247.xml"/><Relationship Id="rId131" Type="http://schemas.openxmlformats.org/officeDocument/2006/relationships/image" Target="../media/image191.png"/><Relationship Id="rId136" Type="http://schemas.openxmlformats.org/officeDocument/2006/relationships/customXml" Target="../ink/ink258.xml"/><Relationship Id="rId157" Type="http://schemas.openxmlformats.org/officeDocument/2006/relationships/image" Target="../media/image204.png"/><Relationship Id="rId178" Type="http://schemas.openxmlformats.org/officeDocument/2006/relationships/image" Target="../media/image214.png"/><Relationship Id="rId61" Type="http://schemas.openxmlformats.org/officeDocument/2006/relationships/image" Target="../media/image1590.png"/><Relationship Id="rId82" Type="http://schemas.openxmlformats.org/officeDocument/2006/relationships/customXml" Target="../ink/ink231.xml"/><Relationship Id="rId152" Type="http://schemas.openxmlformats.org/officeDocument/2006/relationships/customXml" Target="../ink/ink266.xml"/><Relationship Id="rId173" Type="http://schemas.openxmlformats.org/officeDocument/2006/relationships/image" Target="../media/image212.png"/><Relationship Id="rId19" Type="http://schemas.openxmlformats.org/officeDocument/2006/relationships/image" Target="../media/image121.png"/><Relationship Id="rId14" Type="http://schemas.openxmlformats.org/officeDocument/2006/relationships/customXml" Target="../ink/ink197.xml"/><Relationship Id="rId30" Type="http://schemas.openxmlformats.org/officeDocument/2006/relationships/customXml" Target="../ink/ink205.xml"/><Relationship Id="rId35" Type="http://schemas.openxmlformats.org/officeDocument/2006/relationships/image" Target="../media/image130.png"/><Relationship Id="rId56" Type="http://schemas.openxmlformats.org/officeDocument/2006/relationships/customXml" Target="../ink/ink218.xml"/><Relationship Id="rId77" Type="http://schemas.openxmlformats.org/officeDocument/2006/relationships/image" Target="../media/image1660.png"/><Relationship Id="rId100" Type="http://schemas.openxmlformats.org/officeDocument/2006/relationships/image" Target="../media/image176.png"/><Relationship Id="rId105" Type="http://schemas.openxmlformats.org/officeDocument/2006/relationships/customXml" Target="../ink/ink242.xml"/><Relationship Id="rId126" Type="http://schemas.openxmlformats.org/officeDocument/2006/relationships/customXml" Target="../ink/ink253.xml"/><Relationship Id="rId147" Type="http://schemas.openxmlformats.org/officeDocument/2006/relationships/image" Target="../media/image199.png"/><Relationship Id="rId168" Type="http://schemas.openxmlformats.org/officeDocument/2006/relationships/customXml" Target="../ink/ink274.xml"/><Relationship Id="rId8" Type="http://schemas.openxmlformats.org/officeDocument/2006/relationships/customXml" Target="../ink/ink194.xml"/><Relationship Id="rId51" Type="http://schemas.openxmlformats.org/officeDocument/2006/relationships/image" Target="../media/image138.png"/><Relationship Id="rId72" Type="http://schemas.openxmlformats.org/officeDocument/2006/relationships/customXml" Target="../ink/ink226.xml"/><Relationship Id="rId93" Type="http://schemas.openxmlformats.org/officeDocument/2006/relationships/customXml" Target="../ink/ink236.xml"/><Relationship Id="rId98" Type="http://schemas.openxmlformats.org/officeDocument/2006/relationships/image" Target="../media/image175.png"/><Relationship Id="rId121" Type="http://schemas.openxmlformats.org/officeDocument/2006/relationships/customXml" Target="../ink/ink250.xml"/><Relationship Id="rId142" Type="http://schemas.openxmlformats.org/officeDocument/2006/relationships/customXml" Target="../ink/ink261.xml"/><Relationship Id="rId163" Type="http://schemas.openxmlformats.org/officeDocument/2006/relationships/image" Target="../media/image207.png"/><Relationship Id="rId3" Type="http://schemas.openxmlformats.org/officeDocument/2006/relationships/image" Target="../media/image113.png"/><Relationship Id="rId25" Type="http://schemas.openxmlformats.org/officeDocument/2006/relationships/image" Target="../media/image124.png"/><Relationship Id="rId46" Type="http://schemas.openxmlformats.org/officeDocument/2006/relationships/customXml" Target="../ink/ink213.xml"/><Relationship Id="rId67" Type="http://schemas.openxmlformats.org/officeDocument/2006/relationships/image" Target="../media/image1620.png"/><Relationship Id="rId116" Type="http://schemas.openxmlformats.org/officeDocument/2006/relationships/image" Target="../media/image184.png"/><Relationship Id="rId137" Type="http://schemas.openxmlformats.org/officeDocument/2006/relationships/image" Target="../media/image194.png"/><Relationship Id="rId158" Type="http://schemas.openxmlformats.org/officeDocument/2006/relationships/customXml" Target="../ink/ink269.xml"/><Relationship Id="rId20" Type="http://schemas.openxmlformats.org/officeDocument/2006/relationships/customXml" Target="../ink/ink200.xml"/><Relationship Id="rId41" Type="http://schemas.openxmlformats.org/officeDocument/2006/relationships/image" Target="../media/image133.png"/><Relationship Id="rId62" Type="http://schemas.openxmlformats.org/officeDocument/2006/relationships/customXml" Target="../ink/ink221.xml"/><Relationship Id="rId83" Type="http://schemas.openxmlformats.org/officeDocument/2006/relationships/image" Target="../media/image169.png"/><Relationship Id="rId88" Type="http://schemas.openxmlformats.org/officeDocument/2006/relationships/image" Target="../media/image170.png"/><Relationship Id="rId111" Type="http://schemas.openxmlformats.org/officeDocument/2006/relationships/customXml" Target="../ink/ink245.xml"/><Relationship Id="rId132" Type="http://schemas.openxmlformats.org/officeDocument/2006/relationships/customXml" Target="../ink/ink256.xml"/><Relationship Id="rId153" Type="http://schemas.openxmlformats.org/officeDocument/2006/relationships/image" Target="../media/image202.png"/><Relationship Id="rId174" Type="http://schemas.openxmlformats.org/officeDocument/2006/relationships/customXml" Target="../ink/ink277.xml"/><Relationship Id="rId15" Type="http://schemas.openxmlformats.org/officeDocument/2006/relationships/image" Target="../media/image119.png"/><Relationship Id="rId36" Type="http://schemas.openxmlformats.org/officeDocument/2006/relationships/customXml" Target="../ink/ink208.xml"/><Relationship Id="rId57" Type="http://schemas.openxmlformats.org/officeDocument/2006/relationships/image" Target="../media/image1570.png"/><Relationship Id="rId106" Type="http://schemas.openxmlformats.org/officeDocument/2006/relationships/image" Target="../media/image179.png"/><Relationship Id="rId127" Type="http://schemas.openxmlformats.org/officeDocument/2006/relationships/image" Target="../media/image189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2.xml"/><Relationship Id="rId21" Type="http://schemas.openxmlformats.org/officeDocument/2006/relationships/image" Target="../media/image122.png"/><Relationship Id="rId42" Type="http://schemas.openxmlformats.org/officeDocument/2006/relationships/customXml" Target="../ink/ink300.xml"/><Relationship Id="rId47" Type="http://schemas.openxmlformats.org/officeDocument/2006/relationships/image" Target="../media/image134.png"/><Relationship Id="rId63" Type="http://schemas.openxmlformats.org/officeDocument/2006/relationships/customXml" Target="../ink/ink310.xml"/><Relationship Id="rId68" Type="http://schemas.openxmlformats.org/officeDocument/2006/relationships/image" Target="../media/image2070.png"/><Relationship Id="rId84" Type="http://schemas.openxmlformats.org/officeDocument/2006/relationships/image" Target="../media/image215.png"/><Relationship Id="rId89" Type="http://schemas.openxmlformats.org/officeDocument/2006/relationships/customXml" Target="../ink/ink323.xml"/><Relationship Id="rId7" Type="http://schemas.openxmlformats.org/officeDocument/2006/relationships/image" Target="../media/image115.png"/><Relationship Id="rId71" Type="http://schemas.openxmlformats.org/officeDocument/2006/relationships/customXml" Target="../ink/ink314.xml"/><Relationship Id="rId92" Type="http://schemas.openxmlformats.org/officeDocument/2006/relationships/image" Target="../media/image219.png"/><Relationship Id="rId2" Type="http://schemas.openxmlformats.org/officeDocument/2006/relationships/customXml" Target="../ink/ink280.xml"/><Relationship Id="rId16" Type="http://schemas.openxmlformats.org/officeDocument/2006/relationships/customXml" Target="../ink/ink287.xml"/><Relationship Id="rId29" Type="http://schemas.openxmlformats.org/officeDocument/2006/relationships/image" Target="../media/image125.png"/><Relationship Id="rId11" Type="http://schemas.openxmlformats.org/officeDocument/2006/relationships/image" Target="../media/image117.png"/><Relationship Id="rId24" Type="http://schemas.openxmlformats.org/officeDocument/2006/relationships/customXml" Target="../ink/ink291.xml"/><Relationship Id="rId32" Type="http://schemas.openxmlformats.org/officeDocument/2006/relationships/customXml" Target="../ink/ink295.xml"/><Relationship Id="rId37" Type="http://schemas.openxmlformats.org/officeDocument/2006/relationships/image" Target="../media/image129.png"/><Relationship Id="rId40" Type="http://schemas.openxmlformats.org/officeDocument/2006/relationships/customXml" Target="../ink/ink299.xml"/><Relationship Id="rId45" Type="http://schemas.openxmlformats.org/officeDocument/2006/relationships/image" Target="../media/image133.png"/><Relationship Id="rId53" Type="http://schemas.openxmlformats.org/officeDocument/2006/relationships/image" Target="../media/image137.png"/><Relationship Id="rId58" Type="http://schemas.openxmlformats.org/officeDocument/2006/relationships/image" Target="../media/image2020.png"/><Relationship Id="rId66" Type="http://schemas.openxmlformats.org/officeDocument/2006/relationships/image" Target="../media/image2060.png"/><Relationship Id="rId74" Type="http://schemas.openxmlformats.org/officeDocument/2006/relationships/image" Target="../media/image2100.png"/><Relationship Id="rId79" Type="http://schemas.openxmlformats.org/officeDocument/2006/relationships/customXml" Target="../ink/ink318.xml"/><Relationship Id="rId87" Type="http://schemas.openxmlformats.org/officeDocument/2006/relationships/customXml" Target="../ink/ink322.xml"/><Relationship Id="rId102" Type="http://schemas.openxmlformats.org/officeDocument/2006/relationships/image" Target="../media/image161.png"/><Relationship Id="rId5" Type="http://schemas.openxmlformats.org/officeDocument/2006/relationships/image" Target="../media/image114.png"/><Relationship Id="rId61" Type="http://schemas.openxmlformats.org/officeDocument/2006/relationships/customXml" Target="../ink/ink309.xml"/><Relationship Id="rId82" Type="http://schemas.openxmlformats.org/officeDocument/2006/relationships/image" Target="../media/image2140.png"/><Relationship Id="rId90" Type="http://schemas.openxmlformats.org/officeDocument/2006/relationships/image" Target="../media/image218.png"/><Relationship Id="rId95" Type="http://schemas.openxmlformats.org/officeDocument/2006/relationships/customXml" Target="../ink/ink326.xml"/><Relationship Id="rId19" Type="http://schemas.openxmlformats.org/officeDocument/2006/relationships/image" Target="../media/image121.png"/><Relationship Id="rId14" Type="http://schemas.openxmlformats.org/officeDocument/2006/relationships/customXml" Target="../ink/ink286.xml"/><Relationship Id="rId22" Type="http://schemas.openxmlformats.org/officeDocument/2006/relationships/customXml" Target="../ink/ink290.xml"/><Relationship Id="rId27" Type="http://schemas.openxmlformats.org/officeDocument/2006/relationships/image" Target="../media/image124.png"/><Relationship Id="rId30" Type="http://schemas.openxmlformats.org/officeDocument/2006/relationships/customXml" Target="../ink/ink294.xml"/><Relationship Id="rId35" Type="http://schemas.openxmlformats.org/officeDocument/2006/relationships/image" Target="../media/image128.png"/><Relationship Id="rId43" Type="http://schemas.openxmlformats.org/officeDocument/2006/relationships/image" Target="../media/image132.png"/><Relationship Id="rId48" Type="http://schemas.openxmlformats.org/officeDocument/2006/relationships/customXml" Target="../ink/ink303.xml"/><Relationship Id="rId56" Type="http://schemas.openxmlformats.org/officeDocument/2006/relationships/image" Target="../media/image2.jpg"/><Relationship Id="rId64" Type="http://schemas.openxmlformats.org/officeDocument/2006/relationships/image" Target="../media/image2050.png"/><Relationship Id="rId69" Type="http://schemas.openxmlformats.org/officeDocument/2006/relationships/customXml" Target="../ink/ink313.xml"/><Relationship Id="rId77" Type="http://schemas.openxmlformats.org/officeDocument/2006/relationships/customXml" Target="../ink/ink317.xml"/><Relationship Id="rId100" Type="http://schemas.openxmlformats.org/officeDocument/2006/relationships/image" Target="../media/image223.png"/><Relationship Id="rId8" Type="http://schemas.openxmlformats.org/officeDocument/2006/relationships/customXml" Target="../ink/ink283.xml"/><Relationship Id="rId51" Type="http://schemas.openxmlformats.org/officeDocument/2006/relationships/image" Target="../media/image136.png"/><Relationship Id="rId72" Type="http://schemas.openxmlformats.org/officeDocument/2006/relationships/image" Target="../media/image2090.png"/><Relationship Id="rId80" Type="http://schemas.openxmlformats.org/officeDocument/2006/relationships/image" Target="../media/image2130.png"/><Relationship Id="rId85" Type="http://schemas.openxmlformats.org/officeDocument/2006/relationships/customXml" Target="../ink/ink321.xml"/><Relationship Id="rId93" Type="http://schemas.openxmlformats.org/officeDocument/2006/relationships/customXml" Target="../ink/ink325.xml"/><Relationship Id="rId98" Type="http://schemas.openxmlformats.org/officeDocument/2006/relationships/image" Target="../media/image222.png"/><Relationship Id="rId3" Type="http://schemas.openxmlformats.org/officeDocument/2006/relationships/image" Target="../media/image113.png"/><Relationship Id="rId12" Type="http://schemas.openxmlformats.org/officeDocument/2006/relationships/customXml" Target="../ink/ink285.xml"/><Relationship Id="rId17" Type="http://schemas.openxmlformats.org/officeDocument/2006/relationships/image" Target="../media/image120.png"/><Relationship Id="rId25" Type="http://schemas.openxmlformats.org/officeDocument/2006/relationships/image" Target="../media/image123.png"/><Relationship Id="rId33" Type="http://schemas.openxmlformats.org/officeDocument/2006/relationships/image" Target="../media/image127.png"/><Relationship Id="rId38" Type="http://schemas.openxmlformats.org/officeDocument/2006/relationships/customXml" Target="../ink/ink298.xml"/><Relationship Id="rId46" Type="http://schemas.openxmlformats.org/officeDocument/2006/relationships/customXml" Target="../ink/ink302.xml"/><Relationship Id="rId59" Type="http://schemas.openxmlformats.org/officeDocument/2006/relationships/customXml" Target="../ink/ink308.xml"/><Relationship Id="rId67" Type="http://schemas.openxmlformats.org/officeDocument/2006/relationships/customXml" Target="../ink/ink312.xml"/><Relationship Id="rId103" Type="http://schemas.openxmlformats.org/officeDocument/2006/relationships/customXml" Target="../ink/ink330.xml"/><Relationship Id="rId20" Type="http://schemas.openxmlformats.org/officeDocument/2006/relationships/customXml" Target="../ink/ink289.xml"/><Relationship Id="rId41" Type="http://schemas.openxmlformats.org/officeDocument/2006/relationships/image" Target="../media/image131.png"/><Relationship Id="rId54" Type="http://schemas.openxmlformats.org/officeDocument/2006/relationships/customXml" Target="../ink/ink306.xml"/><Relationship Id="rId62" Type="http://schemas.openxmlformats.org/officeDocument/2006/relationships/image" Target="../media/image2040.png"/><Relationship Id="rId70" Type="http://schemas.openxmlformats.org/officeDocument/2006/relationships/image" Target="../media/image2080.png"/><Relationship Id="rId75" Type="http://schemas.openxmlformats.org/officeDocument/2006/relationships/customXml" Target="../ink/ink316.xml"/><Relationship Id="rId83" Type="http://schemas.openxmlformats.org/officeDocument/2006/relationships/customXml" Target="../ink/ink320.xml"/><Relationship Id="rId88" Type="http://schemas.openxmlformats.org/officeDocument/2006/relationships/image" Target="../media/image217.png"/><Relationship Id="rId91" Type="http://schemas.openxmlformats.org/officeDocument/2006/relationships/customXml" Target="../ink/ink324.xml"/><Relationship Id="rId96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2.xml"/><Relationship Id="rId15" Type="http://schemas.openxmlformats.org/officeDocument/2006/relationships/image" Target="../media/image119.png"/><Relationship Id="rId23" Type="http://schemas.openxmlformats.org/officeDocument/2006/relationships/image" Target="../media/image2010.png"/><Relationship Id="rId28" Type="http://schemas.openxmlformats.org/officeDocument/2006/relationships/customXml" Target="../ink/ink293.xml"/><Relationship Id="rId36" Type="http://schemas.openxmlformats.org/officeDocument/2006/relationships/customXml" Target="../ink/ink297.xml"/><Relationship Id="rId49" Type="http://schemas.openxmlformats.org/officeDocument/2006/relationships/image" Target="../media/image135.png"/><Relationship Id="rId57" Type="http://schemas.openxmlformats.org/officeDocument/2006/relationships/customXml" Target="../ink/ink307.xml"/><Relationship Id="rId10" Type="http://schemas.openxmlformats.org/officeDocument/2006/relationships/customXml" Target="../ink/ink284.xml"/><Relationship Id="rId31" Type="http://schemas.openxmlformats.org/officeDocument/2006/relationships/image" Target="../media/image126.png"/><Relationship Id="rId44" Type="http://schemas.openxmlformats.org/officeDocument/2006/relationships/customXml" Target="../ink/ink301.xml"/><Relationship Id="rId52" Type="http://schemas.openxmlformats.org/officeDocument/2006/relationships/customXml" Target="../ink/ink305.xml"/><Relationship Id="rId60" Type="http://schemas.openxmlformats.org/officeDocument/2006/relationships/image" Target="../media/image2030.png"/><Relationship Id="rId65" Type="http://schemas.openxmlformats.org/officeDocument/2006/relationships/customXml" Target="../ink/ink311.xml"/><Relationship Id="rId73" Type="http://schemas.openxmlformats.org/officeDocument/2006/relationships/customXml" Target="../ink/ink315.xml"/><Relationship Id="rId78" Type="http://schemas.openxmlformats.org/officeDocument/2006/relationships/image" Target="../media/image2120.png"/><Relationship Id="rId81" Type="http://schemas.openxmlformats.org/officeDocument/2006/relationships/customXml" Target="../ink/ink319.xml"/><Relationship Id="rId86" Type="http://schemas.openxmlformats.org/officeDocument/2006/relationships/image" Target="../media/image216.png"/><Relationship Id="rId94" Type="http://schemas.openxmlformats.org/officeDocument/2006/relationships/image" Target="../media/image220.png"/><Relationship Id="rId99" Type="http://schemas.openxmlformats.org/officeDocument/2006/relationships/customXml" Target="../ink/ink328.xml"/><Relationship Id="rId101" Type="http://schemas.openxmlformats.org/officeDocument/2006/relationships/customXml" Target="../ink/ink329.xml"/><Relationship Id="rId4" Type="http://schemas.openxmlformats.org/officeDocument/2006/relationships/customXml" Target="../ink/ink281.xml"/><Relationship Id="rId9" Type="http://schemas.openxmlformats.org/officeDocument/2006/relationships/image" Target="../media/image116.png"/><Relationship Id="rId13" Type="http://schemas.openxmlformats.org/officeDocument/2006/relationships/image" Target="../media/image118.png"/><Relationship Id="rId18" Type="http://schemas.openxmlformats.org/officeDocument/2006/relationships/customXml" Target="../ink/ink288.xml"/><Relationship Id="rId39" Type="http://schemas.openxmlformats.org/officeDocument/2006/relationships/image" Target="../media/image130.png"/><Relationship Id="rId34" Type="http://schemas.openxmlformats.org/officeDocument/2006/relationships/customXml" Target="../ink/ink296.xml"/><Relationship Id="rId50" Type="http://schemas.openxmlformats.org/officeDocument/2006/relationships/customXml" Target="../ink/ink304.xml"/><Relationship Id="rId55" Type="http://schemas.openxmlformats.org/officeDocument/2006/relationships/image" Target="../media/image138.png"/><Relationship Id="rId76" Type="http://schemas.openxmlformats.org/officeDocument/2006/relationships/image" Target="../media/image2110.png"/><Relationship Id="rId97" Type="http://schemas.openxmlformats.org/officeDocument/2006/relationships/customXml" Target="../ink/ink327.xml"/><Relationship Id="rId104" Type="http://schemas.openxmlformats.org/officeDocument/2006/relationships/image" Target="../media/image22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8.xml"/><Relationship Id="rId21" Type="http://schemas.openxmlformats.org/officeDocument/2006/relationships/image" Target="../media/image122.png"/><Relationship Id="rId42" Type="http://schemas.openxmlformats.org/officeDocument/2006/relationships/customXml" Target="../ink/ink351.xml"/><Relationship Id="rId47" Type="http://schemas.openxmlformats.org/officeDocument/2006/relationships/image" Target="../media/image134.png"/><Relationship Id="rId63" Type="http://schemas.openxmlformats.org/officeDocument/2006/relationships/image" Target="../media/image2190.png"/><Relationship Id="rId68" Type="http://schemas.openxmlformats.org/officeDocument/2006/relationships/customXml" Target="../ink/ink364.xml"/><Relationship Id="rId84" Type="http://schemas.openxmlformats.org/officeDocument/2006/relationships/image" Target="../media/image2.jpg"/><Relationship Id="rId89" Type="http://schemas.openxmlformats.org/officeDocument/2006/relationships/customXml" Target="../ink/ink374.xml"/><Relationship Id="rId112" Type="http://schemas.openxmlformats.org/officeDocument/2006/relationships/image" Target="../media/image243.png"/><Relationship Id="rId133" Type="http://schemas.openxmlformats.org/officeDocument/2006/relationships/customXml" Target="../ink/ink396.xml"/><Relationship Id="rId138" Type="http://schemas.openxmlformats.org/officeDocument/2006/relationships/image" Target="../media/image256.png"/><Relationship Id="rId154" Type="http://schemas.openxmlformats.org/officeDocument/2006/relationships/image" Target="../media/image264.png"/><Relationship Id="rId159" Type="http://schemas.openxmlformats.org/officeDocument/2006/relationships/customXml" Target="../ink/ink409.xml"/><Relationship Id="rId175" Type="http://schemas.openxmlformats.org/officeDocument/2006/relationships/customXml" Target="../ink/ink417.xml"/><Relationship Id="rId170" Type="http://schemas.openxmlformats.org/officeDocument/2006/relationships/image" Target="../media/image272.png"/><Relationship Id="rId191" Type="http://schemas.openxmlformats.org/officeDocument/2006/relationships/customXml" Target="../ink/ink426.xml"/><Relationship Id="rId196" Type="http://schemas.openxmlformats.org/officeDocument/2006/relationships/image" Target="../media/image284.png"/><Relationship Id="rId16" Type="http://schemas.openxmlformats.org/officeDocument/2006/relationships/customXml" Target="../ink/ink338.xml"/><Relationship Id="rId107" Type="http://schemas.openxmlformats.org/officeDocument/2006/relationships/customXml" Target="../ink/ink383.xml"/><Relationship Id="rId11" Type="http://schemas.openxmlformats.org/officeDocument/2006/relationships/image" Target="../media/image117.png"/><Relationship Id="rId32" Type="http://schemas.openxmlformats.org/officeDocument/2006/relationships/customXml" Target="../ink/ink346.xml"/><Relationship Id="rId37" Type="http://schemas.openxmlformats.org/officeDocument/2006/relationships/image" Target="../media/image129.png"/><Relationship Id="rId53" Type="http://schemas.openxmlformats.org/officeDocument/2006/relationships/image" Target="../media/image137.png"/><Relationship Id="rId58" Type="http://schemas.openxmlformats.org/officeDocument/2006/relationships/customXml" Target="../ink/ink359.xml"/><Relationship Id="rId74" Type="http://schemas.openxmlformats.org/officeDocument/2006/relationships/customXml" Target="../ink/ink367.xml"/><Relationship Id="rId79" Type="http://schemas.openxmlformats.org/officeDocument/2006/relationships/image" Target="../media/image227.png"/><Relationship Id="rId102" Type="http://schemas.openxmlformats.org/officeDocument/2006/relationships/image" Target="../media/image238.png"/><Relationship Id="rId123" Type="http://schemas.openxmlformats.org/officeDocument/2006/relationships/customXml" Target="../ink/ink391.xml"/><Relationship Id="rId128" Type="http://schemas.openxmlformats.org/officeDocument/2006/relationships/image" Target="../media/image251.png"/><Relationship Id="rId144" Type="http://schemas.openxmlformats.org/officeDocument/2006/relationships/image" Target="../media/image259.png"/><Relationship Id="rId149" Type="http://schemas.openxmlformats.org/officeDocument/2006/relationships/customXml" Target="../ink/ink404.xml"/><Relationship Id="rId5" Type="http://schemas.openxmlformats.org/officeDocument/2006/relationships/image" Target="../media/image114.png"/><Relationship Id="rId90" Type="http://schemas.openxmlformats.org/officeDocument/2006/relationships/image" Target="../media/image232.png"/><Relationship Id="rId95" Type="http://schemas.openxmlformats.org/officeDocument/2006/relationships/customXml" Target="../ink/ink377.xml"/><Relationship Id="rId160" Type="http://schemas.openxmlformats.org/officeDocument/2006/relationships/image" Target="../media/image267.png"/><Relationship Id="rId165" Type="http://schemas.openxmlformats.org/officeDocument/2006/relationships/customXml" Target="../ink/ink412.xml"/><Relationship Id="rId181" Type="http://schemas.openxmlformats.org/officeDocument/2006/relationships/image" Target="../media/image277.png"/><Relationship Id="rId186" Type="http://schemas.openxmlformats.org/officeDocument/2006/relationships/image" Target="../media/image279.png"/><Relationship Id="rId22" Type="http://schemas.openxmlformats.org/officeDocument/2006/relationships/customXml" Target="../ink/ink341.xml"/><Relationship Id="rId27" Type="http://schemas.openxmlformats.org/officeDocument/2006/relationships/image" Target="../media/image124.png"/><Relationship Id="rId43" Type="http://schemas.openxmlformats.org/officeDocument/2006/relationships/image" Target="../media/image132.png"/><Relationship Id="rId48" Type="http://schemas.openxmlformats.org/officeDocument/2006/relationships/customXml" Target="../ink/ink354.xml"/><Relationship Id="rId64" Type="http://schemas.openxmlformats.org/officeDocument/2006/relationships/customXml" Target="../ink/ink362.xml"/><Relationship Id="rId69" Type="http://schemas.openxmlformats.org/officeDocument/2006/relationships/image" Target="../media/image2220.png"/><Relationship Id="rId113" Type="http://schemas.openxmlformats.org/officeDocument/2006/relationships/customXml" Target="../ink/ink386.xml"/><Relationship Id="rId118" Type="http://schemas.openxmlformats.org/officeDocument/2006/relationships/image" Target="../media/image246.png"/><Relationship Id="rId134" Type="http://schemas.openxmlformats.org/officeDocument/2006/relationships/image" Target="../media/image254.png"/><Relationship Id="rId139" Type="http://schemas.openxmlformats.org/officeDocument/2006/relationships/customXml" Target="../ink/ink399.xml"/><Relationship Id="rId80" Type="http://schemas.openxmlformats.org/officeDocument/2006/relationships/customXml" Target="../ink/ink370.xml"/><Relationship Id="rId85" Type="http://schemas.openxmlformats.org/officeDocument/2006/relationships/customXml" Target="../ink/ink372.xml"/><Relationship Id="rId150" Type="http://schemas.openxmlformats.org/officeDocument/2006/relationships/image" Target="../media/image262.png"/><Relationship Id="rId155" Type="http://schemas.openxmlformats.org/officeDocument/2006/relationships/customXml" Target="../ink/ink407.xml"/><Relationship Id="rId171" Type="http://schemas.openxmlformats.org/officeDocument/2006/relationships/customXml" Target="../ink/ink415.xml"/><Relationship Id="rId176" Type="http://schemas.openxmlformats.org/officeDocument/2006/relationships/image" Target="../media/image275.png"/><Relationship Id="rId192" Type="http://schemas.openxmlformats.org/officeDocument/2006/relationships/image" Target="../media/image282.png"/><Relationship Id="rId197" Type="http://schemas.openxmlformats.org/officeDocument/2006/relationships/customXml" Target="../ink/ink429.xml"/><Relationship Id="rId12" Type="http://schemas.openxmlformats.org/officeDocument/2006/relationships/customXml" Target="../ink/ink336.xml"/><Relationship Id="rId17" Type="http://schemas.openxmlformats.org/officeDocument/2006/relationships/image" Target="../media/image120.png"/><Relationship Id="rId33" Type="http://schemas.openxmlformats.org/officeDocument/2006/relationships/image" Target="../media/image127.png"/><Relationship Id="rId38" Type="http://schemas.openxmlformats.org/officeDocument/2006/relationships/customXml" Target="../ink/ink349.xml"/><Relationship Id="rId59" Type="http://schemas.openxmlformats.org/officeDocument/2006/relationships/image" Target="../media/image2170.png"/><Relationship Id="rId103" Type="http://schemas.openxmlformats.org/officeDocument/2006/relationships/customXml" Target="../ink/ink381.xml"/><Relationship Id="rId108" Type="http://schemas.openxmlformats.org/officeDocument/2006/relationships/image" Target="../media/image241.png"/><Relationship Id="rId124" Type="http://schemas.openxmlformats.org/officeDocument/2006/relationships/image" Target="../media/image249.png"/><Relationship Id="rId129" Type="http://schemas.openxmlformats.org/officeDocument/2006/relationships/customXml" Target="../ink/ink394.xml"/><Relationship Id="rId54" Type="http://schemas.openxmlformats.org/officeDocument/2006/relationships/customXml" Target="../ink/ink357.xml"/><Relationship Id="rId70" Type="http://schemas.openxmlformats.org/officeDocument/2006/relationships/customXml" Target="../ink/ink365.xml"/><Relationship Id="rId75" Type="http://schemas.openxmlformats.org/officeDocument/2006/relationships/image" Target="../media/image225.png"/><Relationship Id="rId91" Type="http://schemas.openxmlformats.org/officeDocument/2006/relationships/customXml" Target="../ink/ink375.xml"/><Relationship Id="rId96" Type="http://schemas.openxmlformats.org/officeDocument/2006/relationships/image" Target="../media/image235.png"/><Relationship Id="rId140" Type="http://schemas.openxmlformats.org/officeDocument/2006/relationships/image" Target="../media/image257.png"/><Relationship Id="rId145" Type="http://schemas.openxmlformats.org/officeDocument/2006/relationships/customXml" Target="../ink/ink402.xml"/><Relationship Id="rId161" Type="http://schemas.openxmlformats.org/officeDocument/2006/relationships/customXml" Target="../ink/ink410.xml"/><Relationship Id="rId166" Type="http://schemas.openxmlformats.org/officeDocument/2006/relationships/image" Target="../media/image270.png"/><Relationship Id="rId182" Type="http://schemas.openxmlformats.org/officeDocument/2006/relationships/customXml" Target="../ink/ink421.xml"/><Relationship Id="rId187" Type="http://schemas.openxmlformats.org/officeDocument/2006/relationships/customXml" Target="../ink/ink4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3.xml"/><Relationship Id="rId23" Type="http://schemas.openxmlformats.org/officeDocument/2006/relationships/image" Target="../media/image2010.png"/><Relationship Id="rId28" Type="http://schemas.openxmlformats.org/officeDocument/2006/relationships/customXml" Target="../ink/ink344.xml"/><Relationship Id="rId49" Type="http://schemas.openxmlformats.org/officeDocument/2006/relationships/image" Target="../media/image135.png"/><Relationship Id="rId114" Type="http://schemas.openxmlformats.org/officeDocument/2006/relationships/image" Target="../media/image244.png"/><Relationship Id="rId119" Type="http://schemas.openxmlformats.org/officeDocument/2006/relationships/customXml" Target="../ink/ink389.xml"/><Relationship Id="rId44" Type="http://schemas.openxmlformats.org/officeDocument/2006/relationships/customXml" Target="../ink/ink352.xml"/><Relationship Id="rId60" Type="http://schemas.openxmlformats.org/officeDocument/2006/relationships/customXml" Target="../ink/ink360.xml"/><Relationship Id="rId65" Type="http://schemas.openxmlformats.org/officeDocument/2006/relationships/image" Target="../media/image2200.png"/><Relationship Id="rId81" Type="http://schemas.openxmlformats.org/officeDocument/2006/relationships/image" Target="../media/image228.png"/><Relationship Id="rId86" Type="http://schemas.openxmlformats.org/officeDocument/2006/relationships/image" Target="../media/image230.png"/><Relationship Id="rId130" Type="http://schemas.openxmlformats.org/officeDocument/2006/relationships/image" Target="../media/image252.png"/><Relationship Id="rId135" Type="http://schemas.openxmlformats.org/officeDocument/2006/relationships/customXml" Target="../ink/ink397.xml"/><Relationship Id="rId151" Type="http://schemas.openxmlformats.org/officeDocument/2006/relationships/customXml" Target="../ink/ink405.xml"/><Relationship Id="rId156" Type="http://schemas.openxmlformats.org/officeDocument/2006/relationships/image" Target="../media/image265.png"/><Relationship Id="rId177" Type="http://schemas.openxmlformats.org/officeDocument/2006/relationships/customXml" Target="../ink/ink418.xml"/><Relationship Id="rId198" Type="http://schemas.openxmlformats.org/officeDocument/2006/relationships/image" Target="../media/image156.png"/><Relationship Id="rId172" Type="http://schemas.openxmlformats.org/officeDocument/2006/relationships/image" Target="../media/image273.png"/><Relationship Id="rId193" Type="http://schemas.openxmlformats.org/officeDocument/2006/relationships/customXml" Target="../ink/ink427.xml"/><Relationship Id="rId13" Type="http://schemas.openxmlformats.org/officeDocument/2006/relationships/image" Target="../media/image118.png"/><Relationship Id="rId18" Type="http://schemas.openxmlformats.org/officeDocument/2006/relationships/customXml" Target="../ink/ink339.xml"/><Relationship Id="rId39" Type="http://schemas.openxmlformats.org/officeDocument/2006/relationships/image" Target="../media/image130.png"/><Relationship Id="rId109" Type="http://schemas.openxmlformats.org/officeDocument/2006/relationships/customXml" Target="../ink/ink384.xml"/><Relationship Id="rId34" Type="http://schemas.openxmlformats.org/officeDocument/2006/relationships/customXml" Target="../ink/ink347.xml"/><Relationship Id="rId50" Type="http://schemas.openxmlformats.org/officeDocument/2006/relationships/customXml" Target="../ink/ink355.xml"/><Relationship Id="rId55" Type="http://schemas.openxmlformats.org/officeDocument/2006/relationships/image" Target="../media/image138.png"/><Relationship Id="rId76" Type="http://schemas.openxmlformats.org/officeDocument/2006/relationships/customXml" Target="../ink/ink368.xml"/><Relationship Id="rId97" Type="http://schemas.openxmlformats.org/officeDocument/2006/relationships/customXml" Target="../ink/ink378.xml"/><Relationship Id="rId104" Type="http://schemas.openxmlformats.org/officeDocument/2006/relationships/image" Target="../media/image239.png"/><Relationship Id="rId120" Type="http://schemas.openxmlformats.org/officeDocument/2006/relationships/image" Target="../media/image247.png"/><Relationship Id="rId125" Type="http://schemas.openxmlformats.org/officeDocument/2006/relationships/customXml" Target="../ink/ink392.xml"/><Relationship Id="rId141" Type="http://schemas.openxmlformats.org/officeDocument/2006/relationships/customXml" Target="../ink/ink400.xml"/><Relationship Id="rId146" Type="http://schemas.openxmlformats.org/officeDocument/2006/relationships/image" Target="../media/image260.png"/><Relationship Id="rId167" Type="http://schemas.openxmlformats.org/officeDocument/2006/relationships/customXml" Target="../ink/ink413.xml"/><Relationship Id="rId188" Type="http://schemas.openxmlformats.org/officeDocument/2006/relationships/image" Target="../media/image280.png"/><Relationship Id="rId7" Type="http://schemas.openxmlformats.org/officeDocument/2006/relationships/image" Target="../media/image115.png"/><Relationship Id="rId71" Type="http://schemas.openxmlformats.org/officeDocument/2006/relationships/image" Target="../media/image2230.png"/><Relationship Id="rId92" Type="http://schemas.openxmlformats.org/officeDocument/2006/relationships/image" Target="../media/image233.png"/><Relationship Id="rId162" Type="http://schemas.openxmlformats.org/officeDocument/2006/relationships/image" Target="../media/image268.png"/><Relationship Id="rId183" Type="http://schemas.openxmlformats.org/officeDocument/2006/relationships/customXml" Target="../ink/ink422.xml"/><Relationship Id="rId2" Type="http://schemas.openxmlformats.org/officeDocument/2006/relationships/customXml" Target="../ink/ink331.xml"/><Relationship Id="rId29" Type="http://schemas.openxmlformats.org/officeDocument/2006/relationships/image" Target="../media/image125.png"/><Relationship Id="rId24" Type="http://schemas.openxmlformats.org/officeDocument/2006/relationships/customXml" Target="../ink/ink342.xml"/><Relationship Id="rId40" Type="http://schemas.openxmlformats.org/officeDocument/2006/relationships/customXml" Target="../ink/ink350.xml"/><Relationship Id="rId45" Type="http://schemas.openxmlformats.org/officeDocument/2006/relationships/image" Target="../media/image133.png"/><Relationship Id="rId66" Type="http://schemas.openxmlformats.org/officeDocument/2006/relationships/customXml" Target="../ink/ink363.xml"/><Relationship Id="rId87" Type="http://schemas.openxmlformats.org/officeDocument/2006/relationships/customXml" Target="../ink/ink373.xml"/><Relationship Id="rId110" Type="http://schemas.openxmlformats.org/officeDocument/2006/relationships/image" Target="../media/image242.png"/><Relationship Id="rId115" Type="http://schemas.openxmlformats.org/officeDocument/2006/relationships/customXml" Target="../ink/ink387.xml"/><Relationship Id="rId131" Type="http://schemas.openxmlformats.org/officeDocument/2006/relationships/customXml" Target="../ink/ink395.xml"/><Relationship Id="rId136" Type="http://schemas.openxmlformats.org/officeDocument/2006/relationships/image" Target="../media/image255.png"/><Relationship Id="rId157" Type="http://schemas.openxmlformats.org/officeDocument/2006/relationships/customXml" Target="../ink/ink408.xml"/><Relationship Id="rId178" Type="http://schemas.openxmlformats.org/officeDocument/2006/relationships/image" Target="../media/image276.png"/><Relationship Id="rId61" Type="http://schemas.openxmlformats.org/officeDocument/2006/relationships/image" Target="../media/image2180.png"/><Relationship Id="rId82" Type="http://schemas.openxmlformats.org/officeDocument/2006/relationships/customXml" Target="../ink/ink371.xml"/><Relationship Id="rId152" Type="http://schemas.openxmlformats.org/officeDocument/2006/relationships/image" Target="../media/image263.png"/><Relationship Id="rId173" Type="http://schemas.openxmlformats.org/officeDocument/2006/relationships/customXml" Target="../ink/ink416.xml"/><Relationship Id="rId194" Type="http://schemas.openxmlformats.org/officeDocument/2006/relationships/image" Target="../media/image283.png"/><Relationship Id="rId19" Type="http://schemas.openxmlformats.org/officeDocument/2006/relationships/image" Target="../media/image121.png"/><Relationship Id="rId14" Type="http://schemas.openxmlformats.org/officeDocument/2006/relationships/customXml" Target="../ink/ink337.xml"/><Relationship Id="rId30" Type="http://schemas.openxmlformats.org/officeDocument/2006/relationships/customXml" Target="../ink/ink345.xml"/><Relationship Id="rId35" Type="http://schemas.openxmlformats.org/officeDocument/2006/relationships/image" Target="../media/image128.png"/><Relationship Id="rId56" Type="http://schemas.openxmlformats.org/officeDocument/2006/relationships/customXml" Target="../ink/ink358.xml"/><Relationship Id="rId77" Type="http://schemas.openxmlformats.org/officeDocument/2006/relationships/image" Target="../media/image226.png"/><Relationship Id="rId100" Type="http://schemas.openxmlformats.org/officeDocument/2006/relationships/image" Target="../media/image237.png"/><Relationship Id="rId105" Type="http://schemas.openxmlformats.org/officeDocument/2006/relationships/customXml" Target="../ink/ink382.xml"/><Relationship Id="rId126" Type="http://schemas.openxmlformats.org/officeDocument/2006/relationships/image" Target="../media/image250.png"/><Relationship Id="rId147" Type="http://schemas.openxmlformats.org/officeDocument/2006/relationships/customXml" Target="../ink/ink403.xml"/><Relationship Id="rId168" Type="http://schemas.openxmlformats.org/officeDocument/2006/relationships/image" Target="../media/image271.png"/><Relationship Id="rId8" Type="http://schemas.openxmlformats.org/officeDocument/2006/relationships/customXml" Target="../ink/ink334.xml"/><Relationship Id="rId51" Type="http://schemas.openxmlformats.org/officeDocument/2006/relationships/image" Target="../media/image136.png"/><Relationship Id="rId72" Type="http://schemas.openxmlformats.org/officeDocument/2006/relationships/customXml" Target="../ink/ink366.xml"/><Relationship Id="rId93" Type="http://schemas.openxmlformats.org/officeDocument/2006/relationships/customXml" Target="../ink/ink376.xml"/><Relationship Id="rId98" Type="http://schemas.openxmlformats.org/officeDocument/2006/relationships/image" Target="../media/image236.png"/><Relationship Id="rId121" Type="http://schemas.openxmlformats.org/officeDocument/2006/relationships/customXml" Target="../ink/ink390.xml"/><Relationship Id="rId142" Type="http://schemas.openxmlformats.org/officeDocument/2006/relationships/image" Target="../media/image258.png"/><Relationship Id="rId163" Type="http://schemas.openxmlformats.org/officeDocument/2006/relationships/customXml" Target="../ink/ink411.xml"/><Relationship Id="rId184" Type="http://schemas.openxmlformats.org/officeDocument/2006/relationships/image" Target="../media/image278.png"/><Relationship Id="rId189" Type="http://schemas.openxmlformats.org/officeDocument/2006/relationships/customXml" Target="../ink/ink425.xml"/><Relationship Id="rId3" Type="http://schemas.openxmlformats.org/officeDocument/2006/relationships/image" Target="../media/image113.png"/><Relationship Id="rId25" Type="http://schemas.openxmlformats.org/officeDocument/2006/relationships/image" Target="../media/image123.png"/><Relationship Id="rId46" Type="http://schemas.openxmlformats.org/officeDocument/2006/relationships/customXml" Target="../ink/ink353.xml"/><Relationship Id="rId67" Type="http://schemas.openxmlformats.org/officeDocument/2006/relationships/image" Target="../media/image2210.png"/><Relationship Id="rId116" Type="http://schemas.openxmlformats.org/officeDocument/2006/relationships/image" Target="../media/image245.png"/><Relationship Id="rId137" Type="http://schemas.openxmlformats.org/officeDocument/2006/relationships/customXml" Target="../ink/ink398.xml"/><Relationship Id="rId158" Type="http://schemas.openxmlformats.org/officeDocument/2006/relationships/image" Target="../media/image266.png"/><Relationship Id="rId20" Type="http://schemas.openxmlformats.org/officeDocument/2006/relationships/customXml" Target="../ink/ink340.xml"/><Relationship Id="rId41" Type="http://schemas.openxmlformats.org/officeDocument/2006/relationships/image" Target="../media/image131.png"/><Relationship Id="rId62" Type="http://schemas.openxmlformats.org/officeDocument/2006/relationships/customXml" Target="../ink/ink361.xml"/><Relationship Id="rId83" Type="http://schemas.openxmlformats.org/officeDocument/2006/relationships/image" Target="../media/image229.png"/><Relationship Id="rId88" Type="http://schemas.openxmlformats.org/officeDocument/2006/relationships/image" Target="../media/image231.png"/><Relationship Id="rId111" Type="http://schemas.openxmlformats.org/officeDocument/2006/relationships/customXml" Target="../ink/ink385.xml"/><Relationship Id="rId132" Type="http://schemas.openxmlformats.org/officeDocument/2006/relationships/image" Target="../media/image253.png"/><Relationship Id="rId153" Type="http://schemas.openxmlformats.org/officeDocument/2006/relationships/customXml" Target="../ink/ink406.xml"/><Relationship Id="rId174" Type="http://schemas.openxmlformats.org/officeDocument/2006/relationships/image" Target="../media/image274.png"/><Relationship Id="rId179" Type="http://schemas.openxmlformats.org/officeDocument/2006/relationships/customXml" Target="../ink/ink419.xml"/><Relationship Id="rId195" Type="http://schemas.openxmlformats.org/officeDocument/2006/relationships/customXml" Target="../ink/ink428.xml"/><Relationship Id="rId190" Type="http://schemas.openxmlformats.org/officeDocument/2006/relationships/image" Target="../media/image281.png"/><Relationship Id="rId15" Type="http://schemas.openxmlformats.org/officeDocument/2006/relationships/image" Target="../media/image119.png"/><Relationship Id="rId36" Type="http://schemas.openxmlformats.org/officeDocument/2006/relationships/customXml" Target="../ink/ink348.xml"/><Relationship Id="rId57" Type="http://schemas.openxmlformats.org/officeDocument/2006/relationships/image" Target="../media/image2160.png"/><Relationship Id="rId106" Type="http://schemas.openxmlformats.org/officeDocument/2006/relationships/image" Target="../media/image240.png"/><Relationship Id="rId127" Type="http://schemas.openxmlformats.org/officeDocument/2006/relationships/customXml" Target="../ink/ink393.xml"/><Relationship Id="rId10" Type="http://schemas.openxmlformats.org/officeDocument/2006/relationships/customXml" Target="../ink/ink335.xml"/><Relationship Id="rId31" Type="http://schemas.openxmlformats.org/officeDocument/2006/relationships/image" Target="../media/image126.png"/><Relationship Id="rId52" Type="http://schemas.openxmlformats.org/officeDocument/2006/relationships/customXml" Target="../ink/ink356.xml"/><Relationship Id="rId73" Type="http://schemas.openxmlformats.org/officeDocument/2006/relationships/image" Target="../media/image2240.png"/><Relationship Id="rId78" Type="http://schemas.openxmlformats.org/officeDocument/2006/relationships/customXml" Target="../ink/ink369.xml"/><Relationship Id="rId94" Type="http://schemas.openxmlformats.org/officeDocument/2006/relationships/image" Target="../media/image234.png"/><Relationship Id="rId99" Type="http://schemas.openxmlformats.org/officeDocument/2006/relationships/customXml" Target="../ink/ink379.xml"/><Relationship Id="rId101" Type="http://schemas.openxmlformats.org/officeDocument/2006/relationships/customXml" Target="../ink/ink380.xml"/><Relationship Id="rId122" Type="http://schemas.openxmlformats.org/officeDocument/2006/relationships/image" Target="../media/image248.png"/><Relationship Id="rId143" Type="http://schemas.openxmlformats.org/officeDocument/2006/relationships/customXml" Target="../ink/ink401.xml"/><Relationship Id="rId148" Type="http://schemas.openxmlformats.org/officeDocument/2006/relationships/image" Target="../media/image261.png"/><Relationship Id="rId164" Type="http://schemas.openxmlformats.org/officeDocument/2006/relationships/image" Target="../media/image269.png"/><Relationship Id="rId169" Type="http://schemas.openxmlformats.org/officeDocument/2006/relationships/customXml" Target="../ink/ink414.xml"/><Relationship Id="rId185" Type="http://schemas.openxmlformats.org/officeDocument/2006/relationships/customXml" Target="../ink/ink423.xml"/><Relationship Id="rId4" Type="http://schemas.openxmlformats.org/officeDocument/2006/relationships/customXml" Target="../ink/ink332.xml"/><Relationship Id="rId9" Type="http://schemas.openxmlformats.org/officeDocument/2006/relationships/image" Target="../media/image116.png"/><Relationship Id="rId180" Type="http://schemas.openxmlformats.org/officeDocument/2006/relationships/customXml" Target="../ink/ink420.xml"/><Relationship Id="rId26" Type="http://schemas.openxmlformats.org/officeDocument/2006/relationships/customXml" Target="../ink/ink34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7.png"/><Relationship Id="rId21" Type="http://schemas.openxmlformats.org/officeDocument/2006/relationships/image" Target="../media/image122.png"/><Relationship Id="rId42" Type="http://schemas.openxmlformats.org/officeDocument/2006/relationships/customXml" Target="../ink/ink450.xml"/><Relationship Id="rId63" Type="http://schemas.openxmlformats.org/officeDocument/2006/relationships/image" Target="../media/image2190.png"/><Relationship Id="rId84" Type="http://schemas.openxmlformats.org/officeDocument/2006/relationships/customXml" Target="../ink/ink471.xml"/><Relationship Id="rId138" Type="http://schemas.openxmlformats.org/officeDocument/2006/relationships/customXml" Target="../ink/ink498.xml"/><Relationship Id="rId159" Type="http://schemas.openxmlformats.org/officeDocument/2006/relationships/image" Target="../media/image304.png"/><Relationship Id="rId170" Type="http://schemas.openxmlformats.org/officeDocument/2006/relationships/image" Target="../media/image309.png"/><Relationship Id="rId191" Type="http://schemas.openxmlformats.org/officeDocument/2006/relationships/customXml" Target="../ink/ink524.xml"/><Relationship Id="rId205" Type="http://schemas.openxmlformats.org/officeDocument/2006/relationships/customXml" Target="../ink/ink531.xml"/><Relationship Id="rId226" Type="http://schemas.openxmlformats.org/officeDocument/2006/relationships/image" Target="../media/image337.png"/><Relationship Id="rId247" Type="http://schemas.openxmlformats.org/officeDocument/2006/relationships/customXml" Target="../ink/ink552.xml"/><Relationship Id="rId107" Type="http://schemas.openxmlformats.org/officeDocument/2006/relationships/image" Target="../media/image2820.png"/><Relationship Id="rId268" Type="http://schemas.openxmlformats.org/officeDocument/2006/relationships/image" Target="../media/image357.png"/><Relationship Id="rId11" Type="http://schemas.openxmlformats.org/officeDocument/2006/relationships/image" Target="../media/image117.png"/><Relationship Id="rId32" Type="http://schemas.openxmlformats.org/officeDocument/2006/relationships/customXml" Target="../ink/ink445.xml"/><Relationship Id="rId53" Type="http://schemas.openxmlformats.org/officeDocument/2006/relationships/image" Target="../media/image137.png"/><Relationship Id="rId74" Type="http://schemas.openxmlformats.org/officeDocument/2006/relationships/customXml" Target="../ink/ink466.xml"/><Relationship Id="rId128" Type="http://schemas.openxmlformats.org/officeDocument/2006/relationships/customXml" Target="../ink/ink493.xml"/><Relationship Id="rId149" Type="http://schemas.openxmlformats.org/officeDocument/2006/relationships/image" Target="../media/image302.png"/><Relationship Id="rId5" Type="http://schemas.openxmlformats.org/officeDocument/2006/relationships/image" Target="../media/image114.png"/><Relationship Id="rId95" Type="http://schemas.openxmlformats.org/officeDocument/2006/relationships/image" Target="../media/image2760.png"/><Relationship Id="rId160" Type="http://schemas.openxmlformats.org/officeDocument/2006/relationships/customXml" Target="../ink/ink509.xml"/><Relationship Id="rId181" Type="http://schemas.openxmlformats.org/officeDocument/2006/relationships/customXml" Target="../ink/ink519.xml"/><Relationship Id="rId216" Type="http://schemas.openxmlformats.org/officeDocument/2006/relationships/image" Target="../media/image332.png"/><Relationship Id="rId237" Type="http://schemas.openxmlformats.org/officeDocument/2006/relationships/customXml" Target="../ink/ink547.xml"/><Relationship Id="rId258" Type="http://schemas.openxmlformats.org/officeDocument/2006/relationships/image" Target="../media/image353.png"/><Relationship Id="rId279" Type="http://schemas.openxmlformats.org/officeDocument/2006/relationships/customXml" Target="../ink/ink569.xml"/><Relationship Id="rId22" Type="http://schemas.openxmlformats.org/officeDocument/2006/relationships/customXml" Target="../ink/ink440.xml"/><Relationship Id="rId43" Type="http://schemas.openxmlformats.org/officeDocument/2006/relationships/image" Target="../media/image132.png"/><Relationship Id="rId64" Type="http://schemas.openxmlformats.org/officeDocument/2006/relationships/customXml" Target="../ink/ink461.xml"/><Relationship Id="rId118" Type="http://schemas.openxmlformats.org/officeDocument/2006/relationships/customXml" Target="../ink/ink488.xml"/><Relationship Id="rId139" Type="http://schemas.openxmlformats.org/officeDocument/2006/relationships/image" Target="../media/image297.png"/><Relationship Id="rId85" Type="http://schemas.openxmlformats.org/officeDocument/2006/relationships/image" Target="../media/image2710.png"/><Relationship Id="rId150" Type="http://schemas.openxmlformats.org/officeDocument/2006/relationships/customXml" Target="../ink/ink504.xml"/><Relationship Id="rId171" Type="http://schemas.openxmlformats.org/officeDocument/2006/relationships/customXml" Target="../ink/ink514.xml"/><Relationship Id="rId192" Type="http://schemas.openxmlformats.org/officeDocument/2006/relationships/image" Target="../media/image320.png"/><Relationship Id="rId206" Type="http://schemas.openxmlformats.org/officeDocument/2006/relationships/image" Target="../media/image327.png"/><Relationship Id="rId227" Type="http://schemas.openxmlformats.org/officeDocument/2006/relationships/customXml" Target="../ink/ink542.xml"/><Relationship Id="rId248" Type="http://schemas.openxmlformats.org/officeDocument/2006/relationships/image" Target="../media/image348.png"/><Relationship Id="rId269" Type="http://schemas.openxmlformats.org/officeDocument/2006/relationships/customXml" Target="../ink/ink564.xml"/><Relationship Id="rId12" Type="http://schemas.openxmlformats.org/officeDocument/2006/relationships/customXml" Target="../ink/ink435.xml"/><Relationship Id="rId33" Type="http://schemas.openxmlformats.org/officeDocument/2006/relationships/image" Target="../media/image127.png"/><Relationship Id="rId108" Type="http://schemas.openxmlformats.org/officeDocument/2006/relationships/customXml" Target="../ink/ink483.xml"/><Relationship Id="rId129" Type="http://schemas.openxmlformats.org/officeDocument/2006/relationships/image" Target="../media/image292.png"/><Relationship Id="rId280" Type="http://schemas.openxmlformats.org/officeDocument/2006/relationships/image" Target="../media/image363.png"/><Relationship Id="rId54" Type="http://schemas.openxmlformats.org/officeDocument/2006/relationships/customXml" Target="../ink/ink456.xml"/><Relationship Id="rId75" Type="http://schemas.openxmlformats.org/officeDocument/2006/relationships/image" Target="../media/image225.png"/><Relationship Id="rId96" Type="http://schemas.openxmlformats.org/officeDocument/2006/relationships/customXml" Target="../ink/ink477.xml"/><Relationship Id="rId140" Type="http://schemas.openxmlformats.org/officeDocument/2006/relationships/customXml" Target="../ink/ink499.xml"/><Relationship Id="rId161" Type="http://schemas.openxmlformats.org/officeDocument/2006/relationships/image" Target="../media/image305.png"/><Relationship Id="rId182" Type="http://schemas.openxmlformats.org/officeDocument/2006/relationships/image" Target="../media/image315.png"/><Relationship Id="rId217" Type="http://schemas.openxmlformats.org/officeDocument/2006/relationships/customXml" Target="../ink/ink537.xml"/><Relationship Id="rId6" Type="http://schemas.openxmlformats.org/officeDocument/2006/relationships/customXml" Target="../ink/ink432.xml"/><Relationship Id="rId238" Type="http://schemas.openxmlformats.org/officeDocument/2006/relationships/image" Target="../media/image343.png"/><Relationship Id="rId259" Type="http://schemas.openxmlformats.org/officeDocument/2006/relationships/customXml" Target="../ink/ink558.xml"/><Relationship Id="rId23" Type="http://schemas.openxmlformats.org/officeDocument/2006/relationships/image" Target="../media/image2010.png"/><Relationship Id="rId119" Type="http://schemas.openxmlformats.org/officeDocument/2006/relationships/image" Target="../media/image288.png"/><Relationship Id="rId270" Type="http://schemas.openxmlformats.org/officeDocument/2006/relationships/image" Target="../media/image358.png"/><Relationship Id="rId44" Type="http://schemas.openxmlformats.org/officeDocument/2006/relationships/customXml" Target="../ink/ink451.xml"/><Relationship Id="rId65" Type="http://schemas.openxmlformats.org/officeDocument/2006/relationships/image" Target="../media/image2200.png"/><Relationship Id="rId86" Type="http://schemas.openxmlformats.org/officeDocument/2006/relationships/customXml" Target="../ink/ink472.xml"/><Relationship Id="rId130" Type="http://schemas.openxmlformats.org/officeDocument/2006/relationships/customXml" Target="../ink/ink494.xml"/><Relationship Id="rId151" Type="http://schemas.openxmlformats.org/officeDocument/2006/relationships/image" Target="../media/image263.png"/><Relationship Id="rId172" Type="http://schemas.openxmlformats.org/officeDocument/2006/relationships/image" Target="../media/image310.png"/><Relationship Id="rId193" Type="http://schemas.openxmlformats.org/officeDocument/2006/relationships/customXml" Target="../ink/ink525.xml"/><Relationship Id="rId207" Type="http://schemas.openxmlformats.org/officeDocument/2006/relationships/customXml" Target="../ink/ink532.xml"/><Relationship Id="rId228" Type="http://schemas.openxmlformats.org/officeDocument/2006/relationships/image" Target="../media/image338.png"/><Relationship Id="rId249" Type="http://schemas.openxmlformats.org/officeDocument/2006/relationships/customXml" Target="../ink/ink553.xml"/><Relationship Id="rId13" Type="http://schemas.openxmlformats.org/officeDocument/2006/relationships/image" Target="../media/image118.png"/><Relationship Id="rId18" Type="http://schemas.openxmlformats.org/officeDocument/2006/relationships/customXml" Target="../ink/ink438.xml"/><Relationship Id="rId39" Type="http://schemas.openxmlformats.org/officeDocument/2006/relationships/image" Target="../media/image130.png"/><Relationship Id="rId109" Type="http://schemas.openxmlformats.org/officeDocument/2006/relationships/image" Target="../media/image2830.png"/><Relationship Id="rId260" Type="http://schemas.openxmlformats.org/officeDocument/2006/relationships/image" Target="../media/image354.png"/><Relationship Id="rId265" Type="http://schemas.openxmlformats.org/officeDocument/2006/relationships/image" Target="../media/image356.png"/><Relationship Id="rId281" Type="http://schemas.openxmlformats.org/officeDocument/2006/relationships/customXml" Target="../ink/ink570.xml"/><Relationship Id="rId286" Type="http://schemas.openxmlformats.org/officeDocument/2006/relationships/image" Target="../media/image366.png"/><Relationship Id="rId34" Type="http://schemas.openxmlformats.org/officeDocument/2006/relationships/customXml" Target="../ink/ink446.xml"/><Relationship Id="rId50" Type="http://schemas.openxmlformats.org/officeDocument/2006/relationships/customXml" Target="../ink/ink454.xml"/><Relationship Id="rId55" Type="http://schemas.openxmlformats.org/officeDocument/2006/relationships/image" Target="../media/image138.png"/><Relationship Id="rId76" Type="http://schemas.openxmlformats.org/officeDocument/2006/relationships/customXml" Target="../ink/ink467.xml"/><Relationship Id="rId97" Type="http://schemas.openxmlformats.org/officeDocument/2006/relationships/image" Target="../media/image2770.png"/><Relationship Id="rId104" Type="http://schemas.openxmlformats.org/officeDocument/2006/relationships/customXml" Target="../ink/ink481.xml"/><Relationship Id="rId120" Type="http://schemas.openxmlformats.org/officeDocument/2006/relationships/customXml" Target="../ink/ink489.xml"/><Relationship Id="rId125" Type="http://schemas.openxmlformats.org/officeDocument/2006/relationships/image" Target="../media/image250.png"/><Relationship Id="rId141" Type="http://schemas.openxmlformats.org/officeDocument/2006/relationships/image" Target="../media/image298.png"/><Relationship Id="rId146" Type="http://schemas.openxmlformats.org/officeDocument/2006/relationships/customXml" Target="../ink/ink502.xml"/><Relationship Id="rId167" Type="http://schemas.openxmlformats.org/officeDocument/2006/relationships/customXml" Target="../ink/ink512.xml"/><Relationship Id="rId188" Type="http://schemas.openxmlformats.org/officeDocument/2006/relationships/image" Target="../media/image318.png"/><Relationship Id="rId7" Type="http://schemas.openxmlformats.org/officeDocument/2006/relationships/image" Target="../media/image115.png"/><Relationship Id="rId71" Type="http://schemas.openxmlformats.org/officeDocument/2006/relationships/image" Target="../media/image2230.png"/><Relationship Id="rId92" Type="http://schemas.openxmlformats.org/officeDocument/2006/relationships/customXml" Target="../ink/ink475.xml"/><Relationship Id="rId162" Type="http://schemas.openxmlformats.org/officeDocument/2006/relationships/customXml" Target="../ink/ink510.xml"/><Relationship Id="rId183" Type="http://schemas.openxmlformats.org/officeDocument/2006/relationships/customXml" Target="../ink/ink520.xml"/><Relationship Id="rId213" Type="http://schemas.openxmlformats.org/officeDocument/2006/relationships/customXml" Target="../ink/ink535.xml"/><Relationship Id="rId218" Type="http://schemas.openxmlformats.org/officeDocument/2006/relationships/image" Target="../media/image333.png"/><Relationship Id="rId234" Type="http://schemas.openxmlformats.org/officeDocument/2006/relationships/image" Target="../media/image341.png"/><Relationship Id="rId239" Type="http://schemas.openxmlformats.org/officeDocument/2006/relationships/customXml" Target="../ink/ink548.xml"/><Relationship Id="rId2" Type="http://schemas.openxmlformats.org/officeDocument/2006/relationships/customXml" Target="../ink/ink430.xml"/><Relationship Id="rId29" Type="http://schemas.openxmlformats.org/officeDocument/2006/relationships/image" Target="../media/image125.png"/><Relationship Id="rId250" Type="http://schemas.openxmlformats.org/officeDocument/2006/relationships/image" Target="../media/image349.png"/><Relationship Id="rId255" Type="http://schemas.openxmlformats.org/officeDocument/2006/relationships/customXml" Target="../ink/ink556.xml"/><Relationship Id="rId271" Type="http://schemas.openxmlformats.org/officeDocument/2006/relationships/customXml" Target="../ink/ink565.xml"/><Relationship Id="rId276" Type="http://schemas.openxmlformats.org/officeDocument/2006/relationships/image" Target="../media/image361.png"/><Relationship Id="rId24" Type="http://schemas.openxmlformats.org/officeDocument/2006/relationships/customXml" Target="../ink/ink441.xml"/><Relationship Id="rId40" Type="http://schemas.openxmlformats.org/officeDocument/2006/relationships/customXml" Target="../ink/ink449.xml"/><Relationship Id="rId45" Type="http://schemas.openxmlformats.org/officeDocument/2006/relationships/image" Target="../media/image133.png"/><Relationship Id="rId66" Type="http://schemas.openxmlformats.org/officeDocument/2006/relationships/customXml" Target="../ink/ink462.xml"/><Relationship Id="rId87" Type="http://schemas.openxmlformats.org/officeDocument/2006/relationships/image" Target="../media/image2720.png"/><Relationship Id="rId110" Type="http://schemas.openxmlformats.org/officeDocument/2006/relationships/customXml" Target="../ink/ink484.xml"/><Relationship Id="rId115" Type="http://schemas.openxmlformats.org/officeDocument/2006/relationships/image" Target="../media/image286.png"/><Relationship Id="rId131" Type="http://schemas.openxmlformats.org/officeDocument/2006/relationships/image" Target="../media/image293.png"/><Relationship Id="rId136" Type="http://schemas.openxmlformats.org/officeDocument/2006/relationships/customXml" Target="../ink/ink497.xml"/><Relationship Id="rId157" Type="http://schemas.openxmlformats.org/officeDocument/2006/relationships/image" Target="../media/image303.png"/><Relationship Id="rId178" Type="http://schemas.openxmlformats.org/officeDocument/2006/relationships/image" Target="../media/image313.png"/><Relationship Id="rId61" Type="http://schemas.openxmlformats.org/officeDocument/2006/relationships/image" Target="../media/image2180.png"/><Relationship Id="rId82" Type="http://schemas.openxmlformats.org/officeDocument/2006/relationships/customXml" Target="../ink/ink470.xml"/><Relationship Id="rId152" Type="http://schemas.openxmlformats.org/officeDocument/2006/relationships/customXml" Target="../ink/ink505.xml"/><Relationship Id="rId173" Type="http://schemas.openxmlformats.org/officeDocument/2006/relationships/customXml" Target="../ink/ink515.xml"/><Relationship Id="rId194" Type="http://schemas.openxmlformats.org/officeDocument/2006/relationships/image" Target="../media/image321.png"/><Relationship Id="rId199" Type="http://schemas.openxmlformats.org/officeDocument/2006/relationships/customXml" Target="../ink/ink528.xml"/><Relationship Id="rId203" Type="http://schemas.openxmlformats.org/officeDocument/2006/relationships/customXml" Target="../ink/ink530.xml"/><Relationship Id="rId208" Type="http://schemas.openxmlformats.org/officeDocument/2006/relationships/image" Target="../media/image328.png"/><Relationship Id="rId229" Type="http://schemas.openxmlformats.org/officeDocument/2006/relationships/customXml" Target="../ink/ink543.xml"/><Relationship Id="rId19" Type="http://schemas.openxmlformats.org/officeDocument/2006/relationships/image" Target="../media/image121.png"/><Relationship Id="rId224" Type="http://schemas.openxmlformats.org/officeDocument/2006/relationships/image" Target="../media/image336.png"/><Relationship Id="rId240" Type="http://schemas.openxmlformats.org/officeDocument/2006/relationships/image" Target="../media/image344.png"/><Relationship Id="rId245" Type="http://schemas.openxmlformats.org/officeDocument/2006/relationships/customXml" Target="../ink/ink551.xml"/><Relationship Id="rId261" Type="http://schemas.openxmlformats.org/officeDocument/2006/relationships/customXml" Target="../ink/ink559.xml"/><Relationship Id="rId266" Type="http://schemas.openxmlformats.org/officeDocument/2006/relationships/customXml" Target="../ink/ink562.xml"/><Relationship Id="rId14" Type="http://schemas.openxmlformats.org/officeDocument/2006/relationships/customXml" Target="../ink/ink436.xml"/><Relationship Id="rId30" Type="http://schemas.openxmlformats.org/officeDocument/2006/relationships/customXml" Target="../ink/ink444.xml"/><Relationship Id="rId35" Type="http://schemas.openxmlformats.org/officeDocument/2006/relationships/image" Target="../media/image128.png"/><Relationship Id="rId56" Type="http://schemas.openxmlformats.org/officeDocument/2006/relationships/customXml" Target="../ink/ink457.xml"/><Relationship Id="rId77" Type="http://schemas.openxmlformats.org/officeDocument/2006/relationships/image" Target="../media/image226.png"/><Relationship Id="rId100" Type="http://schemas.openxmlformats.org/officeDocument/2006/relationships/customXml" Target="../ink/ink479.xml"/><Relationship Id="rId105" Type="http://schemas.openxmlformats.org/officeDocument/2006/relationships/image" Target="../media/image2810.png"/><Relationship Id="rId126" Type="http://schemas.openxmlformats.org/officeDocument/2006/relationships/customXml" Target="../ink/ink492.xml"/><Relationship Id="rId147" Type="http://schemas.openxmlformats.org/officeDocument/2006/relationships/image" Target="../media/image301.png"/><Relationship Id="rId168" Type="http://schemas.openxmlformats.org/officeDocument/2006/relationships/image" Target="../media/image308.png"/><Relationship Id="rId282" Type="http://schemas.openxmlformats.org/officeDocument/2006/relationships/image" Target="../media/image364.png"/><Relationship Id="rId8" Type="http://schemas.openxmlformats.org/officeDocument/2006/relationships/customXml" Target="../ink/ink433.xml"/><Relationship Id="rId51" Type="http://schemas.openxmlformats.org/officeDocument/2006/relationships/image" Target="../media/image136.png"/><Relationship Id="rId72" Type="http://schemas.openxmlformats.org/officeDocument/2006/relationships/customXml" Target="../ink/ink465.xml"/><Relationship Id="rId93" Type="http://schemas.openxmlformats.org/officeDocument/2006/relationships/image" Target="../media/image2750.png"/><Relationship Id="rId98" Type="http://schemas.openxmlformats.org/officeDocument/2006/relationships/customXml" Target="../ink/ink478.xml"/><Relationship Id="rId121" Type="http://schemas.openxmlformats.org/officeDocument/2006/relationships/image" Target="../media/image289.png"/><Relationship Id="rId142" Type="http://schemas.openxmlformats.org/officeDocument/2006/relationships/customXml" Target="../ink/ink500.xml"/><Relationship Id="rId163" Type="http://schemas.openxmlformats.org/officeDocument/2006/relationships/image" Target="../media/image306.png"/><Relationship Id="rId184" Type="http://schemas.openxmlformats.org/officeDocument/2006/relationships/image" Target="../media/image316.png"/><Relationship Id="rId189" Type="http://schemas.openxmlformats.org/officeDocument/2006/relationships/customXml" Target="../ink/ink523.xml"/><Relationship Id="rId219" Type="http://schemas.openxmlformats.org/officeDocument/2006/relationships/customXml" Target="../ink/ink538.xml"/><Relationship Id="rId3" Type="http://schemas.openxmlformats.org/officeDocument/2006/relationships/image" Target="../media/image113.png"/><Relationship Id="rId214" Type="http://schemas.openxmlformats.org/officeDocument/2006/relationships/image" Target="../media/image331.png"/><Relationship Id="rId230" Type="http://schemas.openxmlformats.org/officeDocument/2006/relationships/image" Target="../media/image339.png"/><Relationship Id="rId235" Type="http://schemas.openxmlformats.org/officeDocument/2006/relationships/customXml" Target="../ink/ink546.xml"/><Relationship Id="rId251" Type="http://schemas.openxmlformats.org/officeDocument/2006/relationships/customXml" Target="../ink/ink554.xml"/><Relationship Id="rId256" Type="http://schemas.openxmlformats.org/officeDocument/2006/relationships/image" Target="../media/image352.png"/><Relationship Id="rId277" Type="http://schemas.openxmlformats.org/officeDocument/2006/relationships/customXml" Target="../ink/ink568.xml"/><Relationship Id="rId25" Type="http://schemas.openxmlformats.org/officeDocument/2006/relationships/image" Target="../media/image123.png"/><Relationship Id="rId46" Type="http://schemas.openxmlformats.org/officeDocument/2006/relationships/customXml" Target="../ink/ink452.xml"/><Relationship Id="rId67" Type="http://schemas.openxmlformats.org/officeDocument/2006/relationships/image" Target="../media/image2210.png"/><Relationship Id="rId116" Type="http://schemas.openxmlformats.org/officeDocument/2006/relationships/customXml" Target="../ink/ink487.xml"/><Relationship Id="rId137" Type="http://schemas.openxmlformats.org/officeDocument/2006/relationships/image" Target="../media/image296.png"/><Relationship Id="rId158" Type="http://schemas.openxmlformats.org/officeDocument/2006/relationships/customXml" Target="../ink/ink508.xml"/><Relationship Id="rId272" Type="http://schemas.openxmlformats.org/officeDocument/2006/relationships/image" Target="../media/image359.png"/><Relationship Id="rId20" Type="http://schemas.openxmlformats.org/officeDocument/2006/relationships/customXml" Target="../ink/ink439.xml"/><Relationship Id="rId41" Type="http://schemas.openxmlformats.org/officeDocument/2006/relationships/image" Target="../media/image131.png"/><Relationship Id="rId62" Type="http://schemas.openxmlformats.org/officeDocument/2006/relationships/customXml" Target="../ink/ink460.xml"/><Relationship Id="rId83" Type="http://schemas.openxmlformats.org/officeDocument/2006/relationships/image" Target="../media/image229.png"/><Relationship Id="rId88" Type="http://schemas.openxmlformats.org/officeDocument/2006/relationships/customXml" Target="../ink/ink473.xml"/><Relationship Id="rId111" Type="http://schemas.openxmlformats.org/officeDocument/2006/relationships/image" Target="../media/image2840.png"/><Relationship Id="rId132" Type="http://schemas.openxmlformats.org/officeDocument/2006/relationships/customXml" Target="../ink/ink495.xml"/><Relationship Id="rId153" Type="http://schemas.openxmlformats.org/officeDocument/2006/relationships/image" Target="../media/image264.png"/><Relationship Id="rId174" Type="http://schemas.openxmlformats.org/officeDocument/2006/relationships/image" Target="../media/image311.png"/><Relationship Id="rId179" Type="http://schemas.openxmlformats.org/officeDocument/2006/relationships/customXml" Target="../ink/ink518.xml"/><Relationship Id="rId195" Type="http://schemas.openxmlformats.org/officeDocument/2006/relationships/customXml" Target="../ink/ink526.xml"/><Relationship Id="rId209" Type="http://schemas.openxmlformats.org/officeDocument/2006/relationships/customXml" Target="../ink/ink533.xml"/><Relationship Id="rId190" Type="http://schemas.openxmlformats.org/officeDocument/2006/relationships/image" Target="../media/image319.png"/><Relationship Id="rId204" Type="http://schemas.openxmlformats.org/officeDocument/2006/relationships/image" Target="../media/image326.png"/><Relationship Id="rId220" Type="http://schemas.openxmlformats.org/officeDocument/2006/relationships/image" Target="../media/image334.png"/><Relationship Id="rId225" Type="http://schemas.openxmlformats.org/officeDocument/2006/relationships/customXml" Target="../ink/ink541.xml"/><Relationship Id="rId241" Type="http://schemas.openxmlformats.org/officeDocument/2006/relationships/customXml" Target="../ink/ink549.xml"/><Relationship Id="rId246" Type="http://schemas.openxmlformats.org/officeDocument/2006/relationships/image" Target="../media/image347.png"/><Relationship Id="rId267" Type="http://schemas.openxmlformats.org/officeDocument/2006/relationships/customXml" Target="../ink/ink563.xml"/><Relationship Id="rId15" Type="http://schemas.openxmlformats.org/officeDocument/2006/relationships/image" Target="../media/image119.png"/><Relationship Id="rId36" Type="http://schemas.openxmlformats.org/officeDocument/2006/relationships/customXml" Target="../ink/ink447.xml"/><Relationship Id="rId57" Type="http://schemas.openxmlformats.org/officeDocument/2006/relationships/image" Target="../media/image2160.png"/><Relationship Id="rId106" Type="http://schemas.openxmlformats.org/officeDocument/2006/relationships/customXml" Target="../ink/ink482.xml"/><Relationship Id="rId127" Type="http://schemas.openxmlformats.org/officeDocument/2006/relationships/image" Target="../media/image291.png"/><Relationship Id="rId262" Type="http://schemas.openxmlformats.org/officeDocument/2006/relationships/image" Target="../media/image355.png"/><Relationship Id="rId283" Type="http://schemas.openxmlformats.org/officeDocument/2006/relationships/customXml" Target="../ink/ink571.xml"/><Relationship Id="rId10" Type="http://schemas.openxmlformats.org/officeDocument/2006/relationships/customXml" Target="../ink/ink434.xml"/><Relationship Id="rId31" Type="http://schemas.openxmlformats.org/officeDocument/2006/relationships/image" Target="../media/image126.png"/><Relationship Id="rId52" Type="http://schemas.openxmlformats.org/officeDocument/2006/relationships/customXml" Target="../ink/ink455.xml"/><Relationship Id="rId73" Type="http://schemas.openxmlformats.org/officeDocument/2006/relationships/image" Target="../media/image2240.png"/><Relationship Id="rId78" Type="http://schemas.openxmlformats.org/officeDocument/2006/relationships/customXml" Target="../ink/ink468.xml"/><Relationship Id="rId94" Type="http://schemas.openxmlformats.org/officeDocument/2006/relationships/customXml" Target="../ink/ink476.xml"/><Relationship Id="rId99" Type="http://schemas.openxmlformats.org/officeDocument/2006/relationships/image" Target="../media/image2780.png"/><Relationship Id="rId101" Type="http://schemas.openxmlformats.org/officeDocument/2006/relationships/image" Target="../media/image2790.png"/><Relationship Id="rId122" Type="http://schemas.openxmlformats.org/officeDocument/2006/relationships/customXml" Target="../ink/ink490.xml"/><Relationship Id="rId143" Type="http://schemas.openxmlformats.org/officeDocument/2006/relationships/image" Target="../media/image299.png"/><Relationship Id="rId148" Type="http://schemas.openxmlformats.org/officeDocument/2006/relationships/customXml" Target="../ink/ink503.xml"/><Relationship Id="rId164" Type="http://schemas.openxmlformats.org/officeDocument/2006/relationships/customXml" Target="../ink/ink511.xml"/><Relationship Id="rId169" Type="http://schemas.openxmlformats.org/officeDocument/2006/relationships/customXml" Target="../ink/ink513.xml"/><Relationship Id="rId185" Type="http://schemas.openxmlformats.org/officeDocument/2006/relationships/customXml" Target="../ink/ink521.xml"/><Relationship Id="rId4" Type="http://schemas.openxmlformats.org/officeDocument/2006/relationships/customXml" Target="../ink/ink431.xml"/><Relationship Id="rId9" Type="http://schemas.openxmlformats.org/officeDocument/2006/relationships/image" Target="../media/image116.png"/><Relationship Id="rId180" Type="http://schemas.openxmlformats.org/officeDocument/2006/relationships/image" Target="../media/image314.png"/><Relationship Id="rId210" Type="http://schemas.openxmlformats.org/officeDocument/2006/relationships/image" Target="../media/image329.png"/><Relationship Id="rId215" Type="http://schemas.openxmlformats.org/officeDocument/2006/relationships/customXml" Target="../ink/ink536.xml"/><Relationship Id="rId236" Type="http://schemas.openxmlformats.org/officeDocument/2006/relationships/image" Target="../media/image342.png"/><Relationship Id="rId257" Type="http://schemas.openxmlformats.org/officeDocument/2006/relationships/customXml" Target="../ink/ink557.xml"/><Relationship Id="rId278" Type="http://schemas.openxmlformats.org/officeDocument/2006/relationships/image" Target="../media/image362.png"/><Relationship Id="rId26" Type="http://schemas.openxmlformats.org/officeDocument/2006/relationships/customXml" Target="../ink/ink442.xml"/><Relationship Id="rId231" Type="http://schemas.openxmlformats.org/officeDocument/2006/relationships/customXml" Target="../ink/ink544.xml"/><Relationship Id="rId252" Type="http://schemas.openxmlformats.org/officeDocument/2006/relationships/image" Target="../media/image350.png"/><Relationship Id="rId273" Type="http://schemas.openxmlformats.org/officeDocument/2006/relationships/customXml" Target="../ink/ink566.xml"/><Relationship Id="rId47" Type="http://schemas.openxmlformats.org/officeDocument/2006/relationships/image" Target="../media/image134.png"/><Relationship Id="rId68" Type="http://schemas.openxmlformats.org/officeDocument/2006/relationships/customXml" Target="../ink/ink463.xml"/><Relationship Id="rId89" Type="http://schemas.openxmlformats.org/officeDocument/2006/relationships/image" Target="../media/image2730.png"/><Relationship Id="rId112" Type="http://schemas.openxmlformats.org/officeDocument/2006/relationships/customXml" Target="../ink/ink485.xml"/><Relationship Id="rId133" Type="http://schemas.openxmlformats.org/officeDocument/2006/relationships/image" Target="../media/image294.png"/><Relationship Id="rId154" Type="http://schemas.openxmlformats.org/officeDocument/2006/relationships/customXml" Target="../ink/ink506.xml"/><Relationship Id="rId175" Type="http://schemas.openxmlformats.org/officeDocument/2006/relationships/customXml" Target="../ink/ink516.xml"/><Relationship Id="rId196" Type="http://schemas.openxmlformats.org/officeDocument/2006/relationships/image" Target="../media/image322.png"/><Relationship Id="rId200" Type="http://schemas.openxmlformats.org/officeDocument/2006/relationships/image" Target="../media/image324.png"/><Relationship Id="rId16" Type="http://schemas.openxmlformats.org/officeDocument/2006/relationships/customXml" Target="../ink/ink437.xml"/><Relationship Id="rId221" Type="http://schemas.openxmlformats.org/officeDocument/2006/relationships/customXml" Target="../ink/ink539.xml"/><Relationship Id="rId242" Type="http://schemas.openxmlformats.org/officeDocument/2006/relationships/image" Target="../media/image345.png"/><Relationship Id="rId263" Type="http://schemas.openxmlformats.org/officeDocument/2006/relationships/customXml" Target="../ink/ink560.xml"/><Relationship Id="rId284" Type="http://schemas.openxmlformats.org/officeDocument/2006/relationships/image" Target="../media/image365.png"/><Relationship Id="rId37" Type="http://schemas.openxmlformats.org/officeDocument/2006/relationships/image" Target="../media/image129.png"/><Relationship Id="rId58" Type="http://schemas.openxmlformats.org/officeDocument/2006/relationships/customXml" Target="../ink/ink458.xml"/><Relationship Id="rId79" Type="http://schemas.openxmlformats.org/officeDocument/2006/relationships/image" Target="../media/image227.png"/><Relationship Id="rId102" Type="http://schemas.openxmlformats.org/officeDocument/2006/relationships/customXml" Target="../ink/ink480.xml"/><Relationship Id="rId123" Type="http://schemas.openxmlformats.org/officeDocument/2006/relationships/image" Target="../media/image290.png"/><Relationship Id="rId144" Type="http://schemas.openxmlformats.org/officeDocument/2006/relationships/customXml" Target="../ink/ink501.xml"/><Relationship Id="rId90" Type="http://schemas.openxmlformats.org/officeDocument/2006/relationships/customXml" Target="../ink/ink474.xml"/><Relationship Id="rId165" Type="http://schemas.openxmlformats.org/officeDocument/2006/relationships/image" Target="../media/image307.png"/><Relationship Id="rId186" Type="http://schemas.openxmlformats.org/officeDocument/2006/relationships/image" Target="../media/image317.png"/><Relationship Id="rId211" Type="http://schemas.openxmlformats.org/officeDocument/2006/relationships/customXml" Target="../ink/ink534.xml"/><Relationship Id="rId232" Type="http://schemas.openxmlformats.org/officeDocument/2006/relationships/image" Target="../media/image340.png"/><Relationship Id="rId253" Type="http://schemas.openxmlformats.org/officeDocument/2006/relationships/customXml" Target="../ink/ink555.xml"/><Relationship Id="rId274" Type="http://schemas.openxmlformats.org/officeDocument/2006/relationships/image" Target="../media/image360.png"/><Relationship Id="rId27" Type="http://schemas.openxmlformats.org/officeDocument/2006/relationships/image" Target="../media/image124.png"/><Relationship Id="rId48" Type="http://schemas.openxmlformats.org/officeDocument/2006/relationships/customXml" Target="../ink/ink453.xml"/><Relationship Id="rId69" Type="http://schemas.openxmlformats.org/officeDocument/2006/relationships/image" Target="../media/image2220.png"/><Relationship Id="rId113" Type="http://schemas.openxmlformats.org/officeDocument/2006/relationships/image" Target="../media/image285.png"/><Relationship Id="rId134" Type="http://schemas.openxmlformats.org/officeDocument/2006/relationships/customXml" Target="../ink/ink496.xml"/><Relationship Id="rId80" Type="http://schemas.openxmlformats.org/officeDocument/2006/relationships/customXml" Target="../ink/ink469.xml"/><Relationship Id="rId155" Type="http://schemas.openxmlformats.org/officeDocument/2006/relationships/image" Target="../media/image265.png"/><Relationship Id="rId176" Type="http://schemas.openxmlformats.org/officeDocument/2006/relationships/image" Target="../media/image312.png"/><Relationship Id="rId197" Type="http://schemas.openxmlformats.org/officeDocument/2006/relationships/customXml" Target="../ink/ink527.xml"/><Relationship Id="rId201" Type="http://schemas.openxmlformats.org/officeDocument/2006/relationships/customXml" Target="../ink/ink529.xml"/><Relationship Id="rId222" Type="http://schemas.openxmlformats.org/officeDocument/2006/relationships/image" Target="../media/image335.png"/><Relationship Id="rId243" Type="http://schemas.openxmlformats.org/officeDocument/2006/relationships/customXml" Target="../ink/ink550.xml"/><Relationship Id="rId264" Type="http://schemas.openxmlformats.org/officeDocument/2006/relationships/customXml" Target="../ink/ink561.xml"/><Relationship Id="rId285" Type="http://schemas.openxmlformats.org/officeDocument/2006/relationships/customXml" Target="../ink/ink572.xml"/><Relationship Id="rId17" Type="http://schemas.openxmlformats.org/officeDocument/2006/relationships/image" Target="../media/image120.png"/><Relationship Id="rId38" Type="http://schemas.openxmlformats.org/officeDocument/2006/relationships/customXml" Target="../ink/ink448.xml"/><Relationship Id="rId59" Type="http://schemas.openxmlformats.org/officeDocument/2006/relationships/image" Target="../media/image2170.png"/><Relationship Id="rId103" Type="http://schemas.openxmlformats.org/officeDocument/2006/relationships/image" Target="../media/image2800.png"/><Relationship Id="rId124" Type="http://schemas.openxmlformats.org/officeDocument/2006/relationships/customXml" Target="../ink/ink491.xml"/><Relationship Id="rId70" Type="http://schemas.openxmlformats.org/officeDocument/2006/relationships/customXml" Target="../ink/ink464.xml"/><Relationship Id="rId91" Type="http://schemas.openxmlformats.org/officeDocument/2006/relationships/image" Target="../media/image2740.png"/><Relationship Id="rId145" Type="http://schemas.openxmlformats.org/officeDocument/2006/relationships/image" Target="../media/image300.png"/><Relationship Id="rId166" Type="http://schemas.openxmlformats.org/officeDocument/2006/relationships/image" Target="../media/image2.jpg"/><Relationship Id="rId187" Type="http://schemas.openxmlformats.org/officeDocument/2006/relationships/customXml" Target="../ink/ink52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30.png"/><Relationship Id="rId233" Type="http://schemas.openxmlformats.org/officeDocument/2006/relationships/customXml" Target="../ink/ink545.xml"/><Relationship Id="rId254" Type="http://schemas.openxmlformats.org/officeDocument/2006/relationships/image" Target="../media/image351.png"/><Relationship Id="rId28" Type="http://schemas.openxmlformats.org/officeDocument/2006/relationships/customXml" Target="../ink/ink443.xml"/><Relationship Id="rId49" Type="http://schemas.openxmlformats.org/officeDocument/2006/relationships/image" Target="../media/image135.png"/><Relationship Id="rId114" Type="http://schemas.openxmlformats.org/officeDocument/2006/relationships/customXml" Target="../ink/ink486.xml"/><Relationship Id="rId275" Type="http://schemas.openxmlformats.org/officeDocument/2006/relationships/customXml" Target="../ink/ink567.xml"/><Relationship Id="rId60" Type="http://schemas.openxmlformats.org/officeDocument/2006/relationships/customXml" Target="../ink/ink459.xml"/><Relationship Id="rId81" Type="http://schemas.openxmlformats.org/officeDocument/2006/relationships/image" Target="../media/image228.png"/><Relationship Id="rId135" Type="http://schemas.openxmlformats.org/officeDocument/2006/relationships/image" Target="../media/image295.png"/><Relationship Id="rId156" Type="http://schemas.openxmlformats.org/officeDocument/2006/relationships/customXml" Target="../ink/ink507.xml"/><Relationship Id="rId177" Type="http://schemas.openxmlformats.org/officeDocument/2006/relationships/customXml" Target="../ink/ink517.xml"/><Relationship Id="rId198" Type="http://schemas.openxmlformats.org/officeDocument/2006/relationships/image" Target="../media/image323.png"/><Relationship Id="rId202" Type="http://schemas.openxmlformats.org/officeDocument/2006/relationships/image" Target="../media/image325.png"/><Relationship Id="rId223" Type="http://schemas.openxmlformats.org/officeDocument/2006/relationships/customXml" Target="../ink/ink540.xml"/><Relationship Id="rId244" Type="http://schemas.openxmlformats.org/officeDocument/2006/relationships/image" Target="../media/image346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7.png"/><Relationship Id="rId299" Type="http://schemas.openxmlformats.org/officeDocument/2006/relationships/customXml" Target="../ink/ink721.xml"/><Relationship Id="rId303" Type="http://schemas.openxmlformats.org/officeDocument/2006/relationships/image" Target="../media/image414.png"/><Relationship Id="rId21" Type="http://schemas.openxmlformats.org/officeDocument/2006/relationships/image" Target="../media/image122.png"/><Relationship Id="rId42" Type="http://schemas.openxmlformats.org/officeDocument/2006/relationships/customXml" Target="../ink/ink593.xml"/><Relationship Id="rId63" Type="http://schemas.openxmlformats.org/officeDocument/2006/relationships/image" Target="../media/image2190.png"/><Relationship Id="rId84" Type="http://schemas.openxmlformats.org/officeDocument/2006/relationships/customXml" Target="../ink/ink614.xml"/><Relationship Id="rId138" Type="http://schemas.openxmlformats.org/officeDocument/2006/relationships/customXml" Target="../ink/ink641.xml"/><Relationship Id="rId159" Type="http://schemas.openxmlformats.org/officeDocument/2006/relationships/image" Target="../media/image304.png"/><Relationship Id="rId170" Type="http://schemas.openxmlformats.org/officeDocument/2006/relationships/customXml" Target="../ink/ink657.xml"/><Relationship Id="rId191" Type="http://schemas.openxmlformats.org/officeDocument/2006/relationships/image" Target="../media/image3620.png"/><Relationship Id="rId205" Type="http://schemas.openxmlformats.org/officeDocument/2006/relationships/image" Target="../media/image327.png"/><Relationship Id="rId226" Type="http://schemas.openxmlformats.org/officeDocument/2006/relationships/customXml" Target="../ink/ink685.xml"/><Relationship Id="rId247" Type="http://schemas.openxmlformats.org/officeDocument/2006/relationships/image" Target="../media/image387.png"/><Relationship Id="rId107" Type="http://schemas.openxmlformats.org/officeDocument/2006/relationships/image" Target="../media/image2820.png"/><Relationship Id="rId268" Type="http://schemas.openxmlformats.org/officeDocument/2006/relationships/image" Target="../media/image397.png"/><Relationship Id="rId289" Type="http://schemas.openxmlformats.org/officeDocument/2006/relationships/customXml" Target="../ink/ink716.xml"/><Relationship Id="rId11" Type="http://schemas.openxmlformats.org/officeDocument/2006/relationships/image" Target="../media/image117.png"/><Relationship Id="rId32" Type="http://schemas.openxmlformats.org/officeDocument/2006/relationships/customXml" Target="../ink/ink588.xml"/><Relationship Id="rId53" Type="http://schemas.openxmlformats.org/officeDocument/2006/relationships/image" Target="../media/image137.png"/><Relationship Id="rId74" Type="http://schemas.openxmlformats.org/officeDocument/2006/relationships/customXml" Target="../ink/ink609.xml"/><Relationship Id="rId128" Type="http://schemas.openxmlformats.org/officeDocument/2006/relationships/customXml" Target="../ink/ink636.xml"/><Relationship Id="rId149" Type="http://schemas.openxmlformats.org/officeDocument/2006/relationships/image" Target="../media/image302.png"/><Relationship Id="rId314" Type="http://schemas.openxmlformats.org/officeDocument/2006/relationships/customXml" Target="../ink/ink729.xml"/><Relationship Id="rId5" Type="http://schemas.openxmlformats.org/officeDocument/2006/relationships/image" Target="../media/image114.png"/><Relationship Id="rId95" Type="http://schemas.openxmlformats.org/officeDocument/2006/relationships/image" Target="../media/image2760.png"/><Relationship Id="rId160" Type="http://schemas.openxmlformats.org/officeDocument/2006/relationships/customXml" Target="../ink/ink652.xml"/><Relationship Id="rId181" Type="http://schemas.openxmlformats.org/officeDocument/2006/relationships/image" Target="../media/image3570.png"/><Relationship Id="rId216" Type="http://schemas.openxmlformats.org/officeDocument/2006/relationships/customXml" Target="../ink/ink680.xml"/><Relationship Id="rId237" Type="http://schemas.openxmlformats.org/officeDocument/2006/relationships/image" Target="../media/image382.png"/><Relationship Id="rId258" Type="http://schemas.openxmlformats.org/officeDocument/2006/relationships/image" Target="../media/image392.png"/><Relationship Id="rId279" Type="http://schemas.openxmlformats.org/officeDocument/2006/relationships/customXml" Target="../ink/ink711.xml"/><Relationship Id="rId22" Type="http://schemas.openxmlformats.org/officeDocument/2006/relationships/customXml" Target="../ink/ink583.xml"/><Relationship Id="rId43" Type="http://schemas.openxmlformats.org/officeDocument/2006/relationships/image" Target="../media/image132.png"/><Relationship Id="rId64" Type="http://schemas.openxmlformats.org/officeDocument/2006/relationships/customXml" Target="../ink/ink604.xml"/><Relationship Id="rId118" Type="http://schemas.openxmlformats.org/officeDocument/2006/relationships/customXml" Target="../ink/ink631.xml"/><Relationship Id="rId139" Type="http://schemas.openxmlformats.org/officeDocument/2006/relationships/image" Target="../media/image297.png"/><Relationship Id="rId290" Type="http://schemas.openxmlformats.org/officeDocument/2006/relationships/image" Target="../media/image408.png"/><Relationship Id="rId304" Type="http://schemas.openxmlformats.org/officeDocument/2006/relationships/customXml" Target="../ink/ink724.xml"/><Relationship Id="rId85" Type="http://schemas.openxmlformats.org/officeDocument/2006/relationships/image" Target="../media/image2710.png"/><Relationship Id="rId150" Type="http://schemas.openxmlformats.org/officeDocument/2006/relationships/customXml" Target="../ink/ink647.xml"/><Relationship Id="rId171" Type="http://schemas.openxmlformats.org/officeDocument/2006/relationships/image" Target="../media/image3520.png"/><Relationship Id="rId192" Type="http://schemas.openxmlformats.org/officeDocument/2006/relationships/customXml" Target="../ink/ink668.xml"/><Relationship Id="rId206" Type="http://schemas.openxmlformats.org/officeDocument/2006/relationships/customXml" Target="../ink/ink675.xml"/><Relationship Id="rId227" Type="http://schemas.openxmlformats.org/officeDocument/2006/relationships/image" Target="../media/image377.png"/><Relationship Id="rId248" Type="http://schemas.openxmlformats.org/officeDocument/2006/relationships/customXml" Target="../ink/ink696.xml"/><Relationship Id="rId269" Type="http://schemas.openxmlformats.org/officeDocument/2006/relationships/customXml" Target="../ink/ink706.xml"/><Relationship Id="rId12" Type="http://schemas.openxmlformats.org/officeDocument/2006/relationships/customXml" Target="../ink/ink578.xml"/><Relationship Id="rId33" Type="http://schemas.openxmlformats.org/officeDocument/2006/relationships/image" Target="../media/image127.png"/><Relationship Id="rId108" Type="http://schemas.openxmlformats.org/officeDocument/2006/relationships/customXml" Target="../ink/ink626.xml"/><Relationship Id="rId129" Type="http://schemas.openxmlformats.org/officeDocument/2006/relationships/image" Target="../media/image292.png"/><Relationship Id="rId280" Type="http://schemas.openxmlformats.org/officeDocument/2006/relationships/image" Target="../media/image403.png"/><Relationship Id="rId315" Type="http://schemas.openxmlformats.org/officeDocument/2006/relationships/image" Target="../media/image419.png"/><Relationship Id="rId54" Type="http://schemas.openxmlformats.org/officeDocument/2006/relationships/customXml" Target="../ink/ink599.xml"/><Relationship Id="rId75" Type="http://schemas.openxmlformats.org/officeDocument/2006/relationships/image" Target="../media/image225.png"/><Relationship Id="rId96" Type="http://schemas.openxmlformats.org/officeDocument/2006/relationships/customXml" Target="../ink/ink620.xml"/><Relationship Id="rId140" Type="http://schemas.openxmlformats.org/officeDocument/2006/relationships/customXml" Target="../ink/ink642.xml"/><Relationship Id="rId161" Type="http://schemas.openxmlformats.org/officeDocument/2006/relationships/image" Target="../media/image305.png"/><Relationship Id="rId182" Type="http://schemas.openxmlformats.org/officeDocument/2006/relationships/customXml" Target="../ink/ink663.xml"/><Relationship Id="rId217" Type="http://schemas.openxmlformats.org/officeDocument/2006/relationships/image" Target="../media/image372.png"/><Relationship Id="rId6" Type="http://schemas.openxmlformats.org/officeDocument/2006/relationships/customXml" Target="../ink/ink575.xml"/><Relationship Id="rId238" Type="http://schemas.openxmlformats.org/officeDocument/2006/relationships/customXml" Target="../ink/ink691.xml"/><Relationship Id="rId259" Type="http://schemas.openxmlformats.org/officeDocument/2006/relationships/customXml" Target="../ink/ink701.xml"/><Relationship Id="rId23" Type="http://schemas.openxmlformats.org/officeDocument/2006/relationships/image" Target="../media/image2010.png"/><Relationship Id="rId119" Type="http://schemas.openxmlformats.org/officeDocument/2006/relationships/image" Target="../media/image288.png"/><Relationship Id="rId270" Type="http://schemas.openxmlformats.org/officeDocument/2006/relationships/image" Target="../media/image398.png"/><Relationship Id="rId291" Type="http://schemas.openxmlformats.org/officeDocument/2006/relationships/customXml" Target="../ink/ink717.xml"/><Relationship Id="rId305" Type="http://schemas.openxmlformats.org/officeDocument/2006/relationships/image" Target="../media/image415.png"/><Relationship Id="rId44" Type="http://schemas.openxmlformats.org/officeDocument/2006/relationships/customXml" Target="../ink/ink594.xml"/><Relationship Id="rId65" Type="http://schemas.openxmlformats.org/officeDocument/2006/relationships/image" Target="../media/image2200.png"/><Relationship Id="rId86" Type="http://schemas.openxmlformats.org/officeDocument/2006/relationships/customXml" Target="../ink/ink615.xml"/><Relationship Id="rId130" Type="http://schemas.openxmlformats.org/officeDocument/2006/relationships/customXml" Target="../ink/ink637.xml"/><Relationship Id="rId151" Type="http://schemas.openxmlformats.org/officeDocument/2006/relationships/image" Target="../media/image263.png"/><Relationship Id="rId172" Type="http://schemas.openxmlformats.org/officeDocument/2006/relationships/customXml" Target="../ink/ink658.xml"/><Relationship Id="rId193" Type="http://schemas.openxmlformats.org/officeDocument/2006/relationships/image" Target="../media/image3630.png"/><Relationship Id="rId207" Type="http://schemas.openxmlformats.org/officeDocument/2006/relationships/image" Target="../media/image328.png"/><Relationship Id="rId228" Type="http://schemas.openxmlformats.org/officeDocument/2006/relationships/customXml" Target="../ink/ink686.xml"/><Relationship Id="rId249" Type="http://schemas.openxmlformats.org/officeDocument/2006/relationships/image" Target="../media/image388.png"/><Relationship Id="rId13" Type="http://schemas.openxmlformats.org/officeDocument/2006/relationships/image" Target="../media/image118.png"/><Relationship Id="rId109" Type="http://schemas.openxmlformats.org/officeDocument/2006/relationships/image" Target="../media/image2830.png"/><Relationship Id="rId260" Type="http://schemas.openxmlformats.org/officeDocument/2006/relationships/image" Target="../media/image393.png"/><Relationship Id="rId281" Type="http://schemas.openxmlformats.org/officeDocument/2006/relationships/customXml" Target="../ink/ink712.xml"/><Relationship Id="rId316" Type="http://schemas.openxmlformats.org/officeDocument/2006/relationships/customXml" Target="../ink/ink730.xml"/><Relationship Id="rId34" Type="http://schemas.openxmlformats.org/officeDocument/2006/relationships/customXml" Target="../ink/ink589.xml"/><Relationship Id="rId55" Type="http://schemas.openxmlformats.org/officeDocument/2006/relationships/image" Target="../media/image138.png"/><Relationship Id="rId76" Type="http://schemas.openxmlformats.org/officeDocument/2006/relationships/customXml" Target="../ink/ink610.xml"/><Relationship Id="rId97" Type="http://schemas.openxmlformats.org/officeDocument/2006/relationships/image" Target="../media/image2770.png"/><Relationship Id="rId120" Type="http://schemas.openxmlformats.org/officeDocument/2006/relationships/customXml" Target="../ink/ink632.xml"/><Relationship Id="rId141" Type="http://schemas.openxmlformats.org/officeDocument/2006/relationships/image" Target="../media/image298.png"/><Relationship Id="rId7" Type="http://schemas.openxmlformats.org/officeDocument/2006/relationships/image" Target="../media/image115.png"/><Relationship Id="rId162" Type="http://schemas.openxmlformats.org/officeDocument/2006/relationships/customXml" Target="../ink/ink653.xml"/><Relationship Id="rId183" Type="http://schemas.openxmlformats.org/officeDocument/2006/relationships/image" Target="../media/image3580.png"/><Relationship Id="rId218" Type="http://schemas.openxmlformats.org/officeDocument/2006/relationships/customXml" Target="../ink/ink681.xml"/><Relationship Id="rId239" Type="http://schemas.openxmlformats.org/officeDocument/2006/relationships/image" Target="../media/image383.png"/><Relationship Id="rId250" Type="http://schemas.openxmlformats.org/officeDocument/2006/relationships/customXml" Target="../ink/ink697.xml"/><Relationship Id="rId271" Type="http://schemas.openxmlformats.org/officeDocument/2006/relationships/customXml" Target="../ink/ink707.xml"/><Relationship Id="rId292" Type="http://schemas.openxmlformats.org/officeDocument/2006/relationships/image" Target="../media/image409.png"/><Relationship Id="rId306" Type="http://schemas.openxmlformats.org/officeDocument/2006/relationships/customXml" Target="../ink/ink725.xml"/><Relationship Id="rId24" Type="http://schemas.openxmlformats.org/officeDocument/2006/relationships/customXml" Target="../ink/ink584.xml"/><Relationship Id="rId45" Type="http://schemas.openxmlformats.org/officeDocument/2006/relationships/image" Target="../media/image133.png"/><Relationship Id="rId66" Type="http://schemas.openxmlformats.org/officeDocument/2006/relationships/customXml" Target="../ink/ink605.xml"/><Relationship Id="rId87" Type="http://schemas.openxmlformats.org/officeDocument/2006/relationships/image" Target="../media/image2720.png"/><Relationship Id="rId110" Type="http://schemas.openxmlformats.org/officeDocument/2006/relationships/customXml" Target="../ink/ink627.xml"/><Relationship Id="rId131" Type="http://schemas.openxmlformats.org/officeDocument/2006/relationships/image" Target="../media/image293.png"/><Relationship Id="rId152" Type="http://schemas.openxmlformats.org/officeDocument/2006/relationships/customXml" Target="../ink/ink648.xml"/><Relationship Id="rId173" Type="http://schemas.openxmlformats.org/officeDocument/2006/relationships/image" Target="../media/image3530.png"/><Relationship Id="rId194" Type="http://schemas.openxmlformats.org/officeDocument/2006/relationships/customXml" Target="../ink/ink669.xml"/><Relationship Id="rId208" Type="http://schemas.openxmlformats.org/officeDocument/2006/relationships/customXml" Target="../ink/ink676.xml"/><Relationship Id="rId229" Type="http://schemas.openxmlformats.org/officeDocument/2006/relationships/image" Target="../media/image378.png"/><Relationship Id="rId19" Type="http://schemas.openxmlformats.org/officeDocument/2006/relationships/image" Target="../media/image121.png"/><Relationship Id="rId224" Type="http://schemas.openxmlformats.org/officeDocument/2006/relationships/customXml" Target="../ink/ink684.xml"/><Relationship Id="rId240" Type="http://schemas.openxmlformats.org/officeDocument/2006/relationships/customXml" Target="../ink/ink692.xml"/><Relationship Id="rId245" Type="http://schemas.openxmlformats.org/officeDocument/2006/relationships/image" Target="../media/image386.png"/><Relationship Id="rId261" Type="http://schemas.openxmlformats.org/officeDocument/2006/relationships/customXml" Target="../ink/ink702.xml"/><Relationship Id="rId266" Type="http://schemas.openxmlformats.org/officeDocument/2006/relationships/image" Target="../media/image396.png"/><Relationship Id="rId287" Type="http://schemas.openxmlformats.org/officeDocument/2006/relationships/customXml" Target="../ink/ink715.xml"/><Relationship Id="rId14" Type="http://schemas.openxmlformats.org/officeDocument/2006/relationships/customXml" Target="../ink/ink579.xml"/><Relationship Id="rId30" Type="http://schemas.openxmlformats.org/officeDocument/2006/relationships/customXml" Target="../ink/ink587.xml"/><Relationship Id="rId35" Type="http://schemas.openxmlformats.org/officeDocument/2006/relationships/image" Target="../media/image128.png"/><Relationship Id="rId56" Type="http://schemas.openxmlformats.org/officeDocument/2006/relationships/customXml" Target="../ink/ink600.xml"/><Relationship Id="rId77" Type="http://schemas.openxmlformats.org/officeDocument/2006/relationships/image" Target="../media/image226.png"/><Relationship Id="rId100" Type="http://schemas.openxmlformats.org/officeDocument/2006/relationships/customXml" Target="../ink/ink622.xml"/><Relationship Id="rId105" Type="http://schemas.openxmlformats.org/officeDocument/2006/relationships/image" Target="../media/image2810.png"/><Relationship Id="rId126" Type="http://schemas.openxmlformats.org/officeDocument/2006/relationships/customXml" Target="../ink/ink635.xml"/><Relationship Id="rId147" Type="http://schemas.openxmlformats.org/officeDocument/2006/relationships/image" Target="../media/image301.png"/><Relationship Id="rId168" Type="http://schemas.openxmlformats.org/officeDocument/2006/relationships/customXml" Target="../ink/ink656.xml"/><Relationship Id="rId282" Type="http://schemas.openxmlformats.org/officeDocument/2006/relationships/image" Target="../media/image404.png"/><Relationship Id="rId312" Type="http://schemas.openxmlformats.org/officeDocument/2006/relationships/customXml" Target="../ink/ink728.xml"/><Relationship Id="rId317" Type="http://schemas.openxmlformats.org/officeDocument/2006/relationships/image" Target="../media/image420.png"/><Relationship Id="rId8" Type="http://schemas.openxmlformats.org/officeDocument/2006/relationships/customXml" Target="../ink/ink576.xml"/><Relationship Id="rId51" Type="http://schemas.openxmlformats.org/officeDocument/2006/relationships/image" Target="../media/image136.png"/><Relationship Id="rId72" Type="http://schemas.openxmlformats.org/officeDocument/2006/relationships/customXml" Target="../ink/ink608.xml"/><Relationship Id="rId93" Type="http://schemas.openxmlformats.org/officeDocument/2006/relationships/image" Target="../media/image2750.png"/><Relationship Id="rId98" Type="http://schemas.openxmlformats.org/officeDocument/2006/relationships/customXml" Target="../ink/ink621.xml"/><Relationship Id="rId121" Type="http://schemas.openxmlformats.org/officeDocument/2006/relationships/image" Target="../media/image289.png"/><Relationship Id="rId142" Type="http://schemas.openxmlformats.org/officeDocument/2006/relationships/customXml" Target="../ink/ink643.xml"/><Relationship Id="rId163" Type="http://schemas.openxmlformats.org/officeDocument/2006/relationships/image" Target="../media/image306.png"/><Relationship Id="rId184" Type="http://schemas.openxmlformats.org/officeDocument/2006/relationships/customXml" Target="../ink/ink664.xml"/><Relationship Id="rId189" Type="http://schemas.openxmlformats.org/officeDocument/2006/relationships/image" Target="../media/image3610.png"/><Relationship Id="rId219" Type="http://schemas.openxmlformats.org/officeDocument/2006/relationships/image" Target="../media/image373.png"/><Relationship Id="rId3" Type="http://schemas.openxmlformats.org/officeDocument/2006/relationships/image" Target="../media/image113.png"/><Relationship Id="rId214" Type="http://schemas.openxmlformats.org/officeDocument/2006/relationships/customXml" Target="../ink/ink679.xml"/><Relationship Id="rId230" Type="http://schemas.openxmlformats.org/officeDocument/2006/relationships/customXml" Target="../ink/ink687.xml"/><Relationship Id="rId235" Type="http://schemas.openxmlformats.org/officeDocument/2006/relationships/image" Target="../media/image381.png"/><Relationship Id="rId251" Type="http://schemas.openxmlformats.org/officeDocument/2006/relationships/image" Target="../media/image389.png"/><Relationship Id="rId256" Type="http://schemas.openxmlformats.org/officeDocument/2006/relationships/image" Target="../media/image391.png"/><Relationship Id="rId277" Type="http://schemas.openxmlformats.org/officeDocument/2006/relationships/customXml" Target="../ink/ink710.xml"/><Relationship Id="rId298" Type="http://schemas.openxmlformats.org/officeDocument/2006/relationships/image" Target="../media/image412.png"/><Relationship Id="rId25" Type="http://schemas.openxmlformats.org/officeDocument/2006/relationships/image" Target="../media/image123.png"/><Relationship Id="rId46" Type="http://schemas.openxmlformats.org/officeDocument/2006/relationships/customXml" Target="../ink/ink595.xml"/><Relationship Id="rId67" Type="http://schemas.openxmlformats.org/officeDocument/2006/relationships/image" Target="../media/image2210.png"/><Relationship Id="rId116" Type="http://schemas.openxmlformats.org/officeDocument/2006/relationships/customXml" Target="../ink/ink630.xml"/><Relationship Id="rId137" Type="http://schemas.openxmlformats.org/officeDocument/2006/relationships/image" Target="../media/image296.png"/><Relationship Id="rId158" Type="http://schemas.openxmlformats.org/officeDocument/2006/relationships/customXml" Target="../ink/ink651.xml"/><Relationship Id="rId272" Type="http://schemas.openxmlformats.org/officeDocument/2006/relationships/image" Target="../media/image399.png"/><Relationship Id="rId293" Type="http://schemas.openxmlformats.org/officeDocument/2006/relationships/customXml" Target="../ink/ink718.xml"/><Relationship Id="rId302" Type="http://schemas.openxmlformats.org/officeDocument/2006/relationships/customXml" Target="../ink/ink723.xml"/><Relationship Id="rId307" Type="http://schemas.openxmlformats.org/officeDocument/2006/relationships/image" Target="../media/image416.png"/><Relationship Id="rId323" Type="http://schemas.openxmlformats.org/officeDocument/2006/relationships/image" Target="../media/image423.png"/><Relationship Id="rId20" Type="http://schemas.openxmlformats.org/officeDocument/2006/relationships/customXml" Target="../ink/ink582.xml"/><Relationship Id="rId41" Type="http://schemas.openxmlformats.org/officeDocument/2006/relationships/image" Target="../media/image131.png"/><Relationship Id="rId62" Type="http://schemas.openxmlformats.org/officeDocument/2006/relationships/customXml" Target="../ink/ink603.xml"/><Relationship Id="rId83" Type="http://schemas.openxmlformats.org/officeDocument/2006/relationships/image" Target="../media/image229.png"/><Relationship Id="rId88" Type="http://schemas.openxmlformats.org/officeDocument/2006/relationships/customXml" Target="../ink/ink616.xml"/><Relationship Id="rId111" Type="http://schemas.openxmlformats.org/officeDocument/2006/relationships/image" Target="../media/image2840.png"/><Relationship Id="rId132" Type="http://schemas.openxmlformats.org/officeDocument/2006/relationships/customXml" Target="../ink/ink638.xml"/><Relationship Id="rId153" Type="http://schemas.openxmlformats.org/officeDocument/2006/relationships/image" Target="../media/image264.png"/><Relationship Id="rId174" Type="http://schemas.openxmlformats.org/officeDocument/2006/relationships/customXml" Target="../ink/ink659.xml"/><Relationship Id="rId179" Type="http://schemas.openxmlformats.org/officeDocument/2006/relationships/image" Target="../media/image3560.png"/><Relationship Id="rId195" Type="http://schemas.openxmlformats.org/officeDocument/2006/relationships/image" Target="../media/image3640.png"/><Relationship Id="rId209" Type="http://schemas.openxmlformats.org/officeDocument/2006/relationships/image" Target="../media/image368.png"/><Relationship Id="rId190" Type="http://schemas.openxmlformats.org/officeDocument/2006/relationships/customXml" Target="../ink/ink667.xml"/><Relationship Id="rId204" Type="http://schemas.openxmlformats.org/officeDocument/2006/relationships/customXml" Target="../ink/ink674.xml"/><Relationship Id="rId220" Type="http://schemas.openxmlformats.org/officeDocument/2006/relationships/customXml" Target="../ink/ink682.xml"/><Relationship Id="rId225" Type="http://schemas.openxmlformats.org/officeDocument/2006/relationships/image" Target="../media/image376.png"/><Relationship Id="rId241" Type="http://schemas.openxmlformats.org/officeDocument/2006/relationships/image" Target="../media/image384.png"/><Relationship Id="rId246" Type="http://schemas.openxmlformats.org/officeDocument/2006/relationships/customXml" Target="../ink/ink695.xml"/><Relationship Id="rId267" Type="http://schemas.openxmlformats.org/officeDocument/2006/relationships/customXml" Target="../ink/ink705.xml"/><Relationship Id="rId288" Type="http://schemas.openxmlformats.org/officeDocument/2006/relationships/image" Target="../media/image407.png"/><Relationship Id="rId15" Type="http://schemas.openxmlformats.org/officeDocument/2006/relationships/image" Target="../media/image119.png"/><Relationship Id="rId36" Type="http://schemas.openxmlformats.org/officeDocument/2006/relationships/customXml" Target="../ink/ink590.xml"/><Relationship Id="rId57" Type="http://schemas.openxmlformats.org/officeDocument/2006/relationships/image" Target="../media/image2160.png"/><Relationship Id="rId106" Type="http://schemas.openxmlformats.org/officeDocument/2006/relationships/customXml" Target="../ink/ink625.xml"/><Relationship Id="rId127" Type="http://schemas.openxmlformats.org/officeDocument/2006/relationships/image" Target="../media/image291.png"/><Relationship Id="rId262" Type="http://schemas.openxmlformats.org/officeDocument/2006/relationships/image" Target="../media/image394.png"/><Relationship Id="rId283" Type="http://schemas.openxmlformats.org/officeDocument/2006/relationships/customXml" Target="../ink/ink713.xml"/><Relationship Id="rId313" Type="http://schemas.openxmlformats.org/officeDocument/2006/relationships/image" Target="../media/image208.png"/><Relationship Id="rId318" Type="http://schemas.openxmlformats.org/officeDocument/2006/relationships/customXml" Target="../ink/ink731.xml"/><Relationship Id="rId10" Type="http://schemas.openxmlformats.org/officeDocument/2006/relationships/customXml" Target="../ink/ink577.xml"/><Relationship Id="rId31" Type="http://schemas.openxmlformats.org/officeDocument/2006/relationships/image" Target="../media/image126.png"/><Relationship Id="rId52" Type="http://schemas.openxmlformats.org/officeDocument/2006/relationships/customXml" Target="../ink/ink598.xml"/><Relationship Id="rId73" Type="http://schemas.openxmlformats.org/officeDocument/2006/relationships/image" Target="../media/image2240.png"/><Relationship Id="rId78" Type="http://schemas.openxmlformats.org/officeDocument/2006/relationships/customXml" Target="../ink/ink611.xml"/><Relationship Id="rId94" Type="http://schemas.openxmlformats.org/officeDocument/2006/relationships/customXml" Target="../ink/ink619.xml"/><Relationship Id="rId99" Type="http://schemas.openxmlformats.org/officeDocument/2006/relationships/image" Target="../media/image2780.png"/><Relationship Id="rId101" Type="http://schemas.openxmlformats.org/officeDocument/2006/relationships/image" Target="../media/image2790.png"/><Relationship Id="rId122" Type="http://schemas.openxmlformats.org/officeDocument/2006/relationships/customXml" Target="../ink/ink633.xml"/><Relationship Id="rId143" Type="http://schemas.openxmlformats.org/officeDocument/2006/relationships/image" Target="../media/image299.png"/><Relationship Id="rId148" Type="http://schemas.openxmlformats.org/officeDocument/2006/relationships/customXml" Target="../ink/ink646.xml"/><Relationship Id="rId164" Type="http://schemas.openxmlformats.org/officeDocument/2006/relationships/customXml" Target="../ink/ink654.xml"/><Relationship Id="rId169" Type="http://schemas.openxmlformats.org/officeDocument/2006/relationships/image" Target="../media/image309.png"/><Relationship Id="rId185" Type="http://schemas.openxmlformats.org/officeDocument/2006/relationships/image" Target="../media/image3590.png"/><Relationship Id="rId4" Type="http://schemas.openxmlformats.org/officeDocument/2006/relationships/customXml" Target="../ink/ink574.xml"/><Relationship Id="rId9" Type="http://schemas.openxmlformats.org/officeDocument/2006/relationships/image" Target="../media/image116.png"/><Relationship Id="rId180" Type="http://schemas.openxmlformats.org/officeDocument/2006/relationships/customXml" Target="../ink/ink662.xml"/><Relationship Id="rId210" Type="http://schemas.openxmlformats.org/officeDocument/2006/relationships/customXml" Target="../ink/ink677.xml"/><Relationship Id="rId215" Type="http://schemas.openxmlformats.org/officeDocument/2006/relationships/image" Target="../media/image371.png"/><Relationship Id="rId236" Type="http://schemas.openxmlformats.org/officeDocument/2006/relationships/customXml" Target="../ink/ink690.xml"/><Relationship Id="rId257" Type="http://schemas.openxmlformats.org/officeDocument/2006/relationships/customXml" Target="../ink/ink700.xml"/><Relationship Id="rId278" Type="http://schemas.openxmlformats.org/officeDocument/2006/relationships/image" Target="../media/image402.png"/><Relationship Id="rId26" Type="http://schemas.openxmlformats.org/officeDocument/2006/relationships/customXml" Target="../ink/ink585.xml"/><Relationship Id="rId231" Type="http://schemas.openxmlformats.org/officeDocument/2006/relationships/image" Target="../media/image379.png"/><Relationship Id="rId252" Type="http://schemas.openxmlformats.org/officeDocument/2006/relationships/image" Target="../media/image2.jpg"/><Relationship Id="rId273" Type="http://schemas.openxmlformats.org/officeDocument/2006/relationships/customXml" Target="../ink/ink708.xml"/><Relationship Id="rId294" Type="http://schemas.openxmlformats.org/officeDocument/2006/relationships/image" Target="../media/image410.png"/><Relationship Id="rId308" Type="http://schemas.openxmlformats.org/officeDocument/2006/relationships/customXml" Target="../ink/ink726.xml"/><Relationship Id="rId47" Type="http://schemas.openxmlformats.org/officeDocument/2006/relationships/image" Target="../media/image134.png"/><Relationship Id="rId68" Type="http://schemas.openxmlformats.org/officeDocument/2006/relationships/customXml" Target="../ink/ink606.xml"/><Relationship Id="rId89" Type="http://schemas.openxmlformats.org/officeDocument/2006/relationships/image" Target="../media/image2730.png"/><Relationship Id="rId112" Type="http://schemas.openxmlformats.org/officeDocument/2006/relationships/customXml" Target="../ink/ink628.xml"/><Relationship Id="rId133" Type="http://schemas.openxmlformats.org/officeDocument/2006/relationships/image" Target="../media/image294.png"/><Relationship Id="rId154" Type="http://schemas.openxmlformats.org/officeDocument/2006/relationships/customXml" Target="../ink/ink649.xml"/><Relationship Id="rId175" Type="http://schemas.openxmlformats.org/officeDocument/2006/relationships/image" Target="../media/image3540.png"/><Relationship Id="rId196" Type="http://schemas.openxmlformats.org/officeDocument/2006/relationships/customXml" Target="../ink/ink670.xml"/><Relationship Id="rId200" Type="http://schemas.openxmlformats.org/officeDocument/2006/relationships/customXml" Target="../ink/ink672.xml"/><Relationship Id="rId16" Type="http://schemas.openxmlformats.org/officeDocument/2006/relationships/customXml" Target="../ink/ink580.xml"/><Relationship Id="rId221" Type="http://schemas.openxmlformats.org/officeDocument/2006/relationships/image" Target="../media/image374.png"/><Relationship Id="rId242" Type="http://schemas.openxmlformats.org/officeDocument/2006/relationships/customXml" Target="../ink/ink693.xml"/><Relationship Id="rId263" Type="http://schemas.openxmlformats.org/officeDocument/2006/relationships/customXml" Target="../ink/ink703.xml"/><Relationship Id="rId284" Type="http://schemas.openxmlformats.org/officeDocument/2006/relationships/image" Target="../media/image405.png"/><Relationship Id="rId319" Type="http://schemas.openxmlformats.org/officeDocument/2006/relationships/image" Target="../media/image421.png"/><Relationship Id="rId37" Type="http://schemas.openxmlformats.org/officeDocument/2006/relationships/image" Target="../media/image129.png"/><Relationship Id="rId58" Type="http://schemas.openxmlformats.org/officeDocument/2006/relationships/customXml" Target="../ink/ink601.xml"/><Relationship Id="rId79" Type="http://schemas.openxmlformats.org/officeDocument/2006/relationships/image" Target="../media/image227.png"/><Relationship Id="rId102" Type="http://schemas.openxmlformats.org/officeDocument/2006/relationships/customXml" Target="../ink/ink623.xml"/><Relationship Id="rId123" Type="http://schemas.openxmlformats.org/officeDocument/2006/relationships/image" Target="../media/image290.png"/><Relationship Id="rId144" Type="http://schemas.openxmlformats.org/officeDocument/2006/relationships/customXml" Target="../ink/ink644.xml"/><Relationship Id="rId90" Type="http://schemas.openxmlformats.org/officeDocument/2006/relationships/customXml" Target="../ink/ink617.xml"/><Relationship Id="rId165" Type="http://schemas.openxmlformats.org/officeDocument/2006/relationships/image" Target="../media/image307.png"/><Relationship Id="rId186" Type="http://schemas.openxmlformats.org/officeDocument/2006/relationships/customXml" Target="../ink/ink665.xml"/><Relationship Id="rId211" Type="http://schemas.openxmlformats.org/officeDocument/2006/relationships/image" Target="../media/image369.png"/><Relationship Id="rId232" Type="http://schemas.openxmlformats.org/officeDocument/2006/relationships/customXml" Target="../ink/ink688.xml"/><Relationship Id="rId253" Type="http://schemas.openxmlformats.org/officeDocument/2006/relationships/customXml" Target="../ink/ink698.xml"/><Relationship Id="rId274" Type="http://schemas.openxmlformats.org/officeDocument/2006/relationships/image" Target="../media/image400.png"/><Relationship Id="rId295" Type="http://schemas.openxmlformats.org/officeDocument/2006/relationships/customXml" Target="../ink/ink719.xml"/><Relationship Id="rId309" Type="http://schemas.openxmlformats.org/officeDocument/2006/relationships/image" Target="../media/image417.png"/><Relationship Id="rId27" Type="http://schemas.openxmlformats.org/officeDocument/2006/relationships/image" Target="../media/image124.png"/><Relationship Id="rId48" Type="http://schemas.openxmlformats.org/officeDocument/2006/relationships/customXml" Target="../ink/ink596.xml"/><Relationship Id="rId69" Type="http://schemas.openxmlformats.org/officeDocument/2006/relationships/image" Target="../media/image2220.png"/><Relationship Id="rId113" Type="http://schemas.openxmlformats.org/officeDocument/2006/relationships/image" Target="../media/image285.png"/><Relationship Id="rId134" Type="http://schemas.openxmlformats.org/officeDocument/2006/relationships/customXml" Target="../ink/ink639.xml"/><Relationship Id="rId320" Type="http://schemas.openxmlformats.org/officeDocument/2006/relationships/customXml" Target="../ink/ink732.xml"/><Relationship Id="rId80" Type="http://schemas.openxmlformats.org/officeDocument/2006/relationships/customXml" Target="../ink/ink612.xml"/><Relationship Id="rId155" Type="http://schemas.openxmlformats.org/officeDocument/2006/relationships/image" Target="../media/image265.png"/><Relationship Id="rId176" Type="http://schemas.openxmlformats.org/officeDocument/2006/relationships/customXml" Target="../ink/ink660.xml"/><Relationship Id="rId197" Type="http://schemas.openxmlformats.org/officeDocument/2006/relationships/image" Target="../media/image3650.png"/><Relationship Id="rId201" Type="http://schemas.openxmlformats.org/officeDocument/2006/relationships/image" Target="../media/image3660.png"/><Relationship Id="rId222" Type="http://schemas.openxmlformats.org/officeDocument/2006/relationships/customXml" Target="../ink/ink683.xml"/><Relationship Id="rId243" Type="http://schemas.openxmlformats.org/officeDocument/2006/relationships/image" Target="../media/image385.png"/><Relationship Id="rId264" Type="http://schemas.openxmlformats.org/officeDocument/2006/relationships/image" Target="../media/image395.png"/><Relationship Id="rId285" Type="http://schemas.openxmlformats.org/officeDocument/2006/relationships/customXml" Target="../ink/ink714.xml"/><Relationship Id="rId17" Type="http://schemas.openxmlformats.org/officeDocument/2006/relationships/image" Target="../media/image120.png"/><Relationship Id="rId38" Type="http://schemas.openxmlformats.org/officeDocument/2006/relationships/customXml" Target="../ink/ink591.xml"/><Relationship Id="rId59" Type="http://schemas.openxmlformats.org/officeDocument/2006/relationships/image" Target="../media/image2170.png"/><Relationship Id="rId103" Type="http://schemas.openxmlformats.org/officeDocument/2006/relationships/image" Target="../media/image2800.png"/><Relationship Id="rId124" Type="http://schemas.openxmlformats.org/officeDocument/2006/relationships/customXml" Target="../ink/ink634.xml"/><Relationship Id="rId310" Type="http://schemas.openxmlformats.org/officeDocument/2006/relationships/customXml" Target="../ink/ink727.xml"/><Relationship Id="rId70" Type="http://schemas.openxmlformats.org/officeDocument/2006/relationships/customXml" Target="../ink/ink607.xml"/><Relationship Id="rId91" Type="http://schemas.openxmlformats.org/officeDocument/2006/relationships/image" Target="../media/image2740.png"/><Relationship Id="rId145" Type="http://schemas.openxmlformats.org/officeDocument/2006/relationships/image" Target="../media/image300.png"/><Relationship Id="rId166" Type="http://schemas.openxmlformats.org/officeDocument/2006/relationships/customXml" Target="../ink/ink655.xml"/><Relationship Id="rId187" Type="http://schemas.openxmlformats.org/officeDocument/2006/relationships/image" Target="../media/image360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78.xml"/><Relationship Id="rId233" Type="http://schemas.openxmlformats.org/officeDocument/2006/relationships/image" Target="../media/image380.png"/><Relationship Id="rId254" Type="http://schemas.openxmlformats.org/officeDocument/2006/relationships/image" Target="../media/image390.png"/><Relationship Id="rId28" Type="http://schemas.openxmlformats.org/officeDocument/2006/relationships/customXml" Target="../ink/ink586.xml"/><Relationship Id="rId49" Type="http://schemas.openxmlformats.org/officeDocument/2006/relationships/image" Target="../media/image135.png"/><Relationship Id="rId114" Type="http://schemas.openxmlformats.org/officeDocument/2006/relationships/customXml" Target="../ink/ink629.xml"/><Relationship Id="rId275" Type="http://schemas.openxmlformats.org/officeDocument/2006/relationships/customXml" Target="../ink/ink709.xml"/><Relationship Id="rId296" Type="http://schemas.openxmlformats.org/officeDocument/2006/relationships/image" Target="../media/image411.png"/><Relationship Id="rId300" Type="http://schemas.openxmlformats.org/officeDocument/2006/relationships/customXml" Target="../ink/ink722.xml"/><Relationship Id="rId60" Type="http://schemas.openxmlformats.org/officeDocument/2006/relationships/customXml" Target="../ink/ink602.xml"/><Relationship Id="rId81" Type="http://schemas.openxmlformats.org/officeDocument/2006/relationships/image" Target="../media/image228.png"/><Relationship Id="rId135" Type="http://schemas.openxmlformats.org/officeDocument/2006/relationships/image" Target="../media/image295.png"/><Relationship Id="rId156" Type="http://schemas.openxmlformats.org/officeDocument/2006/relationships/customXml" Target="../ink/ink650.xml"/><Relationship Id="rId177" Type="http://schemas.openxmlformats.org/officeDocument/2006/relationships/image" Target="../media/image3550.png"/><Relationship Id="rId198" Type="http://schemas.openxmlformats.org/officeDocument/2006/relationships/customXml" Target="../ink/ink671.xml"/><Relationship Id="rId321" Type="http://schemas.openxmlformats.org/officeDocument/2006/relationships/image" Target="../media/image422.png"/><Relationship Id="rId202" Type="http://schemas.openxmlformats.org/officeDocument/2006/relationships/customXml" Target="../ink/ink673.xml"/><Relationship Id="rId223" Type="http://schemas.openxmlformats.org/officeDocument/2006/relationships/image" Target="../media/image375.png"/><Relationship Id="rId244" Type="http://schemas.openxmlformats.org/officeDocument/2006/relationships/customXml" Target="../ink/ink694.xml"/><Relationship Id="rId18" Type="http://schemas.openxmlformats.org/officeDocument/2006/relationships/customXml" Target="../ink/ink581.xml"/><Relationship Id="rId39" Type="http://schemas.openxmlformats.org/officeDocument/2006/relationships/image" Target="../media/image130.png"/><Relationship Id="rId265" Type="http://schemas.openxmlformats.org/officeDocument/2006/relationships/customXml" Target="../ink/ink704.xml"/><Relationship Id="rId286" Type="http://schemas.openxmlformats.org/officeDocument/2006/relationships/image" Target="../media/image406.png"/><Relationship Id="rId50" Type="http://schemas.openxmlformats.org/officeDocument/2006/relationships/customXml" Target="../ink/ink597.xml"/><Relationship Id="rId104" Type="http://schemas.openxmlformats.org/officeDocument/2006/relationships/customXml" Target="../ink/ink624.xml"/><Relationship Id="rId125" Type="http://schemas.openxmlformats.org/officeDocument/2006/relationships/image" Target="../media/image250.png"/><Relationship Id="rId146" Type="http://schemas.openxmlformats.org/officeDocument/2006/relationships/customXml" Target="../ink/ink645.xml"/><Relationship Id="rId167" Type="http://schemas.openxmlformats.org/officeDocument/2006/relationships/image" Target="../media/image3510.png"/><Relationship Id="rId188" Type="http://schemas.openxmlformats.org/officeDocument/2006/relationships/customXml" Target="../ink/ink666.xml"/><Relationship Id="rId311" Type="http://schemas.openxmlformats.org/officeDocument/2006/relationships/image" Target="../media/image418.png"/><Relationship Id="rId71" Type="http://schemas.openxmlformats.org/officeDocument/2006/relationships/image" Target="../media/image2230.png"/><Relationship Id="rId92" Type="http://schemas.openxmlformats.org/officeDocument/2006/relationships/customXml" Target="../ink/ink618.xml"/><Relationship Id="rId213" Type="http://schemas.openxmlformats.org/officeDocument/2006/relationships/image" Target="../media/image370.png"/><Relationship Id="rId234" Type="http://schemas.openxmlformats.org/officeDocument/2006/relationships/customXml" Target="../ink/ink689.xml"/><Relationship Id="rId2" Type="http://schemas.openxmlformats.org/officeDocument/2006/relationships/customXml" Target="../ink/ink573.xml"/><Relationship Id="rId29" Type="http://schemas.openxmlformats.org/officeDocument/2006/relationships/image" Target="../media/image125.png"/><Relationship Id="rId255" Type="http://schemas.openxmlformats.org/officeDocument/2006/relationships/customXml" Target="../ink/ink699.xml"/><Relationship Id="rId276" Type="http://schemas.openxmlformats.org/officeDocument/2006/relationships/image" Target="../media/image401.png"/><Relationship Id="rId297" Type="http://schemas.openxmlformats.org/officeDocument/2006/relationships/customXml" Target="../ink/ink720.xml"/><Relationship Id="rId40" Type="http://schemas.openxmlformats.org/officeDocument/2006/relationships/customXml" Target="../ink/ink592.xml"/><Relationship Id="rId115" Type="http://schemas.openxmlformats.org/officeDocument/2006/relationships/image" Target="../media/image286.png"/><Relationship Id="rId136" Type="http://schemas.openxmlformats.org/officeDocument/2006/relationships/customXml" Target="../ink/ink640.xml"/><Relationship Id="rId157" Type="http://schemas.openxmlformats.org/officeDocument/2006/relationships/image" Target="../media/image303.png"/><Relationship Id="rId178" Type="http://schemas.openxmlformats.org/officeDocument/2006/relationships/customXml" Target="../ink/ink661.xml"/><Relationship Id="rId301" Type="http://schemas.openxmlformats.org/officeDocument/2006/relationships/image" Target="../media/image413.png"/><Relationship Id="rId322" Type="http://schemas.openxmlformats.org/officeDocument/2006/relationships/customXml" Target="../ink/ink733.xml"/><Relationship Id="rId61" Type="http://schemas.openxmlformats.org/officeDocument/2006/relationships/image" Target="../media/image2180.png"/><Relationship Id="rId82" Type="http://schemas.openxmlformats.org/officeDocument/2006/relationships/customXml" Target="../ink/ink613.xml"/><Relationship Id="rId199" Type="http://schemas.openxmlformats.org/officeDocument/2006/relationships/image" Target="../media/image324.png"/><Relationship Id="rId203" Type="http://schemas.openxmlformats.org/officeDocument/2006/relationships/image" Target="../media/image3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E06906D7-10A9-4C9F-AAB3-77888DE1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5" y="783768"/>
            <a:ext cx="4969172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C293EC6B-77EC-4922-A91F-4F95DED0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4488984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5B28A17C-0F5C-4D61-8811-4C12E2742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r="-1" b="-1"/>
          <a:stretch/>
        </p:blipFill>
        <p:spPr>
          <a:xfrm>
            <a:off x="1363980" y="1339596"/>
            <a:ext cx="3848904" cy="4178808"/>
          </a:xfrm>
          <a:prstGeom prst="rect">
            <a:avLst/>
          </a:prstGeom>
        </p:spPr>
      </p:pic>
      <p:sp>
        <p:nvSpPr>
          <p:cNvPr id="29" name="Rectangle 17">
            <a:extLst>
              <a:ext uri="{FF2B5EF4-FFF2-40B4-BE49-F238E27FC236}">
                <a16:creationId xmlns:a16="http://schemas.microsoft.com/office/drawing/2014/main" id="{2A1B534B-FCCA-43F7-AA85-27E157FD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33" y="783768"/>
            <a:ext cx="4969172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94B5ABB6-56C4-4C6B-89AB-72AE334DC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6578" y="1019556"/>
            <a:ext cx="4488984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EE2CA4-54FE-4A74-87B2-167B22F52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r="1260"/>
          <a:stretch/>
        </p:blipFill>
        <p:spPr>
          <a:xfrm>
            <a:off x="6976618" y="1339596"/>
            <a:ext cx="3848904" cy="4178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4022FB9-0E00-4EE0-A965-614881C59E04}"/>
              </a:ext>
            </a:extLst>
          </p:cNvPr>
          <p:cNvSpPr txBox="1"/>
          <p:nvPr/>
        </p:nvSpPr>
        <p:spPr>
          <a:xfrm>
            <a:off x="308984" y="0"/>
            <a:ext cx="11386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REFERENTS RÉGIONAUX</a:t>
            </a:r>
            <a:r>
              <a:rPr lang="fr-FR" sz="3200" b="1" dirty="0"/>
              <a:t>: </a:t>
            </a:r>
            <a:r>
              <a:rPr lang="fr-FR" sz="3600" b="1" dirty="0"/>
              <a:t>Mise en place</a:t>
            </a:r>
          </a:p>
        </p:txBody>
      </p:sp>
    </p:spTree>
    <p:extLst>
      <p:ext uri="{BB962C8B-B14F-4D97-AF65-F5344CB8AC3E}">
        <p14:creationId xmlns:p14="http://schemas.microsoft.com/office/powerpoint/2010/main" val="428561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14:cNvPr>
              <p14:cNvContentPartPr/>
              <p14:nvPr/>
            </p14:nvContentPartPr>
            <p14:xfrm>
              <a:off x="5032988" y="4680667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8988" y="457266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14:cNvPr>
              <p14:cNvContentPartPr/>
              <p14:nvPr/>
            </p14:nvContentPartPr>
            <p14:xfrm>
              <a:off x="5305508" y="4278187"/>
              <a:ext cx="113760" cy="795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1337" y="4170187"/>
                <a:ext cx="221742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14:cNvPr>
              <p14:cNvContentPartPr/>
              <p14:nvPr/>
            </p14:nvContentPartPr>
            <p14:xfrm>
              <a:off x="5138828" y="4361707"/>
              <a:ext cx="154800" cy="1472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4828" y="4253707"/>
                <a:ext cx="262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14:cNvPr>
              <p14:cNvContentPartPr/>
              <p14:nvPr/>
            </p14:nvContentPartPr>
            <p14:xfrm>
              <a:off x="5069348" y="4462507"/>
              <a:ext cx="64800" cy="23832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5046" y="4354507"/>
                <a:ext cx="173041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14:cNvPr>
              <p14:cNvContentPartPr/>
              <p14:nvPr/>
            </p14:nvContentPartPr>
            <p14:xfrm>
              <a:off x="5125148" y="4504627"/>
              <a:ext cx="9720" cy="21060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9071" y="4396627"/>
                <a:ext cx="1215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14:cNvPr>
              <p14:cNvContentPartPr/>
              <p14:nvPr/>
            </p14:nvContentPartPr>
            <p14:xfrm>
              <a:off x="4876028" y="5116987"/>
              <a:ext cx="283680" cy="32364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22028" y="5008867"/>
                <a:ext cx="391320" cy="5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14:cNvPr>
              <p14:cNvContentPartPr/>
              <p14:nvPr/>
            </p14:nvContentPartPr>
            <p14:xfrm>
              <a:off x="5032268" y="4655467"/>
              <a:ext cx="26640" cy="3218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7528" y="4547588"/>
                <a:ext cx="135755" cy="53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14:cNvPr>
              <p14:cNvContentPartPr/>
              <p14:nvPr/>
            </p14:nvContentPartPr>
            <p14:xfrm>
              <a:off x="4905548" y="5208427"/>
              <a:ext cx="343440" cy="75780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51548" y="5100376"/>
                <a:ext cx="451080" cy="97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14:cNvPr>
              <p14:cNvContentPartPr/>
              <p14:nvPr/>
            </p14:nvContentPartPr>
            <p14:xfrm>
              <a:off x="5076548" y="5309947"/>
              <a:ext cx="99360" cy="33192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22548" y="5201947"/>
                <a:ext cx="20700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14:cNvPr>
              <p14:cNvContentPartPr/>
              <p14:nvPr/>
            </p14:nvContentPartPr>
            <p14:xfrm>
              <a:off x="4564988" y="5276107"/>
              <a:ext cx="267120" cy="39780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10915" y="5168009"/>
                <a:ext cx="374905" cy="613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2A92E7EB-9318-48C4-90CD-675072CB9DEE}"/>
                  </a:ext>
                </a:extLst>
              </p14:cNvPr>
              <p14:cNvContentPartPr/>
              <p14:nvPr/>
            </p14:nvContentPartPr>
            <p14:xfrm>
              <a:off x="1249748" y="2924587"/>
              <a:ext cx="3724560" cy="171504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2A92E7EB-9318-48C4-90CD-675072CB9D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5753" y="2816587"/>
                <a:ext cx="3832190" cy="19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14:cNvPr>
              <p14:cNvContentPartPr/>
              <p14:nvPr/>
            </p14:nvContentPartPr>
            <p14:xfrm>
              <a:off x="2102948" y="5376907"/>
              <a:ext cx="657000" cy="15948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48918" y="5268663"/>
                <a:ext cx="764699" cy="375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14:cNvPr>
              <p14:cNvContentPartPr/>
              <p14:nvPr/>
            </p14:nvContentPartPr>
            <p14:xfrm>
              <a:off x="4845068" y="5102947"/>
              <a:ext cx="178200" cy="9324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91177" y="4994947"/>
                <a:ext cx="285623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14:cNvPr>
              <p14:cNvContentPartPr/>
              <p14:nvPr/>
            </p14:nvContentPartPr>
            <p14:xfrm>
              <a:off x="6658388" y="4147507"/>
              <a:ext cx="633240" cy="27576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04388" y="4039507"/>
                <a:ext cx="74088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14:cNvPr>
              <p14:cNvContentPartPr/>
              <p14:nvPr/>
            </p14:nvContentPartPr>
            <p14:xfrm>
              <a:off x="5723828" y="1293427"/>
              <a:ext cx="1893600" cy="48528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69828" y="1185427"/>
                <a:ext cx="200124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14:cNvPr>
              <p14:cNvContentPartPr/>
              <p14:nvPr/>
            </p14:nvContentPartPr>
            <p14:xfrm>
              <a:off x="5813108" y="1123507"/>
              <a:ext cx="978840" cy="11808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59108" y="1015507"/>
                <a:ext cx="10864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14:cNvPr>
              <p14:cNvContentPartPr/>
              <p14:nvPr/>
            </p14:nvContentPartPr>
            <p14:xfrm>
              <a:off x="4655708" y="4621987"/>
              <a:ext cx="536760" cy="101232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46714" y="4612984"/>
                <a:ext cx="554388" cy="1029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14:cNvPr>
              <p14:cNvContentPartPr/>
              <p14:nvPr/>
            </p14:nvContentPartPr>
            <p14:xfrm>
              <a:off x="4083668" y="3553147"/>
              <a:ext cx="1202400" cy="252216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0668" y="3490147"/>
                <a:ext cx="1328040" cy="26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14:cNvPr>
              <p14:cNvContentPartPr/>
              <p14:nvPr/>
            </p14:nvContentPartPr>
            <p14:xfrm>
              <a:off x="975428" y="3531187"/>
              <a:ext cx="2755440" cy="252684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2428" y="3468196"/>
                <a:ext cx="2881080" cy="2652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14:cNvPr>
              <p14:cNvContentPartPr/>
              <p14:nvPr/>
            </p14:nvContentPartPr>
            <p14:xfrm>
              <a:off x="1247588" y="3971827"/>
              <a:ext cx="146520" cy="39456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43268" y="3967507"/>
                <a:ext cx="1551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14:cNvPr>
              <p14:cNvContentPartPr/>
              <p14:nvPr/>
            </p14:nvContentPartPr>
            <p14:xfrm>
              <a:off x="1215908" y="4195387"/>
              <a:ext cx="190080" cy="98172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596" y="4191067"/>
                <a:ext cx="198704" cy="9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e 33">
            <a:extLst>
              <a:ext uri="{FF2B5EF4-FFF2-40B4-BE49-F238E27FC236}">
                <a16:creationId xmlns:a16="http://schemas.microsoft.com/office/drawing/2014/main" id="{E5140BBF-9354-4337-9653-D6EB4EE6A413}"/>
              </a:ext>
            </a:extLst>
          </p:cNvPr>
          <p:cNvGrpSpPr/>
          <p:nvPr/>
        </p:nvGrpSpPr>
        <p:grpSpPr>
          <a:xfrm>
            <a:off x="5108588" y="4473473"/>
            <a:ext cx="133926" cy="289800"/>
            <a:chOff x="5108588" y="4473473"/>
            <a:chExt cx="133926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6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45588" y="45589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132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45588" y="4558254"/>
                  <a:ext cx="126000" cy="158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14:cNvPr>
                <p14:cNvContentPartPr/>
                <p14:nvPr/>
              </p14:nvContentPartPr>
              <p14:xfrm>
                <a:off x="5223794" y="4473473"/>
                <a:ext cx="18720" cy="28980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19389" y="4469158"/>
                  <a:ext cx="27529" cy="2984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14:cNvPr>
              <p14:cNvContentPartPr/>
              <p14:nvPr/>
            </p14:nvContentPartPr>
            <p14:xfrm>
              <a:off x="1307266" y="4141913"/>
              <a:ext cx="19080" cy="1116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02946" y="4137593"/>
                <a:ext cx="277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e 37">
            <a:extLst>
              <a:ext uri="{FF2B5EF4-FFF2-40B4-BE49-F238E27FC236}">
                <a16:creationId xmlns:a16="http://schemas.microsoft.com/office/drawing/2014/main" id="{8E4188CF-351B-4C36-B097-2E57F060A06E}"/>
              </a:ext>
            </a:extLst>
          </p:cNvPr>
          <p:cNvGrpSpPr/>
          <p:nvPr/>
        </p:nvGrpSpPr>
        <p:grpSpPr>
          <a:xfrm>
            <a:off x="1090186" y="3605873"/>
            <a:ext cx="308880" cy="1134720"/>
            <a:chOff x="1090186" y="3605873"/>
            <a:chExt cx="308880" cy="11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14:cNvPr>
                <p14:cNvContentPartPr/>
                <p14:nvPr/>
              </p14:nvContentPartPr>
              <p14:xfrm>
                <a:off x="1236346" y="3986033"/>
                <a:ext cx="162720" cy="75456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32026" y="3981713"/>
                  <a:ext cx="17136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14:cNvPr>
                <p14:cNvContentPartPr/>
                <p14:nvPr/>
              </p14:nvContentPartPr>
              <p14:xfrm>
                <a:off x="1090186" y="3605873"/>
                <a:ext cx="152280" cy="8460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5856" y="3601535"/>
                  <a:ext cx="160940" cy="9327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389F3211-B6B7-431A-A135-E46EBEB9F1F7}"/>
                  </a:ext>
                </a:extLst>
              </p14:cNvPr>
              <p14:cNvContentPartPr/>
              <p14:nvPr/>
            </p14:nvContentPartPr>
            <p14:xfrm>
              <a:off x="1735403" y="1410370"/>
              <a:ext cx="3699000" cy="270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389F3211-B6B7-431A-A135-E46EBEB9F1F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72403" y="1347370"/>
                <a:ext cx="38246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39DF4816-8E92-4FF0-897F-D574EA4991A7}"/>
                  </a:ext>
                </a:extLst>
              </p14:cNvPr>
              <p14:cNvContentPartPr/>
              <p14:nvPr/>
            </p14:nvContentPartPr>
            <p14:xfrm>
              <a:off x="5454923" y="1430890"/>
              <a:ext cx="179640" cy="52884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39DF4816-8E92-4FF0-897F-D574EA4991A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91796" y="1367890"/>
                <a:ext cx="305532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4C63FF41-6444-4315-8681-140DE42EDCB9}"/>
                  </a:ext>
                </a:extLst>
              </p14:cNvPr>
              <p14:cNvContentPartPr/>
              <p14:nvPr/>
            </p14:nvContentPartPr>
            <p14:xfrm>
              <a:off x="723803" y="1349170"/>
              <a:ext cx="2208240" cy="221616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4C63FF41-6444-4315-8681-140DE42EDCB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0803" y="1286170"/>
                <a:ext cx="2333880" cy="23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8E1B1DBC-45EE-4D61-BB75-D803CC3E6214}"/>
                  </a:ext>
                </a:extLst>
              </p14:cNvPr>
              <p14:cNvContentPartPr/>
              <p14:nvPr/>
            </p14:nvContentPartPr>
            <p14:xfrm>
              <a:off x="3031763" y="1398490"/>
              <a:ext cx="2643840" cy="94932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8E1B1DBC-45EE-4D61-BB75-D803CC3E621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68763" y="1335490"/>
                <a:ext cx="2769480" cy="10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2501A013-AFCE-4549-94DA-6470D8721E84}"/>
                  </a:ext>
                </a:extLst>
              </p14:cNvPr>
              <p14:cNvContentPartPr/>
              <p14:nvPr/>
            </p14:nvContentPartPr>
            <p14:xfrm>
              <a:off x="5592803" y="2434930"/>
              <a:ext cx="84240" cy="351504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2501A013-AFCE-4549-94DA-6470D8721E8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29803" y="2371930"/>
                <a:ext cx="209880" cy="36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DBBE991B-0649-4AD0-9C4B-D647C87DD02D}"/>
                  </a:ext>
                </a:extLst>
              </p14:cNvPr>
              <p14:cNvContentPartPr/>
              <p14:nvPr/>
            </p14:nvContentPartPr>
            <p14:xfrm>
              <a:off x="3199163" y="2504410"/>
              <a:ext cx="2471400" cy="359928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DBBE991B-0649-4AD0-9C4B-D647C87DD02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36163" y="2441416"/>
                <a:ext cx="2597040" cy="372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7E6C0BC8-4A7F-455C-B966-B3CB0F010649}"/>
                  </a:ext>
                </a:extLst>
              </p14:cNvPr>
              <p14:cNvContentPartPr/>
              <p14:nvPr/>
            </p14:nvContentPartPr>
            <p14:xfrm>
              <a:off x="5497251" y="1441550"/>
              <a:ext cx="212760" cy="50544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7E6C0BC8-4A7F-455C-B966-B3CB0F01064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61251" y="1405550"/>
                <a:ext cx="28440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5BB7D3A2-F021-4869-BAF8-391490AD38A2}"/>
                  </a:ext>
                </a:extLst>
              </p14:cNvPr>
              <p14:cNvContentPartPr/>
              <p14:nvPr/>
            </p14:nvContentPartPr>
            <p14:xfrm>
              <a:off x="5661771" y="2369630"/>
              <a:ext cx="28800" cy="64620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5BB7D3A2-F021-4869-BAF8-391490AD38A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25771" y="2333630"/>
                <a:ext cx="1004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A829EF35-D576-42DB-A2D9-52109A69304E}"/>
                  </a:ext>
                </a:extLst>
              </p14:cNvPr>
              <p14:cNvContentPartPr/>
              <p14:nvPr/>
            </p14:nvContentPartPr>
            <p14:xfrm>
              <a:off x="4873731" y="2854190"/>
              <a:ext cx="632160" cy="64368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A829EF35-D576-42DB-A2D9-52109A69304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37731" y="2818190"/>
                <a:ext cx="70380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4BFB0300-22E5-4508-B653-34268CF135A9}"/>
                  </a:ext>
                </a:extLst>
              </p14:cNvPr>
              <p14:cNvContentPartPr/>
              <p14:nvPr/>
            </p14:nvContentPartPr>
            <p14:xfrm>
              <a:off x="4604451" y="3496790"/>
              <a:ext cx="289440" cy="365760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4BFB0300-22E5-4508-B653-34268CF135A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68451" y="3460755"/>
                <a:ext cx="361080" cy="437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B25B3930-C617-492F-BB56-CA9F671F8183}"/>
                  </a:ext>
                </a:extLst>
              </p14:cNvPr>
              <p14:cNvContentPartPr/>
              <p14:nvPr/>
            </p14:nvContentPartPr>
            <p14:xfrm>
              <a:off x="3754131" y="3866429"/>
              <a:ext cx="907560" cy="721080"/>
            </p14:xfrm>
          </p:contentPart>
        </mc:Choice>
        <mc:Fallback xmlns=""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B25B3930-C617-492F-BB56-CA9F671F818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18131" y="3830429"/>
                <a:ext cx="97920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3860444E-66BC-4C0C-B768-5B3E170F1FA1}"/>
                  </a:ext>
                </a:extLst>
              </p14:cNvPr>
              <p14:cNvContentPartPr/>
              <p14:nvPr/>
            </p14:nvContentPartPr>
            <p14:xfrm>
              <a:off x="3112369" y="4511909"/>
              <a:ext cx="586440" cy="1001520"/>
            </p14:xfrm>
          </p:contentPart>
        </mc:Choice>
        <mc:Fallback xmlns=""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3860444E-66BC-4C0C-B768-5B3E170F1FA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076369" y="4475909"/>
                <a:ext cx="658080" cy="10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36495F0E-882A-481E-A388-DC5DF81BAE81}"/>
                  </a:ext>
                </a:extLst>
              </p14:cNvPr>
              <p14:cNvContentPartPr/>
              <p14:nvPr/>
            </p14:nvContentPartPr>
            <p14:xfrm>
              <a:off x="3371929" y="5616749"/>
              <a:ext cx="50400" cy="21096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36495F0E-882A-481E-A388-DC5DF81BAE8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35929" y="5580749"/>
                <a:ext cx="1220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9CA89F09-1B64-47D6-B538-61E2989F12EC}"/>
                  </a:ext>
                </a:extLst>
              </p14:cNvPr>
              <p14:cNvContentPartPr/>
              <p14:nvPr/>
            </p14:nvContentPartPr>
            <p14:xfrm>
              <a:off x="2548065" y="5952989"/>
              <a:ext cx="626760" cy="9936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9CA89F09-1B64-47D6-B538-61E2989F12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12044" y="5916989"/>
                <a:ext cx="698441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04CC654C-59FE-4394-B6A4-CF849423132C}"/>
                  </a:ext>
                </a:extLst>
              </p14:cNvPr>
              <p14:cNvContentPartPr/>
              <p14:nvPr/>
            </p14:nvContentPartPr>
            <p14:xfrm>
              <a:off x="4478069" y="4107116"/>
              <a:ext cx="196200" cy="497880"/>
            </p14:xfrm>
          </p:contentPart>
        </mc:Choice>
        <mc:Fallback xmlns=""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04CC654C-59FE-4394-B6A4-CF849423132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42003" y="4071116"/>
                <a:ext cx="267972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43AB418C-9423-41B9-82CD-91030BBA74A2}"/>
                  </a:ext>
                </a:extLst>
              </p14:cNvPr>
              <p14:cNvContentPartPr/>
              <p14:nvPr/>
            </p14:nvContentPartPr>
            <p14:xfrm>
              <a:off x="2556029" y="3141236"/>
              <a:ext cx="2784240" cy="2997720"/>
            </p14:xfrm>
          </p:contentPart>
        </mc:Choice>
        <mc:Fallback xmlns=""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43AB418C-9423-41B9-82CD-91030BBA74A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493029" y="3078236"/>
                <a:ext cx="2909880" cy="31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441EE65F-DA06-4630-8D54-ABDE85F3BCE0}"/>
                  </a:ext>
                </a:extLst>
              </p14:cNvPr>
              <p14:cNvContentPartPr/>
              <p14:nvPr/>
            </p14:nvContentPartPr>
            <p14:xfrm>
              <a:off x="2837189" y="4687076"/>
              <a:ext cx="399960" cy="114480"/>
            </p14:xfrm>
          </p:contentPart>
        </mc:Choice>
        <mc:Fallback xmlns=""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441EE65F-DA06-4630-8D54-ABDE85F3BCE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74189" y="4623877"/>
                <a:ext cx="525600" cy="240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Encre 55">
                <a:extLst>
                  <a:ext uri="{FF2B5EF4-FFF2-40B4-BE49-F238E27FC236}">
                    <a16:creationId xmlns:a16="http://schemas.microsoft.com/office/drawing/2014/main" id="{99C9D624-8006-4C35-B3E9-72321F07F583}"/>
                  </a:ext>
                </a:extLst>
              </p14:cNvPr>
              <p14:cNvContentPartPr/>
              <p14:nvPr/>
            </p14:nvContentPartPr>
            <p14:xfrm>
              <a:off x="2515709" y="4804076"/>
              <a:ext cx="185400" cy="279360"/>
            </p14:xfrm>
          </p:contentPart>
        </mc:Choice>
        <mc:Fallback xmlns="">
          <p:pic>
            <p:nvPicPr>
              <p:cNvPr id="56" name="Encre 55">
                <a:extLst>
                  <a:ext uri="{FF2B5EF4-FFF2-40B4-BE49-F238E27FC236}">
                    <a16:creationId xmlns:a16="http://schemas.microsoft.com/office/drawing/2014/main" id="{99C9D624-8006-4C35-B3E9-72321F07F58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52709" y="4741157"/>
                <a:ext cx="311040" cy="40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E2A91C51-9445-42A3-9DED-D367E4201172}"/>
                  </a:ext>
                </a:extLst>
              </p14:cNvPr>
              <p14:cNvContentPartPr/>
              <p14:nvPr/>
            </p14:nvContentPartPr>
            <p14:xfrm>
              <a:off x="2425349" y="5074076"/>
              <a:ext cx="365760" cy="1004760"/>
            </p14:xfrm>
          </p:contentPart>
        </mc:Choice>
        <mc:Fallback xmlns=""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E2A91C51-9445-42A3-9DED-D367E420117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62349" y="5011099"/>
                <a:ext cx="491400" cy="1130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6A53ACCF-CD7B-4601-B1C5-A5B33C842A15}"/>
                  </a:ext>
                </a:extLst>
              </p14:cNvPr>
              <p14:cNvContentPartPr/>
              <p14:nvPr/>
            </p14:nvContentPartPr>
            <p14:xfrm>
              <a:off x="5055509" y="2385596"/>
              <a:ext cx="241920" cy="1071000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6A53ACCF-CD7B-4601-B1C5-A5B33C842A1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992509" y="2322617"/>
                <a:ext cx="367560" cy="119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Encre 62">
                <a:extLst>
                  <a:ext uri="{FF2B5EF4-FFF2-40B4-BE49-F238E27FC236}">
                    <a16:creationId xmlns:a16="http://schemas.microsoft.com/office/drawing/2014/main" id="{3D0B70C9-2ED6-40F0-BF2B-6C279C809340}"/>
                  </a:ext>
                </a:extLst>
              </p14:cNvPr>
              <p14:cNvContentPartPr/>
              <p14:nvPr/>
            </p14:nvContentPartPr>
            <p14:xfrm>
              <a:off x="4401749" y="1630316"/>
              <a:ext cx="435600" cy="124920"/>
            </p14:xfrm>
          </p:contentPart>
        </mc:Choice>
        <mc:Fallback xmlns="">
          <p:pic>
            <p:nvPicPr>
              <p:cNvPr id="63" name="Encre 62">
                <a:extLst>
                  <a:ext uri="{FF2B5EF4-FFF2-40B4-BE49-F238E27FC236}">
                    <a16:creationId xmlns:a16="http://schemas.microsoft.com/office/drawing/2014/main" id="{3D0B70C9-2ED6-40F0-BF2B-6C279C80934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38749" y="1567316"/>
                <a:ext cx="5612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Encre 67">
                <a:extLst>
                  <a:ext uri="{FF2B5EF4-FFF2-40B4-BE49-F238E27FC236}">
                    <a16:creationId xmlns:a16="http://schemas.microsoft.com/office/drawing/2014/main" id="{E1561739-018F-4127-B958-F275194ACD6E}"/>
                  </a:ext>
                </a:extLst>
              </p14:cNvPr>
              <p14:cNvContentPartPr/>
              <p14:nvPr/>
            </p14:nvContentPartPr>
            <p14:xfrm>
              <a:off x="830189" y="732476"/>
              <a:ext cx="2264760" cy="1053000"/>
            </p14:xfrm>
          </p:contentPart>
        </mc:Choice>
        <mc:Fallback xmlns="">
          <p:pic>
            <p:nvPicPr>
              <p:cNvPr id="68" name="Encre 67">
                <a:extLst>
                  <a:ext uri="{FF2B5EF4-FFF2-40B4-BE49-F238E27FC236}">
                    <a16:creationId xmlns:a16="http://schemas.microsoft.com/office/drawing/2014/main" id="{E1561739-018F-4127-B958-F275194ACD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7189" y="669454"/>
                <a:ext cx="2390400" cy="117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9" name="Encre 68">
                <a:extLst>
                  <a:ext uri="{FF2B5EF4-FFF2-40B4-BE49-F238E27FC236}">
                    <a16:creationId xmlns:a16="http://schemas.microsoft.com/office/drawing/2014/main" id="{57828ED4-DAE0-4648-9390-5ECE152F9A38}"/>
                  </a:ext>
                </a:extLst>
              </p14:cNvPr>
              <p14:cNvContentPartPr/>
              <p14:nvPr/>
            </p14:nvContentPartPr>
            <p14:xfrm>
              <a:off x="3005669" y="744716"/>
              <a:ext cx="2320920" cy="1175040"/>
            </p14:xfrm>
          </p:contentPart>
        </mc:Choice>
        <mc:Fallback xmlns="">
          <p:pic>
            <p:nvPicPr>
              <p:cNvPr id="69" name="Encre 68">
                <a:extLst>
                  <a:ext uri="{FF2B5EF4-FFF2-40B4-BE49-F238E27FC236}">
                    <a16:creationId xmlns:a16="http://schemas.microsoft.com/office/drawing/2014/main" id="{57828ED4-DAE0-4648-9390-5ECE152F9A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942679" y="681716"/>
                <a:ext cx="2446541" cy="13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4" name="Encre 73">
                <a:extLst>
                  <a:ext uri="{FF2B5EF4-FFF2-40B4-BE49-F238E27FC236}">
                    <a16:creationId xmlns:a16="http://schemas.microsoft.com/office/drawing/2014/main" id="{E9590936-3648-4FD9-B100-DBB92FD7A33F}"/>
                  </a:ext>
                </a:extLst>
              </p14:cNvPr>
              <p14:cNvContentPartPr/>
              <p14:nvPr/>
            </p14:nvContentPartPr>
            <p14:xfrm>
              <a:off x="3592923" y="3684455"/>
              <a:ext cx="1213560" cy="1233360"/>
            </p14:xfrm>
          </p:contentPart>
        </mc:Choice>
        <mc:Fallback xmlns="">
          <p:pic>
            <p:nvPicPr>
              <p:cNvPr id="74" name="Encre 73">
                <a:extLst>
                  <a:ext uri="{FF2B5EF4-FFF2-40B4-BE49-F238E27FC236}">
                    <a16:creationId xmlns:a16="http://schemas.microsoft.com/office/drawing/2014/main" id="{E9590936-3648-4FD9-B100-DBB92FD7A33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529923" y="3621455"/>
                <a:ext cx="1339200" cy="13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Encre 78">
                <a:extLst>
                  <a:ext uri="{FF2B5EF4-FFF2-40B4-BE49-F238E27FC236}">
                    <a16:creationId xmlns:a16="http://schemas.microsoft.com/office/drawing/2014/main" id="{96178B1D-AD8D-4015-B525-5CC66C36B067}"/>
                  </a:ext>
                </a:extLst>
              </p14:cNvPr>
              <p14:cNvContentPartPr/>
              <p14:nvPr/>
            </p14:nvContentPartPr>
            <p14:xfrm>
              <a:off x="4689843" y="4558895"/>
              <a:ext cx="595080" cy="986400"/>
            </p14:xfrm>
          </p:contentPart>
        </mc:Choice>
        <mc:Fallback xmlns="">
          <p:pic>
            <p:nvPicPr>
              <p:cNvPr id="79" name="Encre 78">
                <a:extLst>
                  <a:ext uri="{FF2B5EF4-FFF2-40B4-BE49-F238E27FC236}">
                    <a16:creationId xmlns:a16="http://schemas.microsoft.com/office/drawing/2014/main" id="{96178B1D-AD8D-4015-B525-5CC66C36B06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626843" y="4495895"/>
                <a:ext cx="72072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0" name="Encre 79">
                <a:extLst>
                  <a:ext uri="{FF2B5EF4-FFF2-40B4-BE49-F238E27FC236}">
                    <a16:creationId xmlns:a16="http://schemas.microsoft.com/office/drawing/2014/main" id="{6AB59D77-F9E8-48B5-8D21-F2064894F597}"/>
                  </a:ext>
                </a:extLst>
              </p14:cNvPr>
              <p14:cNvContentPartPr/>
              <p14:nvPr/>
            </p14:nvContentPartPr>
            <p14:xfrm>
              <a:off x="4712523" y="4634135"/>
              <a:ext cx="423000" cy="844560"/>
            </p14:xfrm>
          </p:contentPart>
        </mc:Choice>
        <mc:Fallback xmlns="">
          <p:pic>
            <p:nvPicPr>
              <p:cNvPr id="80" name="Encre 79">
                <a:extLst>
                  <a:ext uri="{FF2B5EF4-FFF2-40B4-BE49-F238E27FC236}">
                    <a16:creationId xmlns:a16="http://schemas.microsoft.com/office/drawing/2014/main" id="{6AB59D77-F9E8-48B5-8D21-F2064894F59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9523" y="4571135"/>
                <a:ext cx="54864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3" name="Encre 82">
                <a:extLst>
                  <a:ext uri="{FF2B5EF4-FFF2-40B4-BE49-F238E27FC236}">
                    <a16:creationId xmlns:a16="http://schemas.microsoft.com/office/drawing/2014/main" id="{F3FE51AB-6452-406D-919F-CDC7D6CDB1FD}"/>
                  </a:ext>
                </a:extLst>
              </p14:cNvPr>
              <p14:cNvContentPartPr/>
              <p14:nvPr/>
            </p14:nvContentPartPr>
            <p14:xfrm>
              <a:off x="2608163" y="4802255"/>
              <a:ext cx="1108080" cy="1281600"/>
            </p14:xfrm>
          </p:contentPart>
        </mc:Choice>
        <mc:Fallback xmlns="">
          <p:pic>
            <p:nvPicPr>
              <p:cNvPr id="83" name="Encre 82">
                <a:extLst>
                  <a:ext uri="{FF2B5EF4-FFF2-40B4-BE49-F238E27FC236}">
                    <a16:creationId xmlns:a16="http://schemas.microsoft.com/office/drawing/2014/main" id="{F3FE51AB-6452-406D-919F-CDC7D6CDB1F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45183" y="4739255"/>
                <a:ext cx="1233679" cy="14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5" name="Encre 84">
                <a:extLst>
                  <a:ext uri="{FF2B5EF4-FFF2-40B4-BE49-F238E27FC236}">
                    <a16:creationId xmlns:a16="http://schemas.microsoft.com/office/drawing/2014/main" id="{E9B4EAAC-B630-474A-A669-6854D72E092E}"/>
                  </a:ext>
                </a:extLst>
              </p14:cNvPr>
              <p14:cNvContentPartPr/>
              <p14:nvPr/>
            </p14:nvContentPartPr>
            <p14:xfrm>
              <a:off x="2380188" y="5056415"/>
              <a:ext cx="368280" cy="1073880"/>
            </p14:xfrm>
          </p:contentPart>
        </mc:Choice>
        <mc:Fallback xmlns="">
          <p:pic>
            <p:nvPicPr>
              <p:cNvPr id="85" name="Encre 84">
                <a:extLst>
                  <a:ext uri="{FF2B5EF4-FFF2-40B4-BE49-F238E27FC236}">
                    <a16:creationId xmlns:a16="http://schemas.microsoft.com/office/drawing/2014/main" id="{E9B4EAAC-B630-474A-A669-6854D72E092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317188" y="4993415"/>
                <a:ext cx="493920" cy="11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4" name="Encre 93">
                <a:extLst>
                  <a:ext uri="{FF2B5EF4-FFF2-40B4-BE49-F238E27FC236}">
                    <a16:creationId xmlns:a16="http://schemas.microsoft.com/office/drawing/2014/main" id="{816E8171-53C5-4433-BC31-164BE190343B}"/>
                  </a:ext>
                </a:extLst>
              </p14:cNvPr>
              <p14:cNvContentPartPr/>
              <p14:nvPr/>
            </p14:nvContentPartPr>
            <p14:xfrm>
              <a:off x="3746748" y="3625775"/>
              <a:ext cx="520200" cy="476640"/>
            </p14:xfrm>
          </p:contentPart>
        </mc:Choice>
        <mc:Fallback xmlns="">
          <p:pic>
            <p:nvPicPr>
              <p:cNvPr id="94" name="Encre 93">
                <a:extLst>
                  <a:ext uri="{FF2B5EF4-FFF2-40B4-BE49-F238E27FC236}">
                    <a16:creationId xmlns:a16="http://schemas.microsoft.com/office/drawing/2014/main" id="{816E8171-53C5-4433-BC31-164BE190343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710748" y="3589775"/>
                <a:ext cx="59184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5" name="Encre 94">
                <a:extLst>
                  <a:ext uri="{FF2B5EF4-FFF2-40B4-BE49-F238E27FC236}">
                    <a16:creationId xmlns:a16="http://schemas.microsoft.com/office/drawing/2014/main" id="{E05BA0C1-C261-43BD-B19B-69B9461B0FA4}"/>
                  </a:ext>
                </a:extLst>
              </p14:cNvPr>
              <p14:cNvContentPartPr/>
              <p14:nvPr/>
            </p14:nvContentPartPr>
            <p14:xfrm>
              <a:off x="2485308" y="4274855"/>
              <a:ext cx="1258560" cy="630360"/>
            </p14:xfrm>
          </p:contentPart>
        </mc:Choice>
        <mc:Fallback xmlns="">
          <p:pic>
            <p:nvPicPr>
              <p:cNvPr id="95" name="Encre 94">
                <a:extLst>
                  <a:ext uri="{FF2B5EF4-FFF2-40B4-BE49-F238E27FC236}">
                    <a16:creationId xmlns:a16="http://schemas.microsoft.com/office/drawing/2014/main" id="{E05BA0C1-C261-43BD-B19B-69B9461B0FA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49308" y="4238876"/>
                <a:ext cx="1330200" cy="701959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D1041356-29D5-4E7D-A8BA-B13236B492FC}"/>
              </a:ext>
            </a:extLst>
          </p:cNvPr>
          <p:cNvGrpSpPr/>
          <p:nvPr/>
        </p:nvGrpSpPr>
        <p:grpSpPr>
          <a:xfrm>
            <a:off x="2995229" y="798716"/>
            <a:ext cx="2335159" cy="2008558"/>
            <a:chOff x="2995229" y="798716"/>
            <a:chExt cx="2335159" cy="20085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31955C86-EDED-43FA-9C1F-E2FBF39A646C}"/>
                    </a:ext>
                  </a:extLst>
                </p14:cNvPr>
                <p14:cNvContentPartPr/>
                <p14:nvPr/>
              </p14:nvContentPartPr>
              <p14:xfrm>
                <a:off x="2995229" y="798716"/>
                <a:ext cx="981720" cy="909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31955C86-EDED-43FA-9C1F-E2FBF39A646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32229" y="735716"/>
                  <a:ext cx="1107360" cy="10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B8B72CD8-74BF-40DF-A817-67D59CA8DDE0}"/>
                    </a:ext>
                  </a:extLst>
                </p14:cNvPr>
                <p14:cNvContentPartPr/>
                <p14:nvPr/>
              </p14:nvContentPartPr>
              <p14:xfrm>
                <a:off x="3993509" y="1712756"/>
                <a:ext cx="58680" cy="6516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B8B72CD8-74BF-40DF-A817-67D59CA8DDE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30120" y="1649756"/>
                  <a:ext cx="185096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64EE7864-DE05-45AF-AE08-DD99BC22BC35}"/>
                    </a:ext>
                  </a:extLst>
                </p14:cNvPr>
                <p14:cNvContentPartPr/>
                <p14:nvPr/>
              </p14:nvContentPartPr>
              <p14:xfrm>
                <a:off x="4066949" y="1688996"/>
                <a:ext cx="280800" cy="8748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64EE7864-DE05-45AF-AE08-DD99BC22BC3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03949" y="1626254"/>
                  <a:ext cx="406440" cy="212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794D743B-D621-4B52-922D-128C6D0A204B}"/>
                    </a:ext>
                  </a:extLst>
                </p14:cNvPr>
                <p14:cNvContentPartPr/>
                <p14:nvPr/>
              </p14:nvContentPartPr>
              <p14:xfrm>
                <a:off x="4844909" y="1722836"/>
                <a:ext cx="463680" cy="58824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794D743B-D621-4B52-922D-128C6D0A204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81958" y="1659836"/>
                  <a:ext cx="589223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17EE1BFA-FAEF-4901-B72A-8D07C69DA982}"/>
                    </a:ext>
                  </a:extLst>
                </p14:cNvPr>
                <p14:cNvContentPartPr/>
                <p14:nvPr/>
              </p14:nvContentPartPr>
              <p14:xfrm>
                <a:off x="5307149" y="2322596"/>
                <a:ext cx="360" cy="432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17EE1BFA-FAEF-4901-B72A-8D07C69DA98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44149" y="2259596"/>
                  <a:ext cx="126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244CB449-DC74-4504-952D-26C3854C5AE1}"/>
                    </a:ext>
                  </a:extLst>
                </p14:cNvPr>
                <p14:cNvContentPartPr/>
                <p14:nvPr/>
              </p14:nvContentPartPr>
              <p14:xfrm>
                <a:off x="5115828" y="2375994"/>
                <a:ext cx="208440" cy="43128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244CB449-DC74-4504-952D-26C3854C5A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79828" y="2339994"/>
                  <a:ext cx="2800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44A37887-0857-4FCF-AF08-DA088FE3C182}"/>
                    </a:ext>
                  </a:extLst>
                </p14:cNvPr>
                <p14:cNvContentPartPr/>
                <p14:nvPr/>
              </p14:nvContentPartPr>
              <p14:xfrm>
                <a:off x="5251908" y="1975452"/>
                <a:ext cx="78480" cy="25560"/>
              </p14:xfrm>
            </p:contentPart>
          </mc:Choice>
          <mc:Fallback xmlns=""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44A37887-0857-4FCF-AF08-DA088FE3C18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15908" y="1939452"/>
                  <a:ext cx="150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Encre 99">
                  <a:extLst>
                    <a:ext uri="{FF2B5EF4-FFF2-40B4-BE49-F238E27FC236}">
                      <a16:creationId xmlns:a16="http://schemas.microsoft.com/office/drawing/2014/main" id="{1A1501D0-865E-467A-8E61-304D8287E736}"/>
                    </a:ext>
                  </a:extLst>
                </p14:cNvPr>
                <p14:cNvContentPartPr/>
                <p14:nvPr/>
              </p14:nvContentPartPr>
              <p14:xfrm>
                <a:off x="5251548" y="2043492"/>
                <a:ext cx="12600" cy="178560"/>
              </p14:xfrm>
            </p:contentPart>
          </mc:Choice>
          <mc:Fallback xmlns="">
            <p:pic>
              <p:nvPicPr>
                <p:cNvPr id="100" name="Encre 99">
                  <a:extLst>
                    <a:ext uri="{FF2B5EF4-FFF2-40B4-BE49-F238E27FC236}">
                      <a16:creationId xmlns:a16="http://schemas.microsoft.com/office/drawing/2014/main" id="{1A1501D0-865E-467A-8E61-304D8287E73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15548" y="2007419"/>
                  <a:ext cx="84240" cy="250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C5E6C3A3-7513-40A9-B09B-A609111B1BD7}"/>
                    </a:ext>
                  </a:extLst>
                </p14:cNvPr>
                <p14:cNvContentPartPr/>
                <p14:nvPr/>
              </p14:nvContentPartPr>
              <p14:xfrm>
                <a:off x="4146348" y="1698252"/>
                <a:ext cx="1097640" cy="290880"/>
              </p14:xfrm>
            </p:contentPart>
          </mc:Choice>
          <mc:Fallback xmlns=""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C5E6C3A3-7513-40A9-B09B-A609111B1BD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10348" y="1662252"/>
                  <a:ext cx="1169280" cy="36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3" name="Encre 102">
                <a:extLst>
                  <a:ext uri="{FF2B5EF4-FFF2-40B4-BE49-F238E27FC236}">
                    <a16:creationId xmlns:a16="http://schemas.microsoft.com/office/drawing/2014/main" id="{A7B559D3-A40A-4BEF-ADD1-2519783542D4}"/>
                  </a:ext>
                </a:extLst>
              </p14:cNvPr>
              <p14:cNvContentPartPr/>
              <p14:nvPr/>
            </p14:nvContentPartPr>
            <p14:xfrm>
              <a:off x="2932428" y="808655"/>
              <a:ext cx="432000" cy="290880"/>
            </p14:xfrm>
          </p:contentPart>
        </mc:Choice>
        <mc:Fallback xmlns="">
          <p:pic>
            <p:nvPicPr>
              <p:cNvPr id="103" name="Encre 102">
                <a:extLst>
                  <a:ext uri="{FF2B5EF4-FFF2-40B4-BE49-F238E27FC236}">
                    <a16:creationId xmlns:a16="http://schemas.microsoft.com/office/drawing/2014/main" id="{A7B559D3-A40A-4BEF-ADD1-2519783542D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896428" y="772655"/>
                <a:ext cx="50364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4" name="Encre 103">
                <a:extLst>
                  <a:ext uri="{FF2B5EF4-FFF2-40B4-BE49-F238E27FC236}">
                    <a16:creationId xmlns:a16="http://schemas.microsoft.com/office/drawing/2014/main" id="{0B077782-1A0B-4F2C-9DFC-E8010048B3C7}"/>
                  </a:ext>
                </a:extLst>
              </p14:cNvPr>
              <p14:cNvContentPartPr/>
              <p14:nvPr/>
            </p14:nvContentPartPr>
            <p14:xfrm>
              <a:off x="1750548" y="803975"/>
              <a:ext cx="1164600" cy="1013400"/>
            </p14:xfrm>
          </p:contentPart>
        </mc:Choice>
        <mc:Fallback xmlns="">
          <p:pic>
            <p:nvPicPr>
              <p:cNvPr id="104" name="Encre 103">
                <a:extLst>
                  <a:ext uri="{FF2B5EF4-FFF2-40B4-BE49-F238E27FC236}">
                    <a16:creationId xmlns:a16="http://schemas.microsoft.com/office/drawing/2014/main" id="{0B077782-1A0B-4F2C-9DFC-E8010048B3C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714559" y="767975"/>
                <a:ext cx="1236218" cy="10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3D5BA4ED-8E08-44F5-8D34-6F099F1842BE}"/>
              </a:ext>
            </a:extLst>
          </p:cNvPr>
          <p:cNvGrpSpPr/>
          <p:nvPr/>
        </p:nvGrpSpPr>
        <p:grpSpPr>
          <a:xfrm>
            <a:off x="3435603" y="3034535"/>
            <a:ext cx="1977840" cy="3038160"/>
            <a:chOff x="3435603" y="3034535"/>
            <a:chExt cx="1977840" cy="303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A990342B-8281-4F22-855B-6B52228D93CE}"/>
                    </a:ext>
                  </a:extLst>
                </p14:cNvPr>
                <p14:cNvContentPartPr/>
                <p14:nvPr/>
              </p14:nvContentPartPr>
              <p14:xfrm>
                <a:off x="4869123" y="3214766"/>
                <a:ext cx="386640" cy="123264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A990342B-8281-4F22-855B-6B52228D93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06123" y="3151784"/>
                  <a:ext cx="512280" cy="1358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AD55FBCC-5837-4D0A-B1AE-DD509C811D46}"/>
                    </a:ext>
                  </a:extLst>
                </p14:cNvPr>
                <p14:cNvContentPartPr/>
                <p14:nvPr/>
              </p14:nvContentPartPr>
              <p14:xfrm>
                <a:off x="4932843" y="3196406"/>
                <a:ext cx="120240" cy="86976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AD55FBCC-5837-4D0A-B1AE-DD509C811D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69843" y="3133406"/>
                  <a:ext cx="245880" cy="9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A4AE8DD5-2425-47EC-A027-2F527ABFA714}"/>
                    </a:ext>
                  </a:extLst>
                </p14:cNvPr>
                <p14:cNvContentPartPr/>
                <p14:nvPr/>
              </p14:nvContentPartPr>
              <p14:xfrm>
                <a:off x="3435603" y="3842495"/>
                <a:ext cx="1977840" cy="223020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A4AE8DD5-2425-47EC-A027-2F527ABFA71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72603" y="3779495"/>
                  <a:ext cx="2103480" cy="23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4EE88498-78E4-4482-B3EE-E4A9A16F6D1B}"/>
                    </a:ext>
                  </a:extLst>
                </p14:cNvPr>
                <p14:cNvContentPartPr/>
                <p14:nvPr/>
              </p14:nvContentPartPr>
              <p14:xfrm>
                <a:off x="4486443" y="5063975"/>
                <a:ext cx="94320" cy="6120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4EE88498-78E4-4482-B3EE-E4A9A16F6D1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23443" y="5000975"/>
                  <a:ext cx="219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6204A2F5-F568-45B1-978A-F981436DB5DE}"/>
                    </a:ext>
                  </a:extLst>
                </p14:cNvPr>
                <p14:cNvContentPartPr/>
                <p14:nvPr/>
              </p14:nvContentPartPr>
              <p14:xfrm>
                <a:off x="4420203" y="4588055"/>
                <a:ext cx="469080" cy="33948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6204A2F5-F568-45B1-978A-F981436DB5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57203" y="4525055"/>
                  <a:ext cx="5947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4785D70C-A45D-4663-B2E3-DD0BADFD78EA}"/>
                    </a:ext>
                  </a:extLst>
                </p14:cNvPr>
                <p14:cNvContentPartPr/>
                <p14:nvPr/>
              </p14:nvContentPartPr>
              <p14:xfrm>
                <a:off x="3703548" y="3492575"/>
                <a:ext cx="789120" cy="84312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4785D70C-A45D-4663-B2E3-DD0BADFD78E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67532" y="3456575"/>
                  <a:ext cx="860793" cy="9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0C380C48-6FF2-44AE-98E2-C1C6B8BB575F}"/>
                    </a:ext>
                  </a:extLst>
                </p14:cNvPr>
                <p14:cNvContentPartPr/>
                <p14:nvPr/>
              </p14:nvContentPartPr>
              <p14:xfrm>
                <a:off x="4205748" y="3492215"/>
                <a:ext cx="57600" cy="2088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0C380C48-6FF2-44AE-98E2-C1C6B8BB575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69972" y="3456215"/>
                  <a:ext cx="128795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7B2A2166-9FB3-4364-B037-5124307355B4}"/>
                    </a:ext>
                  </a:extLst>
                </p14:cNvPr>
                <p14:cNvContentPartPr/>
                <p14:nvPr/>
              </p14:nvContentPartPr>
              <p14:xfrm>
                <a:off x="4204308" y="3489335"/>
                <a:ext cx="7200" cy="36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7B2A2166-9FB3-4364-B037-5124307355B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68308" y="3453335"/>
                  <a:ext cx="78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C016ACAF-AC5E-44FB-A130-5A9A9B754F2C}"/>
                    </a:ext>
                  </a:extLst>
                </p14:cNvPr>
                <p14:cNvContentPartPr/>
                <p14:nvPr/>
              </p14:nvContentPartPr>
              <p14:xfrm>
                <a:off x="4216188" y="3489335"/>
                <a:ext cx="360" cy="36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C016ACAF-AC5E-44FB-A130-5A9A9B754F2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80188" y="345333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300D5B9E-EB68-4C35-8785-D9C82C1B0E13}"/>
                    </a:ext>
                  </a:extLst>
                </p14:cNvPr>
                <p14:cNvContentPartPr/>
                <p14:nvPr/>
              </p14:nvContentPartPr>
              <p14:xfrm>
                <a:off x="4262988" y="3504815"/>
                <a:ext cx="147960" cy="8244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300D5B9E-EB68-4C35-8785-D9C82C1B0E1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26988" y="3468815"/>
                  <a:ext cx="219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F30F02B4-E95E-41C3-8365-4D1F85ACD7BA}"/>
                    </a:ext>
                  </a:extLst>
                </p14:cNvPr>
                <p14:cNvContentPartPr/>
                <p14:nvPr/>
              </p14:nvContentPartPr>
              <p14:xfrm>
                <a:off x="4544508" y="3574295"/>
                <a:ext cx="70200" cy="5616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F30F02B4-E95E-41C3-8365-4D1F85ACD7B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08692" y="3538295"/>
                  <a:ext cx="141474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7667BB56-141C-4FD3-83D9-BB12A8574045}"/>
                    </a:ext>
                  </a:extLst>
                </p14:cNvPr>
                <p14:cNvContentPartPr/>
                <p14:nvPr/>
              </p14:nvContentPartPr>
              <p14:xfrm>
                <a:off x="4610748" y="3562415"/>
                <a:ext cx="156240" cy="27000"/>
              </p14:xfrm>
            </p:contentPart>
          </mc:Choice>
          <mc:Fallback xmlns=""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7667BB56-141C-4FD3-83D9-BB12A857404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74748" y="3525929"/>
                  <a:ext cx="227880" cy="99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Encre 104">
                  <a:extLst>
                    <a:ext uri="{FF2B5EF4-FFF2-40B4-BE49-F238E27FC236}">
                      <a16:creationId xmlns:a16="http://schemas.microsoft.com/office/drawing/2014/main" id="{D6B27931-6EB9-4B82-A73D-F51657FFAEDC}"/>
                    </a:ext>
                  </a:extLst>
                </p14:cNvPr>
                <p14:cNvContentPartPr/>
                <p14:nvPr/>
              </p14:nvContentPartPr>
              <p14:xfrm>
                <a:off x="4808388" y="3034535"/>
                <a:ext cx="334080" cy="421200"/>
              </p14:xfrm>
            </p:contentPart>
          </mc:Choice>
          <mc:Fallback xmlns="">
            <p:pic>
              <p:nvPicPr>
                <p:cNvPr id="105" name="Encre 104">
                  <a:extLst>
                    <a:ext uri="{FF2B5EF4-FFF2-40B4-BE49-F238E27FC236}">
                      <a16:creationId xmlns:a16="http://schemas.microsoft.com/office/drawing/2014/main" id="{D6B27931-6EB9-4B82-A73D-F51657FFAED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72388" y="2998535"/>
                  <a:ext cx="405720" cy="49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7" name="Encre 106">
                <a:extLst>
                  <a:ext uri="{FF2B5EF4-FFF2-40B4-BE49-F238E27FC236}">
                    <a16:creationId xmlns:a16="http://schemas.microsoft.com/office/drawing/2014/main" id="{8DDF8708-7CD0-497D-AFDA-52AED9E92108}"/>
                  </a:ext>
                </a:extLst>
              </p14:cNvPr>
              <p14:cNvContentPartPr/>
              <p14:nvPr/>
            </p14:nvContentPartPr>
            <p14:xfrm>
              <a:off x="2319794" y="4907920"/>
              <a:ext cx="432360" cy="1161720"/>
            </p14:xfrm>
          </p:contentPart>
        </mc:Choice>
        <mc:Fallback xmlns="">
          <p:pic>
            <p:nvPicPr>
              <p:cNvPr id="107" name="Encre 106">
                <a:extLst>
                  <a:ext uri="{FF2B5EF4-FFF2-40B4-BE49-F238E27FC236}">
                    <a16:creationId xmlns:a16="http://schemas.microsoft.com/office/drawing/2014/main" id="{8DDF8708-7CD0-497D-AFDA-52AED9E9210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83794" y="4871931"/>
                <a:ext cx="504000" cy="1233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3EB30140-4ED9-4FF2-90AC-738B49B1A78C}"/>
                  </a:ext>
                </a:extLst>
              </p14:cNvPr>
              <p14:cNvContentPartPr/>
              <p14:nvPr/>
            </p14:nvContentPartPr>
            <p14:xfrm>
              <a:off x="2383108" y="1877262"/>
              <a:ext cx="543960" cy="309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3EB30140-4ED9-4FF2-90AC-738B49B1A78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347108" y="1841676"/>
                <a:ext cx="615600" cy="1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id="{BFBE9A0C-525F-47CE-889A-0FBB7DFA3E7F}"/>
                  </a:ext>
                </a:extLst>
              </p14:cNvPr>
              <p14:cNvContentPartPr/>
              <p14:nvPr/>
            </p14:nvContentPartPr>
            <p14:xfrm>
              <a:off x="2538988" y="1808502"/>
              <a:ext cx="116640" cy="30240"/>
            </p14:xfrm>
          </p:contentPart>
        </mc:Choice>
        <mc:Fallback xmlns=""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BFBE9A0C-525F-47CE-889A-0FBB7DFA3E7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475988" y="1745502"/>
                <a:ext cx="242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62" name="Encre 61">
                <a:extLst>
                  <a:ext uri="{FF2B5EF4-FFF2-40B4-BE49-F238E27FC236}">
                    <a16:creationId xmlns:a16="http://schemas.microsoft.com/office/drawing/2014/main" id="{795C8C86-ABB8-44CF-AC39-2087E91D1E3D}"/>
                  </a:ext>
                </a:extLst>
              </p14:cNvPr>
              <p14:cNvContentPartPr/>
              <p14:nvPr/>
            </p14:nvContentPartPr>
            <p14:xfrm>
              <a:off x="2519188" y="1788342"/>
              <a:ext cx="2162160" cy="459000"/>
            </p14:xfrm>
          </p:contentPart>
        </mc:Choice>
        <mc:Fallback xmlns="">
          <p:pic>
            <p:nvPicPr>
              <p:cNvPr id="62" name="Encre 61">
                <a:extLst>
                  <a:ext uri="{FF2B5EF4-FFF2-40B4-BE49-F238E27FC236}">
                    <a16:creationId xmlns:a16="http://schemas.microsoft.com/office/drawing/2014/main" id="{795C8C86-ABB8-44CF-AC39-2087E91D1E3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456188" y="1725342"/>
                <a:ext cx="228780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4" name="Encre 113">
                <a:extLst>
                  <a:ext uri="{FF2B5EF4-FFF2-40B4-BE49-F238E27FC236}">
                    <a16:creationId xmlns:a16="http://schemas.microsoft.com/office/drawing/2014/main" id="{691CBEAE-F133-4FE7-AC36-C2534BAC3556}"/>
                  </a:ext>
                </a:extLst>
              </p14:cNvPr>
              <p14:cNvContentPartPr/>
              <p14:nvPr/>
            </p14:nvContentPartPr>
            <p14:xfrm>
              <a:off x="1721428" y="1783662"/>
              <a:ext cx="3139920" cy="830160"/>
            </p14:xfrm>
          </p:contentPart>
        </mc:Choice>
        <mc:Fallback xmlns="">
          <p:pic>
            <p:nvPicPr>
              <p:cNvPr id="114" name="Encre 113">
                <a:extLst>
                  <a:ext uri="{FF2B5EF4-FFF2-40B4-BE49-F238E27FC236}">
                    <a16:creationId xmlns:a16="http://schemas.microsoft.com/office/drawing/2014/main" id="{691CBEAE-F133-4FE7-AC36-C2534BAC355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658428" y="1720662"/>
                <a:ext cx="3265560" cy="9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6" name="Encre 115">
                <a:extLst>
                  <a:ext uri="{FF2B5EF4-FFF2-40B4-BE49-F238E27FC236}">
                    <a16:creationId xmlns:a16="http://schemas.microsoft.com/office/drawing/2014/main" id="{D181A1A2-2D97-492C-A36F-E678FDAC83D6}"/>
                  </a:ext>
                </a:extLst>
              </p14:cNvPr>
              <p14:cNvContentPartPr/>
              <p14:nvPr/>
            </p14:nvContentPartPr>
            <p14:xfrm>
              <a:off x="706948" y="1711662"/>
              <a:ext cx="664560" cy="2734560"/>
            </p14:xfrm>
          </p:contentPart>
        </mc:Choice>
        <mc:Fallback xmlns="">
          <p:pic>
            <p:nvPicPr>
              <p:cNvPr id="116" name="Encre 115">
                <a:extLst>
                  <a:ext uri="{FF2B5EF4-FFF2-40B4-BE49-F238E27FC236}">
                    <a16:creationId xmlns:a16="http://schemas.microsoft.com/office/drawing/2014/main" id="{D181A1A2-2D97-492C-A36F-E678FDAC83D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43948" y="1648662"/>
                <a:ext cx="790200" cy="28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348BA7F0-8616-4E56-A4A0-B971FD3B4190}"/>
              </a:ext>
            </a:extLst>
          </p:cNvPr>
          <p:cNvGrpSpPr/>
          <p:nvPr/>
        </p:nvGrpSpPr>
        <p:grpSpPr>
          <a:xfrm>
            <a:off x="707668" y="1701942"/>
            <a:ext cx="761040" cy="2444040"/>
            <a:chOff x="707668" y="1701942"/>
            <a:chExt cx="761040" cy="244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52CE7CBD-119F-4AFB-9CA6-AA5EC67305ED}"/>
                    </a:ext>
                  </a:extLst>
                </p14:cNvPr>
                <p14:cNvContentPartPr/>
                <p14:nvPr/>
              </p14:nvContentPartPr>
              <p14:xfrm>
                <a:off x="1400308" y="1807422"/>
                <a:ext cx="54000" cy="792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52CE7CBD-119F-4AFB-9CA6-AA5EC67305E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37308" y="1744422"/>
                  <a:ext cx="179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94DF9D4D-1FAE-495A-9DC5-1F0F5AA31D67}"/>
                    </a:ext>
                  </a:extLst>
                </p14:cNvPr>
                <p14:cNvContentPartPr/>
                <p14:nvPr/>
              </p14:nvContentPartPr>
              <p14:xfrm>
                <a:off x="1439908" y="1808862"/>
                <a:ext cx="28800" cy="4392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94DF9D4D-1FAE-495A-9DC5-1F0F5AA31D6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376908" y="1745862"/>
                  <a:ext cx="154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65D71F3E-F3C3-4549-BBCC-2EACA8DFD40E}"/>
                    </a:ext>
                  </a:extLst>
                </p14:cNvPr>
                <p14:cNvContentPartPr/>
                <p14:nvPr/>
              </p14:nvContentPartPr>
              <p14:xfrm>
                <a:off x="707668" y="1701942"/>
                <a:ext cx="673920" cy="244404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65D71F3E-F3C3-4549-BBCC-2EACA8DFD40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4668" y="1638942"/>
                  <a:ext cx="799560" cy="256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6" name="Encre 125">
                <a:extLst>
                  <a:ext uri="{FF2B5EF4-FFF2-40B4-BE49-F238E27FC236}">
                    <a16:creationId xmlns:a16="http://schemas.microsoft.com/office/drawing/2014/main" id="{A9AD6684-5214-49B1-A4D6-5756DB8C9287}"/>
                  </a:ext>
                </a:extLst>
              </p14:cNvPr>
              <p14:cNvContentPartPr/>
              <p14:nvPr/>
            </p14:nvContentPartPr>
            <p14:xfrm>
              <a:off x="718828" y="4813422"/>
              <a:ext cx="3882240" cy="1007280"/>
            </p14:xfrm>
          </p:contentPart>
        </mc:Choice>
        <mc:Fallback xmlns="">
          <p:pic>
            <p:nvPicPr>
              <p:cNvPr id="126" name="Encre 125">
                <a:extLst>
                  <a:ext uri="{FF2B5EF4-FFF2-40B4-BE49-F238E27FC236}">
                    <a16:creationId xmlns:a16="http://schemas.microsoft.com/office/drawing/2014/main" id="{A9AD6684-5214-49B1-A4D6-5756DB8C928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55834" y="4750422"/>
                <a:ext cx="4007868" cy="11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8" name="Encre 127">
                <a:extLst>
                  <a:ext uri="{FF2B5EF4-FFF2-40B4-BE49-F238E27FC236}">
                    <a16:creationId xmlns:a16="http://schemas.microsoft.com/office/drawing/2014/main" id="{CDCB8297-A9EE-4A32-81A3-334F5DCA611B}"/>
                  </a:ext>
                </a:extLst>
              </p14:cNvPr>
              <p14:cNvContentPartPr/>
              <p14:nvPr/>
            </p14:nvContentPartPr>
            <p14:xfrm>
              <a:off x="735388" y="4601022"/>
              <a:ext cx="1784160" cy="1013760"/>
            </p14:xfrm>
          </p:contentPart>
        </mc:Choice>
        <mc:Fallback xmlns="">
          <p:pic>
            <p:nvPicPr>
              <p:cNvPr id="128" name="Encre 127">
                <a:extLst>
                  <a:ext uri="{FF2B5EF4-FFF2-40B4-BE49-F238E27FC236}">
                    <a16:creationId xmlns:a16="http://schemas.microsoft.com/office/drawing/2014/main" id="{CDCB8297-A9EE-4A32-81A3-334F5DCA611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72388" y="4538022"/>
                <a:ext cx="1909800" cy="11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9" name="Encre 128">
                <a:extLst>
                  <a:ext uri="{FF2B5EF4-FFF2-40B4-BE49-F238E27FC236}">
                    <a16:creationId xmlns:a16="http://schemas.microsoft.com/office/drawing/2014/main" id="{3327926F-9CEC-4D8E-B62C-C8CB2EB8DC9A}"/>
                  </a:ext>
                </a:extLst>
              </p14:cNvPr>
              <p14:cNvContentPartPr/>
              <p14:nvPr/>
            </p14:nvContentPartPr>
            <p14:xfrm>
              <a:off x="709828" y="4715502"/>
              <a:ext cx="797400" cy="768240"/>
            </p14:xfrm>
          </p:contentPart>
        </mc:Choice>
        <mc:Fallback xmlns="">
          <p:pic>
            <p:nvPicPr>
              <p:cNvPr id="129" name="Encre 128">
                <a:extLst>
                  <a:ext uri="{FF2B5EF4-FFF2-40B4-BE49-F238E27FC236}">
                    <a16:creationId xmlns:a16="http://schemas.microsoft.com/office/drawing/2014/main" id="{3327926F-9CEC-4D8E-B62C-C8CB2EB8DC9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46828" y="4652502"/>
                <a:ext cx="92304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0" name="Encre 129">
                <a:extLst>
                  <a:ext uri="{FF2B5EF4-FFF2-40B4-BE49-F238E27FC236}">
                    <a16:creationId xmlns:a16="http://schemas.microsoft.com/office/drawing/2014/main" id="{8B292D83-41DA-4D6F-AAE0-8B02ADFD3DE3}"/>
                  </a:ext>
                </a:extLst>
              </p14:cNvPr>
              <p14:cNvContentPartPr/>
              <p14:nvPr/>
            </p14:nvContentPartPr>
            <p14:xfrm>
              <a:off x="1693348" y="4678782"/>
              <a:ext cx="657360" cy="429840"/>
            </p14:xfrm>
          </p:contentPart>
        </mc:Choice>
        <mc:Fallback xmlns="">
          <p:pic>
            <p:nvPicPr>
              <p:cNvPr id="130" name="Encre 129">
                <a:extLst>
                  <a:ext uri="{FF2B5EF4-FFF2-40B4-BE49-F238E27FC236}">
                    <a16:creationId xmlns:a16="http://schemas.microsoft.com/office/drawing/2014/main" id="{8B292D83-41DA-4D6F-AAE0-8B02ADFD3DE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630348" y="4615782"/>
                <a:ext cx="7830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1" name="Encre 130">
                <a:extLst>
                  <a:ext uri="{FF2B5EF4-FFF2-40B4-BE49-F238E27FC236}">
                    <a16:creationId xmlns:a16="http://schemas.microsoft.com/office/drawing/2014/main" id="{4C7E663B-C711-4180-8B4E-2AC4169853EA}"/>
                  </a:ext>
                </a:extLst>
              </p14:cNvPr>
              <p14:cNvContentPartPr/>
              <p14:nvPr/>
            </p14:nvContentPartPr>
            <p14:xfrm>
              <a:off x="2236948" y="4776342"/>
              <a:ext cx="359280" cy="660240"/>
            </p14:xfrm>
          </p:contentPart>
        </mc:Choice>
        <mc:Fallback xmlns="">
          <p:pic>
            <p:nvPicPr>
              <p:cNvPr id="131" name="Encre 130">
                <a:extLst>
                  <a:ext uri="{FF2B5EF4-FFF2-40B4-BE49-F238E27FC236}">
                    <a16:creationId xmlns:a16="http://schemas.microsoft.com/office/drawing/2014/main" id="{4C7E663B-C711-4180-8B4E-2AC4169853E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173948" y="4713342"/>
                <a:ext cx="48492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9" name="Encre 148">
                <a:extLst>
                  <a:ext uri="{FF2B5EF4-FFF2-40B4-BE49-F238E27FC236}">
                    <a16:creationId xmlns:a16="http://schemas.microsoft.com/office/drawing/2014/main" id="{00A425A4-7056-4025-809A-FB87385ADAF7}"/>
                  </a:ext>
                </a:extLst>
              </p14:cNvPr>
              <p14:cNvContentPartPr/>
              <p14:nvPr/>
            </p14:nvContentPartPr>
            <p14:xfrm>
              <a:off x="920428" y="5063982"/>
              <a:ext cx="235800" cy="33480"/>
            </p14:xfrm>
          </p:contentPart>
        </mc:Choice>
        <mc:Fallback xmlns="">
          <p:pic>
            <p:nvPicPr>
              <p:cNvPr id="149" name="Encre 148">
                <a:extLst>
                  <a:ext uri="{FF2B5EF4-FFF2-40B4-BE49-F238E27FC236}">
                    <a16:creationId xmlns:a16="http://schemas.microsoft.com/office/drawing/2014/main" id="{00A425A4-7056-4025-809A-FB87385ADAF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57428" y="5000982"/>
                <a:ext cx="36144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5EE6DB96-403F-4B09-A705-B8934521DC05}"/>
              </a:ext>
            </a:extLst>
          </p:cNvPr>
          <p:cNvGrpSpPr/>
          <p:nvPr/>
        </p:nvGrpSpPr>
        <p:grpSpPr>
          <a:xfrm>
            <a:off x="2523607" y="2052942"/>
            <a:ext cx="1928781" cy="624297"/>
            <a:chOff x="2523607" y="2052942"/>
            <a:chExt cx="1928781" cy="6242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09F083E5-37FE-4424-91E8-488E0C59578C}"/>
                    </a:ext>
                  </a:extLst>
                </p14:cNvPr>
                <p14:cNvContentPartPr/>
                <p14:nvPr/>
              </p14:nvContentPartPr>
              <p14:xfrm>
                <a:off x="3763348" y="2120262"/>
                <a:ext cx="59040" cy="9324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09F083E5-37FE-4424-91E8-488E0C59578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700348" y="2057018"/>
                  <a:ext cx="184680" cy="219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CA1BDD66-528F-4BE4-848C-A03DE9C6066E}"/>
                    </a:ext>
                  </a:extLst>
                </p14:cNvPr>
                <p14:cNvContentPartPr/>
                <p14:nvPr/>
              </p14:nvContentPartPr>
              <p14:xfrm>
                <a:off x="3783868" y="2198022"/>
                <a:ext cx="131760" cy="14436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CA1BDD66-528F-4BE4-848C-A03DE9C6066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20868" y="2134864"/>
                  <a:ext cx="257400" cy="270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DCB4DDF7-E9F2-4D2D-BE4D-1787453763D8}"/>
                    </a:ext>
                  </a:extLst>
                </p14:cNvPr>
                <p14:cNvContentPartPr/>
                <p14:nvPr/>
              </p14:nvContentPartPr>
              <p14:xfrm>
                <a:off x="3919948" y="2353902"/>
                <a:ext cx="8280" cy="1008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DCB4DDF7-E9F2-4D2D-BE4D-1787453763D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56948" y="2290902"/>
                  <a:ext cx="133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B2D690FC-1D2F-4FA9-AA2F-C302F77A0103}"/>
                    </a:ext>
                  </a:extLst>
                </p14:cNvPr>
                <p14:cNvContentPartPr/>
                <p14:nvPr/>
              </p14:nvContentPartPr>
              <p14:xfrm>
                <a:off x="3929668" y="2357142"/>
                <a:ext cx="53640" cy="1656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B2D690FC-1D2F-4FA9-AA2F-C302F77A010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66242" y="2294142"/>
                  <a:ext cx="180129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1B2F31C7-A4B8-422D-8A7F-A0441BCFDA7C}"/>
                    </a:ext>
                  </a:extLst>
                </p14:cNvPr>
                <p14:cNvContentPartPr/>
                <p14:nvPr/>
              </p14:nvContentPartPr>
              <p14:xfrm>
                <a:off x="3987988" y="2363262"/>
                <a:ext cx="10080" cy="5292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1B2F31C7-A4B8-422D-8A7F-A0441BCFDA7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924988" y="2300262"/>
                  <a:ext cx="135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60C4126A-F1E2-4074-8192-693A7905131F}"/>
                    </a:ext>
                  </a:extLst>
                </p14:cNvPr>
                <p14:cNvContentPartPr/>
                <p14:nvPr/>
              </p14:nvContentPartPr>
              <p14:xfrm>
                <a:off x="3997708" y="2431662"/>
                <a:ext cx="10080" cy="36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60C4126A-F1E2-4074-8192-693A7905131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34708" y="2368662"/>
                  <a:ext cx="135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0C21EB2E-13D6-42A1-AC79-D527C8DA4EED}"/>
                    </a:ext>
                  </a:extLst>
                </p14:cNvPr>
                <p14:cNvContentPartPr/>
                <p14:nvPr/>
              </p14:nvContentPartPr>
              <p14:xfrm>
                <a:off x="4005628" y="2431662"/>
                <a:ext cx="11880" cy="4860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0C21EB2E-13D6-42A1-AC79-D527C8DA4EE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42628" y="2368662"/>
                  <a:ext cx="137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2F24D888-F246-445F-8406-4D72BBBE3FAE}"/>
                    </a:ext>
                  </a:extLst>
                </p14:cNvPr>
                <p14:cNvContentPartPr/>
                <p14:nvPr/>
              </p14:nvContentPartPr>
              <p14:xfrm>
                <a:off x="3997708" y="2478462"/>
                <a:ext cx="6120" cy="11520"/>
              </p14:xfrm>
            </p:contentPart>
          </mc:Choice>
          <mc:Fallback xmlns=""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2F24D888-F246-445F-8406-4D72BBBE3FA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34708" y="2415462"/>
                  <a:ext cx="131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3" name="Encre 92">
                  <a:extLst>
                    <a:ext uri="{FF2B5EF4-FFF2-40B4-BE49-F238E27FC236}">
                      <a16:creationId xmlns:a16="http://schemas.microsoft.com/office/drawing/2014/main" id="{0F9153BF-D0D0-4470-8D20-C66C01AB60C0}"/>
                    </a:ext>
                  </a:extLst>
                </p14:cNvPr>
                <p14:cNvContentPartPr/>
                <p14:nvPr/>
              </p14:nvContentPartPr>
              <p14:xfrm>
                <a:off x="4026868" y="2324022"/>
                <a:ext cx="123120" cy="117720"/>
              </p14:xfrm>
            </p:contentPart>
          </mc:Choice>
          <mc:Fallback xmlns="">
            <p:pic>
              <p:nvPicPr>
                <p:cNvPr id="93" name="Encre 92">
                  <a:extLst>
                    <a:ext uri="{FF2B5EF4-FFF2-40B4-BE49-F238E27FC236}">
                      <a16:creationId xmlns:a16="http://schemas.microsoft.com/office/drawing/2014/main" id="{0F9153BF-D0D0-4470-8D20-C66C01AB60C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64052" y="2261022"/>
                  <a:ext cx="248394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8" name="Encre 97">
                  <a:extLst>
                    <a:ext uri="{FF2B5EF4-FFF2-40B4-BE49-F238E27FC236}">
                      <a16:creationId xmlns:a16="http://schemas.microsoft.com/office/drawing/2014/main" id="{499A90A7-1BFD-4F20-B6D4-FA5FC6A2674E}"/>
                    </a:ext>
                  </a:extLst>
                </p14:cNvPr>
                <p14:cNvContentPartPr/>
                <p14:nvPr/>
              </p14:nvContentPartPr>
              <p14:xfrm>
                <a:off x="4070788" y="2363262"/>
                <a:ext cx="83160" cy="72360"/>
              </p14:xfrm>
            </p:contentPart>
          </mc:Choice>
          <mc:Fallback xmlns="">
            <p:pic>
              <p:nvPicPr>
                <p:cNvPr id="98" name="Encre 97">
                  <a:extLst>
                    <a:ext uri="{FF2B5EF4-FFF2-40B4-BE49-F238E27FC236}">
                      <a16:creationId xmlns:a16="http://schemas.microsoft.com/office/drawing/2014/main" id="{499A90A7-1BFD-4F20-B6D4-FA5FC6A2674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07788" y="2300262"/>
                  <a:ext cx="208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9575A2F7-431D-4923-AABD-0DC33B047772}"/>
                    </a:ext>
                  </a:extLst>
                </p14:cNvPr>
                <p14:cNvContentPartPr/>
                <p14:nvPr/>
              </p14:nvContentPartPr>
              <p14:xfrm>
                <a:off x="4163308" y="2233662"/>
                <a:ext cx="289080" cy="25956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9575A2F7-431D-4923-AABD-0DC33B04777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00308" y="2170662"/>
                  <a:ext cx="4147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EC95E3E8-DA9E-464E-B0E6-2AFDF1A8FBF4}"/>
                    </a:ext>
                  </a:extLst>
                </p14:cNvPr>
                <p14:cNvContentPartPr/>
                <p14:nvPr/>
              </p14:nvContentPartPr>
              <p14:xfrm>
                <a:off x="3634108" y="2052942"/>
                <a:ext cx="120600" cy="10116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EC95E3E8-DA9E-464E-B0E6-2AFDF1A8FBF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71295" y="1989942"/>
                  <a:ext cx="245866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9F3DC1DB-E902-4D56-9A91-F8BCDB2640FD}"/>
                    </a:ext>
                  </a:extLst>
                </p14:cNvPr>
                <p14:cNvContentPartPr/>
                <p14:nvPr/>
              </p14:nvContentPartPr>
              <p14:xfrm>
                <a:off x="3462748" y="2100822"/>
                <a:ext cx="136440" cy="7344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9F3DC1DB-E902-4D56-9A91-F8BCDB2640F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99748" y="2037822"/>
                  <a:ext cx="262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Encre 132">
                  <a:extLst>
                    <a:ext uri="{FF2B5EF4-FFF2-40B4-BE49-F238E27FC236}">
                      <a16:creationId xmlns:a16="http://schemas.microsoft.com/office/drawing/2014/main" id="{F24526C8-568B-4A6C-AA8C-F78F30FA168A}"/>
                    </a:ext>
                  </a:extLst>
                </p14:cNvPr>
                <p14:cNvContentPartPr/>
                <p14:nvPr/>
              </p14:nvContentPartPr>
              <p14:xfrm>
                <a:off x="2523607" y="2461599"/>
                <a:ext cx="772200" cy="215640"/>
              </p14:xfrm>
            </p:contentPart>
          </mc:Choice>
          <mc:Fallback xmlns="">
            <p:pic>
              <p:nvPicPr>
                <p:cNvPr id="133" name="Encre 132">
                  <a:extLst>
                    <a:ext uri="{FF2B5EF4-FFF2-40B4-BE49-F238E27FC236}">
                      <a16:creationId xmlns:a16="http://schemas.microsoft.com/office/drawing/2014/main" id="{F24526C8-568B-4A6C-AA8C-F78F30FA168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87590" y="2425599"/>
                  <a:ext cx="843873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5" name="Encre 134">
                <a:extLst>
                  <a:ext uri="{FF2B5EF4-FFF2-40B4-BE49-F238E27FC236}">
                    <a16:creationId xmlns:a16="http://schemas.microsoft.com/office/drawing/2014/main" id="{54DEA928-1C81-4DE1-81C7-DBFAD9FEF644}"/>
                  </a:ext>
                </a:extLst>
              </p14:cNvPr>
              <p14:cNvContentPartPr/>
              <p14:nvPr/>
            </p14:nvContentPartPr>
            <p14:xfrm>
              <a:off x="4388407" y="4239529"/>
              <a:ext cx="649440" cy="1029240"/>
            </p14:xfrm>
          </p:contentPart>
        </mc:Choice>
        <mc:Fallback xmlns="">
          <p:pic>
            <p:nvPicPr>
              <p:cNvPr id="135" name="Encre 134">
                <a:extLst>
                  <a:ext uri="{FF2B5EF4-FFF2-40B4-BE49-F238E27FC236}">
                    <a16:creationId xmlns:a16="http://schemas.microsoft.com/office/drawing/2014/main" id="{54DEA928-1C81-4DE1-81C7-DBFAD9FEF64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352407" y="4203529"/>
                <a:ext cx="721080" cy="11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13B059AB-7A35-444D-AD18-57D421C67B47}"/>
              </a:ext>
            </a:extLst>
          </p:cNvPr>
          <p:cNvGrpSpPr/>
          <p:nvPr/>
        </p:nvGrpSpPr>
        <p:grpSpPr>
          <a:xfrm>
            <a:off x="2637367" y="4264422"/>
            <a:ext cx="3005541" cy="1637280"/>
            <a:chOff x="2637367" y="4264422"/>
            <a:chExt cx="3005541" cy="163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B867898C-785D-4934-9D8A-30AC4E450C81}"/>
                    </a:ext>
                  </a:extLst>
                </p14:cNvPr>
                <p14:cNvContentPartPr/>
                <p14:nvPr/>
              </p14:nvContentPartPr>
              <p14:xfrm>
                <a:off x="4335748" y="4264422"/>
                <a:ext cx="1307160" cy="1637280"/>
              </p14:xfrm>
            </p:contentPart>
          </mc:Choice>
          <mc:Fallback xmlns=""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B867898C-785D-4934-9D8A-30AC4E450C8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72748" y="4201408"/>
                  <a:ext cx="1432800" cy="1762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3" name="Encre 122">
                  <a:extLst>
                    <a:ext uri="{FF2B5EF4-FFF2-40B4-BE49-F238E27FC236}">
                      <a16:creationId xmlns:a16="http://schemas.microsoft.com/office/drawing/2014/main" id="{7A571703-DBF6-4184-91EF-E96AC6141906}"/>
                    </a:ext>
                  </a:extLst>
                </p14:cNvPr>
                <p14:cNvContentPartPr/>
                <p14:nvPr/>
              </p14:nvContentPartPr>
              <p14:xfrm>
                <a:off x="4425388" y="5340102"/>
                <a:ext cx="49320" cy="383760"/>
              </p14:xfrm>
            </p:contentPart>
          </mc:Choice>
          <mc:Fallback xmlns="">
            <p:pic>
              <p:nvPicPr>
                <p:cNvPr id="123" name="Encre 122">
                  <a:extLst>
                    <a:ext uri="{FF2B5EF4-FFF2-40B4-BE49-F238E27FC236}">
                      <a16:creationId xmlns:a16="http://schemas.microsoft.com/office/drawing/2014/main" id="{7A571703-DBF6-4184-91EF-E96AC614190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62388" y="5277102"/>
                  <a:ext cx="17496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DAE5C089-802D-4B5C-ABBF-D0A356722914}"/>
                    </a:ext>
                  </a:extLst>
                </p14:cNvPr>
                <p14:cNvContentPartPr/>
                <p14:nvPr/>
              </p14:nvContentPartPr>
              <p14:xfrm>
                <a:off x="4459588" y="5233182"/>
                <a:ext cx="421200" cy="546480"/>
              </p14:xfrm>
            </p:contentPart>
          </mc:Choice>
          <mc:Fallback xmlns=""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DAE5C089-802D-4B5C-ABBF-D0A35672291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396588" y="5170140"/>
                  <a:ext cx="546840" cy="672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7" name="Encre 136">
                  <a:extLst>
                    <a:ext uri="{FF2B5EF4-FFF2-40B4-BE49-F238E27FC236}">
                      <a16:creationId xmlns:a16="http://schemas.microsoft.com/office/drawing/2014/main" id="{96DC591C-77DA-40A6-846F-BDE4EFB47E47}"/>
                    </a:ext>
                  </a:extLst>
                </p14:cNvPr>
                <p14:cNvContentPartPr/>
                <p14:nvPr/>
              </p14:nvContentPartPr>
              <p14:xfrm>
                <a:off x="2637367" y="5469289"/>
                <a:ext cx="1188360" cy="226440"/>
              </p14:xfrm>
            </p:contentPart>
          </mc:Choice>
          <mc:Fallback xmlns="">
            <p:pic>
              <p:nvPicPr>
                <p:cNvPr id="137" name="Encre 136">
                  <a:extLst>
                    <a:ext uri="{FF2B5EF4-FFF2-40B4-BE49-F238E27FC236}">
                      <a16:creationId xmlns:a16="http://schemas.microsoft.com/office/drawing/2014/main" id="{96DC591C-77DA-40A6-846F-BDE4EFB47E4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01356" y="5433346"/>
                  <a:ext cx="1260022" cy="29796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9" name="Encre 138">
                <a:extLst>
                  <a:ext uri="{FF2B5EF4-FFF2-40B4-BE49-F238E27FC236}">
                    <a16:creationId xmlns:a16="http://schemas.microsoft.com/office/drawing/2014/main" id="{70602F24-DB85-424F-9EFD-28558A75325A}"/>
                  </a:ext>
                </a:extLst>
              </p14:cNvPr>
              <p14:cNvContentPartPr/>
              <p14:nvPr/>
            </p14:nvContentPartPr>
            <p14:xfrm>
              <a:off x="1900447" y="4558489"/>
              <a:ext cx="740520" cy="868680"/>
            </p14:xfrm>
          </p:contentPart>
        </mc:Choice>
        <mc:Fallback xmlns="">
          <p:pic>
            <p:nvPicPr>
              <p:cNvPr id="139" name="Encre 138">
                <a:extLst>
                  <a:ext uri="{FF2B5EF4-FFF2-40B4-BE49-F238E27FC236}">
                    <a16:creationId xmlns:a16="http://schemas.microsoft.com/office/drawing/2014/main" id="{70602F24-DB85-424F-9EFD-28558A75325A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864447" y="4522489"/>
                <a:ext cx="812160" cy="9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0" name="Encre 139">
                <a:extLst>
                  <a:ext uri="{FF2B5EF4-FFF2-40B4-BE49-F238E27FC236}">
                    <a16:creationId xmlns:a16="http://schemas.microsoft.com/office/drawing/2014/main" id="{E7BABEDF-0EB2-409A-AFC6-203745D95CDA}"/>
                  </a:ext>
                </a:extLst>
              </p14:cNvPr>
              <p14:cNvContentPartPr/>
              <p14:nvPr/>
            </p14:nvContentPartPr>
            <p14:xfrm>
              <a:off x="782089" y="3925969"/>
              <a:ext cx="9360" cy="59760"/>
            </p14:xfrm>
          </p:contentPart>
        </mc:Choice>
        <mc:Fallback xmlns="">
          <p:pic>
            <p:nvPicPr>
              <p:cNvPr id="140" name="Encre 139">
                <a:extLst>
                  <a:ext uri="{FF2B5EF4-FFF2-40B4-BE49-F238E27FC236}">
                    <a16:creationId xmlns:a16="http://schemas.microsoft.com/office/drawing/2014/main" id="{E7BABEDF-0EB2-409A-AFC6-203745D95CD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46089" y="3889969"/>
                <a:ext cx="81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1" name="Encre 140">
                <a:extLst>
                  <a:ext uri="{FF2B5EF4-FFF2-40B4-BE49-F238E27FC236}">
                    <a16:creationId xmlns:a16="http://schemas.microsoft.com/office/drawing/2014/main" id="{08608C2F-362E-494D-9A52-F23EA168A50E}"/>
                  </a:ext>
                </a:extLst>
              </p14:cNvPr>
              <p14:cNvContentPartPr/>
              <p14:nvPr/>
            </p14:nvContentPartPr>
            <p14:xfrm>
              <a:off x="712609" y="4881409"/>
              <a:ext cx="11520" cy="223920"/>
            </p14:xfrm>
          </p:contentPart>
        </mc:Choice>
        <mc:Fallback xmlns="">
          <p:pic>
            <p:nvPicPr>
              <p:cNvPr id="141" name="Encre 140">
                <a:extLst>
                  <a:ext uri="{FF2B5EF4-FFF2-40B4-BE49-F238E27FC236}">
                    <a16:creationId xmlns:a16="http://schemas.microsoft.com/office/drawing/2014/main" id="{08608C2F-362E-494D-9A52-F23EA168A50E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76609" y="4845409"/>
                <a:ext cx="831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2" name="Encre 141">
                <a:extLst>
                  <a:ext uri="{FF2B5EF4-FFF2-40B4-BE49-F238E27FC236}">
                    <a16:creationId xmlns:a16="http://schemas.microsoft.com/office/drawing/2014/main" id="{F71AC97C-3731-416E-9224-69144E1B882E}"/>
                  </a:ext>
                </a:extLst>
              </p14:cNvPr>
              <p14:cNvContentPartPr/>
              <p14:nvPr/>
            </p14:nvContentPartPr>
            <p14:xfrm>
              <a:off x="936529" y="5545969"/>
              <a:ext cx="325800" cy="41400"/>
            </p14:xfrm>
          </p:contentPart>
        </mc:Choice>
        <mc:Fallback xmlns="">
          <p:pic>
            <p:nvPicPr>
              <p:cNvPr id="142" name="Encre 141">
                <a:extLst>
                  <a:ext uri="{FF2B5EF4-FFF2-40B4-BE49-F238E27FC236}">
                    <a16:creationId xmlns:a16="http://schemas.microsoft.com/office/drawing/2014/main" id="{F71AC97C-3731-416E-9224-69144E1B882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00569" y="5510279"/>
                <a:ext cx="397361" cy="112422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5C970DCA-80DB-4E42-89F6-45F63948E011}"/>
              </a:ext>
            </a:extLst>
          </p:cNvPr>
          <p:cNvGrpSpPr/>
          <p:nvPr/>
        </p:nvGrpSpPr>
        <p:grpSpPr>
          <a:xfrm>
            <a:off x="913489" y="4598089"/>
            <a:ext cx="923040" cy="530280"/>
            <a:chOff x="913489" y="4598089"/>
            <a:chExt cx="92304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Encre 142">
                  <a:extLst>
                    <a:ext uri="{FF2B5EF4-FFF2-40B4-BE49-F238E27FC236}">
                      <a16:creationId xmlns:a16="http://schemas.microsoft.com/office/drawing/2014/main" id="{5FB3A9B7-D353-40A9-86DA-6A75DBB206DF}"/>
                    </a:ext>
                  </a:extLst>
                </p14:cNvPr>
                <p14:cNvContentPartPr/>
                <p14:nvPr/>
              </p14:nvContentPartPr>
              <p14:xfrm>
                <a:off x="1683529" y="4658929"/>
                <a:ext cx="153000" cy="266760"/>
              </p14:xfrm>
            </p:contentPart>
          </mc:Choice>
          <mc:Fallback xmlns="">
            <p:pic>
              <p:nvPicPr>
                <p:cNvPr id="143" name="Encre 142">
                  <a:extLst>
                    <a:ext uri="{FF2B5EF4-FFF2-40B4-BE49-F238E27FC236}">
                      <a16:creationId xmlns:a16="http://schemas.microsoft.com/office/drawing/2014/main" id="{5FB3A9B7-D353-40A9-86DA-6A75DBB206D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47529" y="4622978"/>
                  <a:ext cx="224640" cy="338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Encre 143">
                  <a:extLst>
                    <a:ext uri="{FF2B5EF4-FFF2-40B4-BE49-F238E27FC236}">
                      <a16:creationId xmlns:a16="http://schemas.microsoft.com/office/drawing/2014/main" id="{731BA9BD-AA20-47C6-9E38-390F78976418}"/>
                    </a:ext>
                  </a:extLst>
                </p14:cNvPr>
                <p14:cNvContentPartPr/>
                <p14:nvPr/>
              </p14:nvContentPartPr>
              <p14:xfrm>
                <a:off x="1456009" y="4694209"/>
                <a:ext cx="42480" cy="172440"/>
              </p14:xfrm>
            </p:contentPart>
          </mc:Choice>
          <mc:Fallback xmlns="">
            <p:pic>
              <p:nvPicPr>
                <p:cNvPr id="144" name="Encre 143">
                  <a:extLst>
                    <a:ext uri="{FF2B5EF4-FFF2-40B4-BE49-F238E27FC236}">
                      <a16:creationId xmlns:a16="http://schemas.microsoft.com/office/drawing/2014/main" id="{731BA9BD-AA20-47C6-9E38-390F7897641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419701" y="4658209"/>
                  <a:ext cx="114732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Encre 144">
                  <a:extLst>
                    <a:ext uri="{FF2B5EF4-FFF2-40B4-BE49-F238E27FC236}">
                      <a16:creationId xmlns:a16="http://schemas.microsoft.com/office/drawing/2014/main" id="{EF9AB5E7-4108-4B65-995B-E20E51B89A13}"/>
                    </a:ext>
                  </a:extLst>
                </p14:cNvPr>
                <p14:cNvContentPartPr/>
                <p14:nvPr/>
              </p14:nvContentPartPr>
              <p14:xfrm>
                <a:off x="913489" y="4598089"/>
                <a:ext cx="508680" cy="530280"/>
              </p14:xfrm>
            </p:contentPart>
          </mc:Choice>
          <mc:Fallback xmlns="">
            <p:pic>
              <p:nvPicPr>
                <p:cNvPr id="145" name="Encre 144">
                  <a:extLst>
                    <a:ext uri="{FF2B5EF4-FFF2-40B4-BE49-F238E27FC236}">
                      <a16:creationId xmlns:a16="http://schemas.microsoft.com/office/drawing/2014/main" id="{EF9AB5E7-4108-4B65-995B-E20E51B89A1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7464" y="4562089"/>
                  <a:ext cx="580371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Encre 145">
                  <a:extLst>
                    <a:ext uri="{FF2B5EF4-FFF2-40B4-BE49-F238E27FC236}">
                      <a16:creationId xmlns:a16="http://schemas.microsoft.com/office/drawing/2014/main" id="{80A1E8EB-22D8-406A-B583-FF1008B7C7E6}"/>
                    </a:ext>
                  </a:extLst>
                </p14:cNvPr>
                <p14:cNvContentPartPr/>
                <p14:nvPr/>
              </p14:nvContentPartPr>
              <p14:xfrm>
                <a:off x="1666609" y="4735969"/>
                <a:ext cx="144000" cy="198000"/>
              </p14:xfrm>
            </p:contentPart>
          </mc:Choice>
          <mc:Fallback xmlns="">
            <p:pic>
              <p:nvPicPr>
                <p:cNvPr id="146" name="Encre 145">
                  <a:extLst>
                    <a:ext uri="{FF2B5EF4-FFF2-40B4-BE49-F238E27FC236}">
                      <a16:creationId xmlns:a16="http://schemas.microsoft.com/office/drawing/2014/main" id="{80A1E8EB-22D8-406A-B583-FF1008B7C7E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30609" y="4699969"/>
                  <a:ext cx="215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Encre 146">
                  <a:extLst>
                    <a:ext uri="{FF2B5EF4-FFF2-40B4-BE49-F238E27FC236}">
                      <a16:creationId xmlns:a16="http://schemas.microsoft.com/office/drawing/2014/main" id="{863AEA29-78FC-47FB-842B-0B41DD6E440B}"/>
                    </a:ext>
                  </a:extLst>
                </p14:cNvPr>
                <p14:cNvContentPartPr/>
                <p14:nvPr/>
              </p14:nvContentPartPr>
              <p14:xfrm>
                <a:off x="1472569" y="4665409"/>
                <a:ext cx="61200" cy="227880"/>
              </p14:xfrm>
            </p:contentPart>
          </mc:Choice>
          <mc:Fallback xmlns="">
            <p:pic>
              <p:nvPicPr>
                <p:cNvPr id="147" name="Encre 146">
                  <a:extLst>
                    <a:ext uri="{FF2B5EF4-FFF2-40B4-BE49-F238E27FC236}">
                      <a16:creationId xmlns:a16="http://schemas.microsoft.com/office/drawing/2014/main" id="{863AEA29-78FC-47FB-842B-0B41DD6E440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436356" y="4629409"/>
                  <a:ext cx="133264" cy="29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0" name="Encre 149">
                <a:extLst>
                  <a:ext uri="{FF2B5EF4-FFF2-40B4-BE49-F238E27FC236}">
                    <a16:creationId xmlns:a16="http://schemas.microsoft.com/office/drawing/2014/main" id="{E70B1A5E-A5E3-4FD2-A37B-F025E75611DF}"/>
                  </a:ext>
                </a:extLst>
              </p14:cNvPr>
              <p14:cNvContentPartPr/>
              <p14:nvPr/>
            </p14:nvContentPartPr>
            <p14:xfrm>
              <a:off x="693169" y="4508816"/>
              <a:ext cx="122760" cy="500040"/>
            </p14:xfrm>
          </p:contentPart>
        </mc:Choice>
        <mc:Fallback xmlns="">
          <p:pic>
            <p:nvPicPr>
              <p:cNvPr id="150" name="Encre 149">
                <a:extLst>
                  <a:ext uri="{FF2B5EF4-FFF2-40B4-BE49-F238E27FC236}">
                    <a16:creationId xmlns:a16="http://schemas.microsoft.com/office/drawing/2014/main" id="{E70B1A5E-A5E3-4FD2-A37B-F025E75611D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57169" y="4472816"/>
                <a:ext cx="19440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52" name="Encre 51">
                <a:extLst>
                  <a:ext uri="{FF2B5EF4-FFF2-40B4-BE49-F238E27FC236}">
                    <a16:creationId xmlns:a16="http://schemas.microsoft.com/office/drawing/2014/main" id="{50C1C7A8-7E3E-4C3B-8DC7-49126F326A40}"/>
                  </a:ext>
                </a:extLst>
              </p14:cNvPr>
              <p14:cNvContentPartPr/>
              <p14:nvPr/>
            </p14:nvContentPartPr>
            <p14:xfrm>
              <a:off x="4549015" y="1515470"/>
              <a:ext cx="159480" cy="68040"/>
            </p14:xfrm>
          </p:contentPart>
        </mc:Choice>
        <mc:Fallback xmlns="">
          <p:pic>
            <p:nvPicPr>
              <p:cNvPr id="52" name="Encre 51">
                <a:extLst>
                  <a:ext uri="{FF2B5EF4-FFF2-40B4-BE49-F238E27FC236}">
                    <a16:creationId xmlns:a16="http://schemas.microsoft.com/office/drawing/2014/main" id="{50C1C7A8-7E3E-4C3B-8DC7-49126F326A4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512934" y="1479470"/>
                <a:ext cx="231282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09" name="Encre 108">
                <a:extLst>
                  <a:ext uri="{FF2B5EF4-FFF2-40B4-BE49-F238E27FC236}">
                    <a16:creationId xmlns:a16="http://schemas.microsoft.com/office/drawing/2014/main" id="{ACD2442F-F978-4083-B864-7B160E74E82C}"/>
                  </a:ext>
                </a:extLst>
              </p14:cNvPr>
              <p14:cNvContentPartPr/>
              <p14:nvPr/>
            </p14:nvContentPartPr>
            <p14:xfrm>
              <a:off x="4694095" y="1577030"/>
              <a:ext cx="309960" cy="210600"/>
            </p14:xfrm>
          </p:contentPart>
        </mc:Choice>
        <mc:Fallback xmlns="">
          <p:pic>
            <p:nvPicPr>
              <p:cNvPr id="109" name="Encre 108">
                <a:extLst>
                  <a:ext uri="{FF2B5EF4-FFF2-40B4-BE49-F238E27FC236}">
                    <a16:creationId xmlns:a16="http://schemas.microsoft.com/office/drawing/2014/main" id="{ACD2442F-F978-4083-B864-7B160E74E82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658095" y="1541091"/>
                <a:ext cx="381600" cy="282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11" name="Encre 110">
                <a:extLst>
                  <a:ext uri="{FF2B5EF4-FFF2-40B4-BE49-F238E27FC236}">
                    <a16:creationId xmlns:a16="http://schemas.microsoft.com/office/drawing/2014/main" id="{81E0B5E3-CFBA-42FE-99BE-017833F77A72}"/>
                  </a:ext>
                </a:extLst>
              </p14:cNvPr>
              <p14:cNvContentPartPr/>
              <p14:nvPr/>
            </p14:nvContentPartPr>
            <p14:xfrm>
              <a:off x="5008375" y="1754510"/>
              <a:ext cx="1137600" cy="1507680"/>
            </p14:xfrm>
          </p:contentPart>
        </mc:Choice>
        <mc:Fallback xmlns="">
          <p:pic>
            <p:nvPicPr>
              <p:cNvPr id="111" name="Encre 110">
                <a:extLst>
                  <a:ext uri="{FF2B5EF4-FFF2-40B4-BE49-F238E27FC236}">
                    <a16:creationId xmlns:a16="http://schemas.microsoft.com/office/drawing/2014/main" id="{81E0B5E3-CFBA-42FE-99BE-017833F77A7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972375" y="1718510"/>
                <a:ext cx="1209240" cy="15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13" name="Encre 112">
                <a:extLst>
                  <a:ext uri="{FF2B5EF4-FFF2-40B4-BE49-F238E27FC236}">
                    <a16:creationId xmlns:a16="http://schemas.microsoft.com/office/drawing/2014/main" id="{1BDA94EA-553D-4607-A0CE-ECE13969785D}"/>
                  </a:ext>
                </a:extLst>
              </p14:cNvPr>
              <p14:cNvContentPartPr/>
              <p14:nvPr/>
            </p14:nvContentPartPr>
            <p14:xfrm>
              <a:off x="3297295" y="1517990"/>
              <a:ext cx="1366560" cy="541440"/>
            </p14:xfrm>
          </p:contentPart>
        </mc:Choice>
        <mc:Fallback xmlns="">
          <p:pic>
            <p:nvPicPr>
              <p:cNvPr id="113" name="Encre 112">
                <a:extLst>
                  <a:ext uri="{FF2B5EF4-FFF2-40B4-BE49-F238E27FC236}">
                    <a16:creationId xmlns:a16="http://schemas.microsoft.com/office/drawing/2014/main" id="{1BDA94EA-553D-4607-A0CE-ECE13969785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261295" y="1481990"/>
                <a:ext cx="143820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15" name="Encre 114">
                <a:extLst>
                  <a:ext uri="{FF2B5EF4-FFF2-40B4-BE49-F238E27FC236}">
                    <a16:creationId xmlns:a16="http://schemas.microsoft.com/office/drawing/2014/main" id="{4A6D986A-23DC-40D3-A2C0-5A5CCB17E7E3}"/>
                  </a:ext>
                </a:extLst>
              </p14:cNvPr>
              <p14:cNvContentPartPr/>
              <p14:nvPr/>
            </p14:nvContentPartPr>
            <p14:xfrm>
              <a:off x="4090735" y="1524830"/>
              <a:ext cx="462240" cy="262800"/>
            </p14:xfrm>
          </p:contentPart>
        </mc:Choice>
        <mc:Fallback xmlns="">
          <p:pic>
            <p:nvPicPr>
              <p:cNvPr id="115" name="Encre 114">
                <a:extLst>
                  <a:ext uri="{FF2B5EF4-FFF2-40B4-BE49-F238E27FC236}">
                    <a16:creationId xmlns:a16="http://schemas.microsoft.com/office/drawing/2014/main" id="{4A6D986A-23DC-40D3-A2C0-5A5CCB17E7E3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054735" y="1488830"/>
                <a:ext cx="53388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19" name="Encre 118">
                <a:extLst>
                  <a:ext uri="{FF2B5EF4-FFF2-40B4-BE49-F238E27FC236}">
                    <a16:creationId xmlns:a16="http://schemas.microsoft.com/office/drawing/2014/main" id="{0CBDB4AE-1BA1-4394-B9C2-E6818A08AA6D}"/>
                  </a:ext>
                </a:extLst>
              </p14:cNvPr>
              <p14:cNvContentPartPr/>
              <p14:nvPr/>
            </p14:nvContentPartPr>
            <p14:xfrm>
              <a:off x="5514535" y="1503230"/>
              <a:ext cx="41400" cy="371520"/>
            </p14:xfrm>
          </p:contentPart>
        </mc:Choice>
        <mc:Fallback xmlns="">
          <p:pic>
            <p:nvPicPr>
              <p:cNvPr id="119" name="Encre 118">
                <a:extLst>
                  <a:ext uri="{FF2B5EF4-FFF2-40B4-BE49-F238E27FC236}">
                    <a16:creationId xmlns:a16="http://schemas.microsoft.com/office/drawing/2014/main" id="{0CBDB4AE-1BA1-4394-B9C2-E6818A08AA6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478845" y="1467230"/>
                <a:ext cx="112422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25" name="Encre 124">
                <a:extLst>
                  <a:ext uri="{FF2B5EF4-FFF2-40B4-BE49-F238E27FC236}">
                    <a16:creationId xmlns:a16="http://schemas.microsoft.com/office/drawing/2014/main" id="{28D8295D-CA30-4981-BFDC-49A6C147BC14}"/>
                  </a:ext>
                </a:extLst>
              </p14:cNvPr>
              <p14:cNvContentPartPr/>
              <p14:nvPr/>
            </p14:nvContentPartPr>
            <p14:xfrm>
              <a:off x="4729735" y="1525550"/>
              <a:ext cx="1443240" cy="991800"/>
            </p14:xfrm>
          </p:contentPart>
        </mc:Choice>
        <mc:Fallback xmlns="">
          <p:pic>
            <p:nvPicPr>
              <p:cNvPr id="125" name="Encre 124">
                <a:extLst>
                  <a:ext uri="{FF2B5EF4-FFF2-40B4-BE49-F238E27FC236}">
                    <a16:creationId xmlns:a16="http://schemas.microsoft.com/office/drawing/2014/main" id="{28D8295D-CA30-4981-BFDC-49A6C147BC1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693744" y="1489563"/>
                <a:ext cx="1514862" cy="106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27" name="Encre 126">
                <a:extLst>
                  <a:ext uri="{FF2B5EF4-FFF2-40B4-BE49-F238E27FC236}">
                    <a16:creationId xmlns:a16="http://schemas.microsoft.com/office/drawing/2014/main" id="{37C62177-11CF-483D-AD84-0E3E5EE5E533}"/>
                  </a:ext>
                </a:extLst>
              </p14:cNvPr>
              <p14:cNvContentPartPr/>
              <p14:nvPr/>
            </p14:nvContentPartPr>
            <p14:xfrm>
              <a:off x="5097655" y="1724270"/>
              <a:ext cx="1023480" cy="730440"/>
            </p14:xfrm>
          </p:contentPart>
        </mc:Choice>
        <mc:Fallback xmlns="">
          <p:pic>
            <p:nvPicPr>
              <p:cNvPr id="127" name="Encre 126">
                <a:extLst>
                  <a:ext uri="{FF2B5EF4-FFF2-40B4-BE49-F238E27FC236}">
                    <a16:creationId xmlns:a16="http://schemas.microsoft.com/office/drawing/2014/main" id="{37C62177-11CF-483D-AD84-0E3E5EE5E53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061655" y="1688270"/>
                <a:ext cx="109512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2" name="Encre 131">
                <a:extLst>
                  <a:ext uri="{FF2B5EF4-FFF2-40B4-BE49-F238E27FC236}">
                    <a16:creationId xmlns:a16="http://schemas.microsoft.com/office/drawing/2014/main" id="{DD415E57-8B41-45EF-8526-74CB33BBA634}"/>
                  </a:ext>
                </a:extLst>
              </p14:cNvPr>
              <p14:cNvContentPartPr/>
              <p14:nvPr/>
            </p14:nvContentPartPr>
            <p14:xfrm>
              <a:off x="5900455" y="2438150"/>
              <a:ext cx="284040" cy="645480"/>
            </p14:xfrm>
          </p:contentPart>
        </mc:Choice>
        <mc:Fallback xmlns="">
          <p:pic>
            <p:nvPicPr>
              <p:cNvPr id="132" name="Encre 131">
                <a:extLst>
                  <a:ext uri="{FF2B5EF4-FFF2-40B4-BE49-F238E27FC236}">
                    <a16:creationId xmlns:a16="http://schemas.microsoft.com/office/drawing/2014/main" id="{DD415E57-8B41-45EF-8526-74CB33BBA634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864455" y="2402150"/>
                <a:ext cx="355680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53" name="Encre 152">
                <a:extLst>
                  <a:ext uri="{FF2B5EF4-FFF2-40B4-BE49-F238E27FC236}">
                    <a16:creationId xmlns:a16="http://schemas.microsoft.com/office/drawing/2014/main" id="{5AE354B2-49FA-48FA-906D-5AD09F327197}"/>
                  </a:ext>
                </a:extLst>
              </p14:cNvPr>
              <p14:cNvContentPartPr/>
              <p14:nvPr/>
            </p14:nvContentPartPr>
            <p14:xfrm>
              <a:off x="6026095" y="1896350"/>
              <a:ext cx="97200" cy="15120"/>
            </p14:xfrm>
          </p:contentPart>
        </mc:Choice>
        <mc:Fallback xmlns="">
          <p:pic>
            <p:nvPicPr>
              <p:cNvPr id="153" name="Encre 152">
                <a:extLst>
                  <a:ext uri="{FF2B5EF4-FFF2-40B4-BE49-F238E27FC236}">
                    <a16:creationId xmlns:a16="http://schemas.microsoft.com/office/drawing/2014/main" id="{5AE354B2-49FA-48FA-906D-5AD09F327197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989961" y="1860350"/>
                <a:ext cx="169106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54" name="Encre 153">
                <a:extLst>
                  <a:ext uri="{FF2B5EF4-FFF2-40B4-BE49-F238E27FC236}">
                    <a16:creationId xmlns:a16="http://schemas.microsoft.com/office/drawing/2014/main" id="{4C862084-3358-4AA4-8EF1-DFC85D0817EA}"/>
                  </a:ext>
                </a:extLst>
              </p14:cNvPr>
              <p14:cNvContentPartPr/>
              <p14:nvPr/>
            </p14:nvContentPartPr>
            <p14:xfrm>
              <a:off x="5758615" y="1895630"/>
              <a:ext cx="181080" cy="23040"/>
            </p14:xfrm>
          </p:contentPart>
        </mc:Choice>
        <mc:Fallback xmlns="">
          <p:pic>
            <p:nvPicPr>
              <p:cNvPr id="154" name="Encre 153">
                <a:extLst>
                  <a:ext uri="{FF2B5EF4-FFF2-40B4-BE49-F238E27FC236}">
                    <a16:creationId xmlns:a16="http://schemas.microsoft.com/office/drawing/2014/main" id="{4C862084-3358-4AA4-8EF1-DFC85D0817E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722615" y="1859630"/>
                <a:ext cx="25272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e 156">
            <a:extLst>
              <a:ext uri="{FF2B5EF4-FFF2-40B4-BE49-F238E27FC236}">
                <a16:creationId xmlns:a16="http://schemas.microsoft.com/office/drawing/2014/main" id="{2FB7E8CE-AE5D-483A-9935-3DF5071EC3FD}"/>
              </a:ext>
            </a:extLst>
          </p:cNvPr>
          <p:cNvGrpSpPr/>
          <p:nvPr/>
        </p:nvGrpSpPr>
        <p:grpSpPr>
          <a:xfrm>
            <a:off x="5523175" y="1586030"/>
            <a:ext cx="41760" cy="270000"/>
            <a:chOff x="5523175" y="1586030"/>
            <a:chExt cx="4176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5" name="Encre 154">
                  <a:extLst>
                    <a:ext uri="{FF2B5EF4-FFF2-40B4-BE49-F238E27FC236}">
                      <a16:creationId xmlns:a16="http://schemas.microsoft.com/office/drawing/2014/main" id="{0CC37FD6-0158-47A0-B696-F44F044D9558}"/>
                    </a:ext>
                  </a:extLst>
                </p14:cNvPr>
                <p14:cNvContentPartPr/>
                <p14:nvPr/>
              </p14:nvContentPartPr>
              <p14:xfrm>
                <a:off x="5523175" y="1663790"/>
                <a:ext cx="33120" cy="192240"/>
              </p14:xfrm>
            </p:contentPart>
          </mc:Choice>
          <mc:Fallback xmlns="">
            <p:pic>
              <p:nvPicPr>
                <p:cNvPr id="155" name="Encre 154">
                  <a:extLst>
                    <a:ext uri="{FF2B5EF4-FFF2-40B4-BE49-F238E27FC236}">
                      <a16:creationId xmlns:a16="http://schemas.microsoft.com/office/drawing/2014/main" id="{0CC37FD6-0158-47A0-B696-F44F044D955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86779" y="1627790"/>
                  <a:ext cx="105547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6" name="Encre 155">
                  <a:extLst>
                    <a:ext uri="{FF2B5EF4-FFF2-40B4-BE49-F238E27FC236}">
                      <a16:creationId xmlns:a16="http://schemas.microsoft.com/office/drawing/2014/main" id="{F3CF332A-D16D-4B6D-B414-318867AA08F4}"/>
                    </a:ext>
                  </a:extLst>
                </p14:cNvPr>
                <p14:cNvContentPartPr/>
                <p14:nvPr/>
              </p14:nvContentPartPr>
              <p14:xfrm>
                <a:off x="5539735" y="1586030"/>
                <a:ext cx="25200" cy="214200"/>
              </p14:xfrm>
            </p:contentPart>
          </mc:Choice>
          <mc:Fallback xmlns="">
            <p:pic>
              <p:nvPicPr>
                <p:cNvPr id="156" name="Encre 155">
                  <a:extLst>
                    <a:ext uri="{FF2B5EF4-FFF2-40B4-BE49-F238E27FC236}">
                      <a16:creationId xmlns:a16="http://schemas.microsoft.com/office/drawing/2014/main" id="{F3CF332A-D16D-4B6D-B414-318867AA08F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03213" y="1550030"/>
                  <a:ext cx="97878" cy="28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59" name="Encre 158">
                <a:extLst>
                  <a:ext uri="{FF2B5EF4-FFF2-40B4-BE49-F238E27FC236}">
                    <a16:creationId xmlns:a16="http://schemas.microsoft.com/office/drawing/2014/main" id="{7F7B5494-CAB5-433E-B81D-A33C579A35D6}"/>
                  </a:ext>
                </a:extLst>
              </p14:cNvPr>
              <p14:cNvContentPartPr/>
              <p14:nvPr/>
            </p14:nvContentPartPr>
            <p14:xfrm>
              <a:off x="5589415" y="3124203"/>
              <a:ext cx="581400" cy="866520"/>
            </p14:xfrm>
          </p:contentPart>
        </mc:Choice>
        <mc:Fallback xmlns="">
          <p:pic>
            <p:nvPicPr>
              <p:cNvPr id="159" name="Encre 158">
                <a:extLst>
                  <a:ext uri="{FF2B5EF4-FFF2-40B4-BE49-F238E27FC236}">
                    <a16:creationId xmlns:a16="http://schemas.microsoft.com/office/drawing/2014/main" id="{7F7B5494-CAB5-433E-B81D-A33C579A35D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553393" y="3088203"/>
                <a:ext cx="653084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60" name="Encre 159">
                <a:extLst>
                  <a:ext uri="{FF2B5EF4-FFF2-40B4-BE49-F238E27FC236}">
                    <a16:creationId xmlns:a16="http://schemas.microsoft.com/office/drawing/2014/main" id="{2BBF5898-0D90-4B37-AA39-9AF6A2CB2D9D}"/>
                  </a:ext>
                </a:extLst>
              </p14:cNvPr>
              <p14:cNvContentPartPr/>
              <p14:nvPr/>
            </p14:nvContentPartPr>
            <p14:xfrm>
              <a:off x="2981750" y="1445319"/>
              <a:ext cx="280800" cy="163800"/>
            </p14:xfrm>
          </p:contentPart>
        </mc:Choice>
        <mc:Fallback xmlns="">
          <p:pic>
            <p:nvPicPr>
              <p:cNvPr id="160" name="Encre 159">
                <a:extLst>
                  <a:ext uri="{FF2B5EF4-FFF2-40B4-BE49-F238E27FC236}">
                    <a16:creationId xmlns:a16="http://schemas.microsoft.com/office/drawing/2014/main" id="{2BBF5898-0D90-4B37-AA39-9AF6A2CB2D9D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945750" y="1409319"/>
                <a:ext cx="3524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61" name="Encre 160">
                <a:extLst>
                  <a:ext uri="{FF2B5EF4-FFF2-40B4-BE49-F238E27FC236}">
                    <a16:creationId xmlns:a16="http://schemas.microsoft.com/office/drawing/2014/main" id="{DC6464D4-00C3-4B2B-8F9F-A62CBAAA7AAA}"/>
                  </a:ext>
                </a:extLst>
              </p14:cNvPr>
              <p14:cNvContentPartPr/>
              <p14:nvPr/>
            </p14:nvContentPartPr>
            <p14:xfrm>
              <a:off x="2234030" y="1498959"/>
              <a:ext cx="488520" cy="924120"/>
            </p14:xfrm>
          </p:contentPart>
        </mc:Choice>
        <mc:Fallback xmlns="">
          <p:pic>
            <p:nvPicPr>
              <p:cNvPr id="161" name="Encre 160">
                <a:extLst>
                  <a:ext uri="{FF2B5EF4-FFF2-40B4-BE49-F238E27FC236}">
                    <a16:creationId xmlns:a16="http://schemas.microsoft.com/office/drawing/2014/main" id="{DC6464D4-00C3-4B2B-8F9F-A62CBAAA7AA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198030" y="1462959"/>
                <a:ext cx="560160" cy="9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62" name="Encre 161">
                <a:extLst>
                  <a:ext uri="{FF2B5EF4-FFF2-40B4-BE49-F238E27FC236}">
                    <a16:creationId xmlns:a16="http://schemas.microsoft.com/office/drawing/2014/main" id="{E1D67D1F-C01D-4580-970A-9BA97CC96447}"/>
                  </a:ext>
                </a:extLst>
              </p14:cNvPr>
              <p14:cNvContentPartPr/>
              <p14:nvPr/>
            </p14:nvContentPartPr>
            <p14:xfrm>
              <a:off x="2095790" y="2380239"/>
              <a:ext cx="108000" cy="45360"/>
            </p14:xfrm>
          </p:contentPart>
        </mc:Choice>
        <mc:Fallback xmlns="">
          <p:pic>
            <p:nvPicPr>
              <p:cNvPr id="162" name="Encre 161">
                <a:extLst>
                  <a:ext uri="{FF2B5EF4-FFF2-40B4-BE49-F238E27FC236}">
                    <a16:creationId xmlns:a16="http://schemas.microsoft.com/office/drawing/2014/main" id="{E1D67D1F-C01D-4580-970A-9BA97CC9644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059790" y="2344239"/>
                <a:ext cx="1796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3" name="Encre 162">
                <a:extLst>
                  <a:ext uri="{FF2B5EF4-FFF2-40B4-BE49-F238E27FC236}">
                    <a16:creationId xmlns:a16="http://schemas.microsoft.com/office/drawing/2014/main" id="{C2141128-DC70-45B4-873D-6A658E38F45D}"/>
                  </a:ext>
                </a:extLst>
              </p14:cNvPr>
              <p14:cNvContentPartPr/>
              <p14:nvPr/>
            </p14:nvContentPartPr>
            <p14:xfrm>
              <a:off x="938030" y="2372319"/>
              <a:ext cx="1244520" cy="1155240"/>
            </p14:xfrm>
          </p:contentPart>
        </mc:Choice>
        <mc:Fallback xmlns="">
          <p:pic>
            <p:nvPicPr>
              <p:cNvPr id="163" name="Encre 162">
                <a:extLst>
                  <a:ext uri="{FF2B5EF4-FFF2-40B4-BE49-F238E27FC236}">
                    <a16:creationId xmlns:a16="http://schemas.microsoft.com/office/drawing/2014/main" id="{C2141128-DC70-45B4-873D-6A658E38F45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02020" y="2336319"/>
                <a:ext cx="1316181" cy="12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4" name="Encre 163">
                <a:extLst>
                  <a:ext uri="{FF2B5EF4-FFF2-40B4-BE49-F238E27FC236}">
                    <a16:creationId xmlns:a16="http://schemas.microsoft.com/office/drawing/2014/main" id="{C6445A47-9047-401F-BA9D-D8D362432D38}"/>
                  </a:ext>
                </a:extLst>
              </p14:cNvPr>
              <p14:cNvContentPartPr/>
              <p14:nvPr/>
            </p14:nvContentPartPr>
            <p14:xfrm>
              <a:off x="830030" y="3529719"/>
              <a:ext cx="401040" cy="942480"/>
            </p14:xfrm>
          </p:contentPart>
        </mc:Choice>
        <mc:Fallback xmlns="">
          <p:pic>
            <p:nvPicPr>
              <p:cNvPr id="164" name="Encre 163">
                <a:extLst>
                  <a:ext uri="{FF2B5EF4-FFF2-40B4-BE49-F238E27FC236}">
                    <a16:creationId xmlns:a16="http://schemas.microsoft.com/office/drawing/2014/main" id="{C6445A47-9047-401F-BA9D-D8D362432D3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94062" y="3493719"/>
                <a:ext cx="472616" cy="10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65" name="Encre 164">
                <a:extLst>
                  <a:ext uri="{FF2B5EF4-FFF2-40B4-BE49-F238E27FC236}">
                    <a16:creationId xmlns:a16="http://schemas.microsoft.com/office/drawing/2014/main" id="{71CCFDF8-1AC5-4032-853A-95FDC51073EE}"/>
                  </a:ext>
                </a:extLst>
              </p14:cNvPr>
              <p14:cNvContentPartPr/>
              <p14:nvPr/>
            </p14:nvContentPartPr>
            <p14:xfrm>
              <a:off x="833990" y="1502199"/>
              <a:ext cx="1807560" cy="2032560"/>
            </p14:xfrm>
          </p:contentPart>
        </mc:Choice>
        <mc:Fallback xmlns="">
          <p:pic>
            <p:nvPicPr>
              <p:cNvPr id="165" name="Encre 164">
                <a:extLst>
                  <a:ext uri="{FF2B5EF4-FFF2-40B4-BE49-F238E27FC236}">
                    <a16:creationId xmlns:a16="http://schemas.microsoft.com/office/drawing/2014/main" id="{71CCFDF8-1AC5-4032-853A-95FDC51073E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70990" y="1439199"/>
                <a:ext cx="1933200" cy="21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66" name="Encre 165">
                <a:extLst>
                  <a:ext uri="{FF2B5EF4-FFF2-40B4-BE49-F238E27FC236}">
                    <a16:creationId xmlns:a16="http://schemas.microsoft.com/office/drawing/2014/main" id="{D51059D5-84D0-4FE1-AD42-85D761E68169}"/>
                  </a:ext>
                </a:extLst>
              </p14:cNvPr>
              <p14:cNvContentPartPr/>
              <p14:nvPr/>
            </p14:nvContentPartPr>
            <p14:xfrm>
              <a:off x="2011910" y="4743328"/>
              <a:ext cx="335880" cy="324360"/>
            </p14:xfrm>
          </p:contentPart>
        </mc:Choice>
        <mc:Fallback xmlns="">
          <p:pic>
            <p:nvPicPr>
              <p:cNvPr id="166" name="Encre 165">
                <a:extLst>
                  <a:ext uri="{FF2B5EF4-FFF2-40B4-BE49-F238E27FC236}">
                    <a16:creationId xmlns:a16="http://schemas.microsoft.com/office/drawing/2014/main" id="{D51059D5-84D0-4FE1-AD42-85D761E68169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948910" y="4680258"/>
                <a:ext cx="461520" cy="450140"/>
              </a:xfrm>
              <a:prstGeom prst="rect">
                <a:avLst/>
              </a:prstGeom>
            </p:spPr>
          </p:pic>
        </mc:Fallback>
      </mc:AlternateContent>
      <p:pic>
        <p:nvPicPr>
          <p:cNvPr id="167" name="Image 166" descr="Une image contenant carte&#10;&#10;Description générée automatiquement">
            <a:extLst>
              <a:ext uri="{FF2B5EF4-FFF2-40B4-BE49-F238E27FC236}">
                <a16:creationId xmlns:a16="http://schemas.microsoft.com/office/drawing/2014/main" id="{011828BE-5FAB-44DC-9FA8-AF931887CAAD}"/>
              </a:ext>
            </a:extLst>
          </p:cNvPr>
          <p:cNvPicPr>
            <a:picLocks noChangeAspect="1"/>
          </p:cNvPicPr>
          <p:nvPr/>
        </p:nvPicPr>
        <p:blipFill rotWithShape="1">
          <a:blip r:embed="rId2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6" t="61233" r="468" b="16660"/>
          <a:stretch/>
        </p:blipFill>
        <p:spPr>
          <a:xfrm>
            <a:off x="694103" y="1081251"/>
            <a:ext cx="5245592" cy="4549966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4726FD-3D04-4282-AB7A-AB22A4253954}"/>
              </a:ext>
            </a:extLst>
          </p:cNvPr>
          <p:cNvSpPr/>
          <p:nvPr/>
        </p:nvSpPr>
        <p:spPr>
          <a:xfrm>
            <a:off x="5598277" y="833590"/>
            <a:ext cx="5845303" cy="1013988"/>
          </a:xfrm>
          <a:prstGeom prst="rect">
            <a:avLst/>
          </a:prstGeom>
          <a:solidFill>
            <a:srgbClr val="F686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</a:rPr>
              <a:t>RÉGION PROVENCE-ALPES-CÔTE D’AZUR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96" name="Encre 95">
                <a:extLst>
                  <a:ext uri="{FF2B5EF4-FFF2-40B4-BE49-F238E27FC236}">
                    <a16:creationId xmlns:a16="http://schemas.microsoft.com/office/drawing/2014/main" id="{404AA86C-DFF0-409B-8CBF-05E097861B2F}"/>
                  </a:ext>
                </a:extLst>
              </p14:cNvPr>
              <p14:cNvContentPartPr/>
              <p14:nvPr/>
            </p14:nvContentPartPr>
            <p14:xfrm>
              <a:off x="5358868" y="5511822"/>
              <a:ext cx="256320" cy="102600"/>
            </p14:xfrm>
          </p:contentPart>
        </mc:Choice>
        <mc:Fallback xmlns="">
          <p:pic>
            <p:nvPicPr>
              <p:cNvPr id="96" name="Encre 95">
                <a:extLst>
                  <a:ext uri="{FF2B5EF4-FFF2-40B4-BE49-F238E27FC236}">
                    <a16:creationId xmlns:a16="http://schemas.microsoft.com/office/drawing/2014/main" id="{404AA86C-DFF0-409B-8CBF-05E097861B2F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5295868" y="5448822"/>
                <a:ext cx="3819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36" name="Encre 135">
                <a:extLst>
                  <a:ext uri="{FF2B5EF4-FFF2-40B4-BE49-F238E27FC236}">
                    <a16:creationId xmlns:a16="http://schemas.microsoft.com/office/drawing/2014/main" id="{319D1348-6E16-4817-BEA5-2AD80DAD94B4}"/>
                  </a:ext>
                </a:extLst>
              </p14:cNvPr>
              <p14:cNvContentPartPr/>
              <p14:nvPr/>
            </p14:nvContentPartPr>
            <p14:xfrm>
              <a:off x="3642028" y="5602902"/>
              <a:ext cx="171360" cy="43560"/>
            </p14:xfrm>
          </p:contentPart>
        </mc:Choice>
        <mc:Fallback xmlns="">
          <p:pic>
            <p:nvPicPr>
              <p:cNvPr id="136" name="Encre 135">
                <a:extLst>
                  <a:ext uri="{FF2B5EF4-FFF2-40B4-BE49-F238E27FC236}">
                    <a16:creationId xmlns:a16="http://schemas.microsoft.com/office/drawing/2014/main" id="{319D1348-6E16-4817-BEA5-2AD80DAD94B4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3579028" y="5539902"/>
                <a:ext cx="2970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2" name="Encre 151">
                <a:extLst>
                  <a:ext uri="{FF2B5EF4-FFF2-40B4-BE49-F238E27FC236}">
                    <a16:creationId xmlns:a16="http://schemas.microsoft.com/office/drawing/2014/main" id="{3639F693-4E17-4323-90D5-E14C49D6FAA1}"/>
                  </a:ext>
                </a:extLst>
              </p14:cNvPr>
              <p14:cNvContentPartPr/>
              <p14:nvPr/>
            </p14:nvContentPartPr>
            <p14:xfrm>
              <a:off x="705060" y="3449220"/>
              <a:ext cx="715320" cy="1063440"/>
            </p14:xfrm>
          </p:contentPart>
        </mc:Choice>
        <mc:Fallback xmlns="">
          <p:pic>
            <p:nvPicPr>
              <p:cNvPr id="152" name="Encre 151">
                <a:extLst>
                  <a:ext uri="{FF2B5EF4-FFF2-40B4-BE49-F238E27FC236}">
                    <a16:creationId xmlns:a16="http://schemas.microsoft.com/office/drawing/2014/main" id="{3639F693-4E17-4323-90D5-E14C49D6FAA1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42420" y="3386220"/>
                <a:ext cx="840960" cy="11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8" name="Encre 157">
                <a:extLst>
                  <a:ext uri="{FF2B5EF4-FFF2-40B4-BE49-F238E27FC236}">
                    <a16:creationId xmlns:a16="http://schemas.microsoft.com/office/drawing/2014/main" id="{650744CE-0DF4-41B0-AE08-D22B16BC0A73}"/>
                  </a:ext>
                </a:extLst>
              </p14:cNvPr>
              <p14:cNvContentPartPr/>
              <p14:nvPr/>
            </p14:nvContentPartPr>
            <p14:xfrm>
              <a:off x="702180" y="2893740"/>
              <a:ext cx="614520" cy="1496880"/>
            </p14:xfrm>
          </p:contentPart>
        </mc:Choice>
        <mc:Fallback xmlns="">
          <p:pic>
            <p:nvPicPr>
              <p:cNvPr id="158" name="Encre 157">
                <a:extLst>
                  <a:ext uri="{FF2B5EF4-FFF2-40B4-BE49-F238E27FC236}">
                    <a16:creationId xmlns:a16="http://schemas.microsoft.com/office/drawing/2014/main" id="{650744CE-0DF4-41B0-AE08-D22B16BC0A73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639180" y="2830740"/>
                <a:ext cx="740160" cy="16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8" name="Encre 167">
                <a:extLst>
                  <a:ext uri="{FF2B5EF4-FFF2-40B4-BE49-F238E27FC236}">
                    <a16:creationId xmlns:a16="http://schemas.microsoft.com/office/drawing/2014/main" id="{7EB51737-E556-47EA-90F5-7292EDE27E51}"/>
                  </a:ext>
                </a:extLst>
              </p14:cNvPr>
              <p14:cNvContentPartPr/>
              <p14:nvPr/>
            </p14:nvContentPartPr>
            <p14:xfrm>
              <a:off x="1592100" y="2422860"/>
              <a:ext cx="1140120" cy="819000"/>
            </p14:xfrm>
          </p:contentPart>
        </mc:Choice>
        <mc:Fallback xmlns="">
          <p:pic>
            <p:nvPicPr>
              <p:cNvPr id="168" name="Encre 167">
                <a:extLst>
                  <a:ext uri="{FF2B5EF4-FFF2-40B4-BE49-F238E27FC236}">
                    <a16:creationId xmlns:a16="http://schemas.microsoft.com/office/drawing/2014/main" id="{7EB51737-E556-47EA-90F5-7292EDE27E51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529460" y="2360220"/>
                <a:ext cx="126576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74" name="Encre 173">
                <a:extLst>
                  <a:ext uri="{FF2B5EF4-FFF2-40B4-BE49-F238E27FC236}">
                    <a16:creationId xmlns:a16="http://schemas.microsoft.com/office/drawing/2014/main" id="{620B7C44-0CB5-4545-9E53-A2F2B1784C92}"/>
                  </a:ext>
                </a:extLst>
              </p14:cNvPr>
              <p14:cNvContentPartPr/>
              <p14:nvPr/>
            </p14:nvContentPartPr>
            <p14:xfrm>
              <a:off x="2582820" y="1855140"/>
              <a:ext cx="385200" cy="521640"/>
            </p14:xfrm>
          </p:contentPart>
        </mc:Choice>
        <mc:Fallback xmlns="">
          <p:pic>
            <p:nvPicPr>
              <p:cNvPr id="174" name="Encre 173">
                <a:extLst>
                  <a:ext uri="{FF2B5EF4-FFF2-40B4-BE49-F238E27FC236}">
                    <a16:creationId xmlns:a16="http://schemas.microsoft.com/office/drawing/2014/main" id="{620B7C44-0CB5-4545-9E53-A2F2B1784C92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520180" y="1792500"/>
                <a:ext cx="51084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76" name="Encre 175">
                <a:extLst>
                  <a:ext uri="{FF2B5EF4-FFF2-40B4-BE49-F238E27FC236}">
                    <a16:creationId xmlns:a16="http://schemas.microsoft.com/office/drawing/2014/main" id="{F7A04D2E-16DA-47C3-93D5-D20D3948FF0E}"/>
                  </a:ext>
                </a:extLst>
              </p14:cNvPr>
              <p14:cNvContentPartPr/>
              <p14:nvPr/>
            </p14:nvContentPartPr>
            <p14:xfrm>
              <a:off x="711180" y="1889340"/>
              <a:ext cx="438120" cy="996120"/>
            </p14:xfrm>
          </p:contentPart>
        </mc:Choice>
        <mc:Fallback xmlns="">
          <p:pic>
            <p:nvPicPr>
              <p:cNvPr id="176" name="Encre 175">
                <a:extLst>
                  <a:ext uri="{FF2B5EF4-FFF2-40B4-BE49-F238E27FC236}">
                    <a16:creationId xmlns:a16="http://schemas.microsoft.com/office/drawing/2014/main" id="{F7A04D2E-16DA-47C3-93D5-D20D3948FF0E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48540" y="1826340"/>
                <a:ext cx="563760" cy="11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77" name="Encre 176">
                <a:extLst>
                  <a:ext uri="{FF2B5EF4-FFF2-40B4-BE49-F238E27FC236}">
                    <a16:creationId xmlns:a16="http://schemas.microsoft.com/office/drawing/2014/main" id="{A9E27F26-8006-4C4D-8806-07216677F19A}"/>
                  </a:ext>
                </a:extLst>
              </p14:cNvPr>
              <p14:cNvContentPartPr/>
              <p14:nvPr/>
            </p14:nvContentPartPr>
            <p14:xfrm>
              <a:off x="1279620" y="1918860"/>
              <a:ext cx="1566360" cy="49320"/>
            </p14:xfrm>
          </p:contentPart>
        </mc:Choice>
        <mc:Fallback xmlns="">
          <p:pic>
            <p:nvPicPr>
              <p:cNvPr id="177" name="Encre 176">
                <a:extLst>
                  <a:ext uri="{FF2B5EF4-FFF2-40B4-BE49-F238E27FC236}">
                    <a16:creationId xmlns:a16="http://schemas.microsoft.com/office/drawing/2014/main" id="{A9E27F26-8006-4C4D-8806-07216677F19A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216980" y="1856220"/>
                <a:ext cx="16920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93" name="Encre 192">
                <a:extLst>
                  <a:ext uri="{FF2B5EF4-FFF2-40B4-BE49-F238E27FC236}">
                    <a16:creationId xmlns:a16="http://schemas.microsoft.com/office/drawing/2014/main" id="{2D0E6FAF-B1CA-4898-8238-5CC93F168638}"/>
                  </a:ext>
                </a:extLst>
              </p14:cNvPr>
              <p14:cNvContentPartPr/>
              <p14:nvPr/>
            </p14:nvContentPartPr>
            <p14:xfrm>
              <a:off x="1855260" y="2615100"/>
              <a:ext cx="723240" cy="490320"/>
            </p14:xfrm>
          </p:contentPart>
        </mc:Choice>
        <mc:Fallback xmlns="">
          <p:pic>
            <p:nvPicPr>
              <p:cNvPr id="193" name="Encre 192">
                <a:extLst>
                  <a:ext uri="{FF2B5EF4-FFF2-40B4-BE49-F238E27FC236}">
                    <a16:creationId xmlns:a16="http://schemas.microsoft.com/office/drawing/2014/main" id="{2D0E6FAF-B1CA-4898-8238-5CC93F16863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792260" y="2552100"/>
                <a:ext cx="84888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99" name="Encre 198">
                <a:extLst>
                  <a:ext uri="{FF2B5EF4-FFF2-40B4-BE49-F238E27FC236}">
                    <a16:creationId xmlns:a16="http://schemas.microsoft.com/office/drawing/2014/main" id="{D7CD49DC-9D91-4113-94D1-88115837BF08}"/>
                  </a:ext>
                </a:extLst>
              </p14:cNvPr>
              <p14:cNvContentPartPr/>
              <p14:nvPr/>
            </p14:nvContentPartPr>
            <p14:xfrm>
              <a:off x="1479060" y="2944860"/>
              <a:ext cx="197280" cy="115200"/>
            </p14:xfrm>
          </p:contentPart>
        </mc:Choice>
        <mc:Fallback xmlns="">
          <p:pic>
            <p:nvPicPr>
              <p:cNvPr id="199" name="Encre 198">
                <a:extLst>
                  <a:ext uri="{FF2B5EF4-FFF2-40B4-BE49-F238E27FC236}">
                    <a16:creationId xmlns:a16="http://schemas.microsoft.com/office/drawing/2014/main" id="{D7CD49DC-9D91-4113-94D1-88115837BF08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461060" y="2927220"/>
                <a:ext cx="23292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e 202">
            <a:extLst>
              <a:ext uri="{FF2B5EF4-FFF2-40B4-BE49-F238E27FC236}">
                <a16:creationId xmlns:a16="http://schemas.microsoft.com/office/drawing/2014/main" id="{3B186745-D5D1-46F7-80F9-0DABD23A7BA8}"/>
              </a:ext>
            </a:extLst>
          </p:cNvPr>
          <p:cNvGrpSpPr/>
          <p:nvPr/>
        </p:nvGrpSpPr>
        <p:grpSpPr>
          <a:xfrm>
            <a:off x="685260" y="4419780"/>
            <a:ext cx="261720" cy="173160"/>
            <a:chOff x="685260" y="4419780"/>
            <a:chExt cx="26172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1" name="Encre 200">
                  <a:extLst>
                    <a:ext uri="{FF2B5EF4-FFF2-40B4-BE49-F238E27FC236}">
                      <a16:creationId xmlns:a16="http://schemas.microsoft.com/office/drawing/2014/main" id="{CA2D0BCC-801D-45F4-95CD-9A1849AE218A}"/>
                    </a:ext>
                  </a:extLst>
                </p14:cNvPr>
                <p14:cNvContentPartPr/>
                <p14:nvPr/>
              </p14:nvContentPartPr>
              <p14:xfrm>
                <a:off x="818820" y="4419780"/>
                <a:ext cx="128160" cy="54360"/>
              </p14:xfrm>
            </p:contentPart>
          </mc:Choice>
          <mc:Fallback xmlns="">
            <p:pic>
              <p:nvPicPr>
                <p:cNvPr id="201" name="Encre 200">
                  <a:extLst>
                    <a:ext uri="{FF2B5EF4-FFF2-40B4-BE49-F238E27FC236}">
                      <a16:creationId xmlns:a16="http://schemas.microsoft.com/office/drawing/2014/main" id="{CA2D0BCC-801D-45F4-95CD-9A1849AE218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01180" y="4402140"/>
                  <a:ext cx="163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2" name="Encre 201">
                  <a:extLst>
                    <a:ext uri="{FF2B5EF4-FFF2-40B4-BE49-F238E27FC236}">
                      <a16:creationId xmlns:a16="http://schemas.microsoft.com/office/drawing/2014/main" id="{623741EA-275C-4005-A8BE-AE56F7B2425B}"/>
                    </a:ext>
                  </a:extLst>
                </p14:cNvPr>
                <p14:cNvContentPartPr/>
                <p14:nvPr/>
              </p14:nvContentPartPr>
              <p14:xfrm>
                <a:off x="685260" y="4518420"/>
                <a:ext cx="103320" cy="74520"/>
              </p14:xfrm>
            </p:contentPart>
          </mc:Choice>
          <mc:Fallback xmlns="">
            <p:pic>
              <p:nvPicPr>
                <p:cNvPr id="202" name="Encre 201">
                  <a:extLst>
                    <a:ext uri="{FF2B5EF4-FFF2-40B4-BE49-F238E27FC236}">
                      <a16:creationId xmlns:a16="http://schemas.microsoft.com/office/drawing/2014/main" id="{623741EA-275C-4005-A8BE-AE56F7B2425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67620" y="4500420"/>
                  <a:ext cx="13896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07" name="Encre 206">
                <a:extLst>
                  <a:ext uri="{FF2B5EF4-FFF2-40B4-BE49-F238E27FC236}">
                    <a16:creationId xmlns:a16="http://schemas.microsoft.com/office/drawing/2014/main" id="{94F8769F-8ED8-422E-91A9-533D9BB95D0D}"/>
                  </a:ext>
                </a:extLst>
              </p14:cNvPr>
              <p14:cNvContentPartPr/>
              <p14:nvPr/>
            </p14:nvContentPartPr>
            <p14:xfrm>
              <a:off x="3608910" y="1066380"/>
              <a:ext cx="657000" cy="174960"/>
            </p14:xfrm>
          </p:contentPart>
        </mc:Choice>
        <mc:Fallback xmlns="">
          <p:pic>
            <p:nvPicPr>
              <p:cNvPr id="207" name="Encre 206">
                <a:extLst>
                  <a:ext uri="{FF2B5EF4-FFF2-40B4-BE49-F238E27FC236}">
                    <a16:creationId xmlns:a16="http://schemas.microsoft.com/office/drawing/2014/main" id="{94F8769F-8ED8-422E-91A9-533D9BB95D0D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591270" y="1048740"/>
                <a:ext cx="6926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08" name="Encre 207">
                <a:extLst>
                  <a:ext uri="{FF2B5EF4-FFF2-40B4-BE49-F238E27FC236}">
                    <a16:creationId xmlns:a16="http://schemas.microsoft.com/office/drawing/2014/main" id="{2EE4F07E-2A62-4D0B-833E-4DA55064E723}"/>
                  </a:ext>
                </a:extLst>
              </p14:cNvPr>
              <p14:cNvContentPartPr/>
              <p14:nvPr/>
            </p14:nvContentPartPr>
            <p14:xfrm>
              <a:off x="3199650" y="1077900"/>
              <a:ext cx="535320" cy="696960"/>
            </p14:xfrm>
          </p:contentPart>
        </mc:Choice>
        <mc:Fallback xmlns="">
          <p:pic>
            <p:nvPicPr>
              <p:cNvPr id="208" name="Encre 207">
                <a:extLst>
                  <a:ext uri="{FF2B5EF4-FFF2-40B4-BE49-F238E27FC236}">
                    <a16:creationId xmlns:a16="http://schemas.microsoft.com/office/drawing/2014/main" id="{2EE4F07E-2A62-4D0B-833E-4DA55064E723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181650" y="1060260"/>
                <a:ext cx="570960" cy="73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e 212">
            <a:extLst>
              <a:ext uri="{FF2B5EF4-FFF2-40B4-BE49-F238E27FC236}">
                <a16:creationId xmlns:a16="http://schemas.microsoft.com/office/drawing/2014/main" id="{ABC6D2C6-EA38-4030-94A8-71BBB9DEE378}"/>
              </a:ext>
            </a:extLst>
          </p:cNvPr>
          <p:cNvGrpSpPr/>
          <p:nvPr/>
        </p:nvGrpSpPr>
        <p:grpSpPr>
          <a:xfrm>
            <a:off x="876420" y="1066740"/>
            <a:ext cx="2789070" cy="2153160"/>
            <a:chOff x="876420" y="1066740"/>
            <a:chExt cx="2789070" cy="21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0" name="Encre 209">
                  <a:extLst>
                    <a:ext uri="{FF2B5EF4-FFF2-40B4-BE49-F238E27FC236}">
                      <a16:creationId xmlns:a16="http://schemas.microsoft.com/office/drawing/2014/main" id="{57899F1F-D5DE-484B-A1EC-BD87A78E1454}"/>
                    </a:ext>
                  </a:extLst>
                </p14:cNvPr>
                <p14:cNvContentPartPr/>
                <p14:nvPr/>
              </p14:nvContentPartPr>
              <p14:xfrm>
                <a:off x="2920650" y="1066740"/>
                <a:ext cx="744840" cy="668160"/>
              </p14:xfrm>
            </p:contentPart>
          </mc:Choice>
          <mc:Fallback xmlns="">
            <p:pic>
              <p:nvPicPr>
                <p:cNvPr id="210" name="Encre 209">
                  <a:extLst>
                    <a:ext uri="{FF2B5EF4-FFF2-40B4-BE49-F238E27FC236}">
                      <a16:creationId xmlns:a16="http://schemas.microsoft.com/office/drawing/2014/main" id="{57899F1F-D5DE-484B-A1EC-BD87A78E145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857650" y="1003740"/>
                  <a:ext cx="870480" cy="7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4" name="Encre 203">
                  <a:extLst>
                    <a:ext uri="{FF2B5EF4-FFF2-40B4-BE49-F238E27FC236}">
                      <a16:creationId xmlns:a16="http://schemas.microsoft.com/office/drawing/2014/main" id="{F38DA426-9589-48CD-8E3C-E7E26FB6F966}"/>
                    </a:ext>
                  </a:extLst>
                </p14:cNvPr>
                <p14:cNvContentPartPr/>
                <p14:nvPr/>
              </p14:nvContentPartPr>
              <p14:xfrm>
                <a:off x="2713500" y="3198300"/>
                <a:ext cx="79200" cy="21600"/>
              </p14:xfrm>
            </p:contentPart>
          </mc:Choice>
          <mc:Fallback xmlns="">
            <p:pic>
              <p:nvPicPr>
                <p:cNvPr id="204" name="Encre 203">
                  <a:extLst>
                    <a:ext uri="{FF2B5EF4-FFF2-40B4-BE49-F238E27FC236}">
                      <a16:creationId xmlns:a16="http://schemas.microsoft.com/office/drawing/2014/main" id="{F38DA426-9589-48CD-8E3C-E7E26FB6F96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695860" y="3180300"/>
                  <a:ext cx="114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5" name="Encre 204">
                  <a:extLst>
                    <a:ext uri="{FF2B5EF4-FFF2-40B4-BE49-F238E27FC236}">
                      <a16:creationId xmlns:a16="http://schemas.microsoft.com/office/drawing/2014/main" id="{64D70192-467A-47EF-A112-1240529CF170}"/>
                    </a:ext>
                  </a:extLst>
                </p14:cNvPr>
                <p14:cNvContentPartPr/>
                <p14:nvPr/>
              </p14:nvContentPartPr>
              <p14:xfrm>
                <a:off x="2719980" y="3161940"/>
                <a:ext cx="360" cy="360"/>
              </p14:xfrm>
            </p:contentPart>
          </mc:Choice>
          <mc:Fallback xmlns="">
            <p:pic>
              <p:nvPicPr>
                <p:cNvPr id="205" name="Encre 204">
                  <a:extLst>
                    <a:ext uri="{FF2B5EF4-FFF2-40B4-BE49-F238E27FC236}">
                      <a16:creationId xmlns:a16="http://schemas.microsoft.com/office/drawing/2014/main" id="{64D70192-467A-47EF-A112-1240529CF17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702340" y="31443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69" name="Encre 168">
                  <a:extLst>
                    <a:ext uri="{FF2B5EF4-FFF2-40B4-BE49-F238E27FC236}">
                      <a16:creationId xmlns:a16="http://schemas.microsoft.com/office/drawing/2014/main" id="{4B04E915-A749-46CC-995B-3FBF5E26A540}"/>
                    </a:ext>
                  </a:extLst>
                </p14:cNvPr>
                <p14:cNvContentPartPr/>
                <p14:nvPr/>
              </p14:nvContentPartPr>
              <p14:xfrm>
                <a:off x="876420" y="1830660"/>
                <a:ext cx="2241360" cy="1177200"/>
              </p14:xfrm>
            </p:contentPart>
          </mc:Choice>
          <mc:Fallback xmlns="">
            <p:pic>
              <p:nvPicPr>
                <p:cNvPr id="169" name="Encre 168">
                  <a:extLst>
                    <a:ext uri="{FF2B5EF4-FFF2-40B4-BE49-F238E27FC236}">
                      <a16:creationId xmlns:a16="http://schemas.microsoft.com/office/drawing/2014/main" id="{4B04E915-A749-46CC-995B-3FBF5E26A54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13780" y="1768020"/>
                  <a:ext cx="2367000" cy="13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70" name="Encre 169">
                  <a:extLst>
                    <a:ext uri="{FF2B5EF4-FFF2-40B4-BE49-F238E27FC236}">
                      <a16:creationId xmlns:a16="http://schemas.microsoft.com/office/drawing/2014/main" id="{E146AC94-B619-4B6A-B79C-832BCA9449B6}"/>
                    </a:ext>
                  </a:extLst>
                </p14:cNvPr>
                <p14:cNvContentPartPr/>
                <p14:nvPr/>
              </p14:nvContentPartPr>
              <p14:xfrm>
                <a:off x="3078180" y="1863060"/>
                <a:ext cx="7200" cy="360"/>
              </p14:xfrm>
            </p:contentPart>
          </mc:Choice>
          <mc:Fallback xmlns="">
            <p:pic>
              <p:nvPicPr>
                <p:cNvPr id="170" name="Encre 169">
                  <a:extLst>
                    <a:ext uri="{FF2B5EF4-FFF2-40B4-BE49-F238E27FC236}">
                      <a16:creationId xmlns:a16="http://schemas.microsoft.com/office/drawing/2014/main" id="{E146AC94-B619-4B6A-B79C-832BCA9449B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015540" y="1800060"/>
                  <a:ext cx="132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72" name="Encre 171">
                  <a:extLst>
                    <a:ext uri="{FF2B5EF4-FFF2-40B4-BE49-F238E27FC236}">
                      <a16:creationId xmlns:a16="http://schemas.microsoft.com/office/drawing/2014/main" id="{217EBC04-AF9F-4EBB-9BF4-301C088BBD4A}"/>
                    </a:ext>
                  </a:extLst>
                </p14:cNvPr>
                <p14:cNvContentPartPr/>
                <p14:nvPr/>
              </p14:nvContentPartPr>
              <p14:xfrm>
                <a:off x="3151980" y="1825980"/>
                <a:ext cx="2520" cy="14400"/>
              </p14:xfrm>
            </p:contentPart>
          </mc:Choice>
          <mc:Fallback xmlns="">
            <p:pic>
              <p:nvPicPr>
                <p:cNvPr id="172" name="Encre 171">
                  <a:extLst>
                    <a:ext uri="{FF2B5EF4-FFF2-40B4-BE49-F238E27FC236}">
                      <a16:creationId xmlns:a16="http://schemas.microsoft.com/office/drawing/2014/main" id="{217EBC04-AF9F-4EBB-9BF4-301C088BBD4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089340" y="1762980"/>
                  <a:ext cx="128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79" name="Encre 178">
                  <a:extLst>
                    <a:ext uri="{FF2B5EF4-FFF2-40B4-BE49-F238E27FC236}">
                      <a16:creationId xmlns:a16="http://schemas.microsoft.com/office/drawing/2014/main" id="{52826C3C-EC66-4BF1-8F0F-39D138C7E78D}"/>
                    </a:ext>
                  </a:extLst>
                </p14:cNvPr>
                <p14:cNvContentPartPr/>
                <p14:nvPr/>
              </p14:nvContentPartPr>
              <p14:xfrm>
                <a:off x="1196820" y="2015340"/>
                <a:ext cx="1645560" cy="46080"/>
              </p14:xfrm>
            </p:contentPart>
          </mc:Choice>
          <mc:Fallback xmlns="">
            <p:pic>
              <p:nvPicPr>
                <p:cNvPr id="179" name="Encre 178">
                  <a:extLst>
                    <a:ext uri="{FF2B5EF4-FFF2-40B4-BE49-F238E27FC236}">
                      <a16:creationId xmlns:a16="http://schemas.microsoft.com/office/drawing/2014/main" id="{52826C3C-EC66-4BF1-8F0F-39D138C7E78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33820" y="1952340"/>
                  <a:ext cx="1771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80" name="Encre 179">
                  <a:extLst>
                    <a:ext uri="{FF2B5EF4-FFF2-40B4-BE49-F238E27FC236}">
                      <a16:creationId xmlns:a16="http://schemas.microsoft.com/office/drawing/2014/main" id="{1D3C9102-68DE-4C3E-85FA-B287CB34604B}"/>
                    </a:ext>
                  </a:extLst>
                </p14:cNvPr>
                <p14:cNvContentPartPr/>
                <p14:nvPr/>
              </p14:nvContentPartPr>
              <p14:xfrm>
                <a:off x="1258740" y="2114340"/>
                <a:ext cx="1400760" cy="19440"/>
              </p14:xfrm>
            </p:contentPart>
          </mc:Choice>
          <mc:Fallback xmlns="">
            <p:pic>
              <p:nvPicPr>
                <p:cNvPr id="180" name="Encre 179">
                  <a:extLst>
                    <a:ext uri="{FF2B5EF4-FFF2-40B4-BE49-F238E27FC236}">
                      <a16:creationId xmlns:a16="http://schemas.microsoft.com/office/drawing/2014/main" id="{1D3C9102-68DE-4C3E-85FA-B287CB34604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96100" y="2051340"/>
                  <a:ext cx="1526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81" name="Encre 180">
                  <a:extLst>
                    <a:ext uri="{FF2B5EF4-FFF2-40B4-BE49-F238E27FC236}">
                      <a16:creationId xmlns:a16="http://schemas.microsoft.com/office/drawing/2014/main" id="{B9376876-7347-405B-9E3A-336D7AEE6903}"/>
                    </a:ext>
                  </a:extLst>
                </p14:cNvPr>
                <p14:cNvContentPartPr/>
                <p14:nvPr/>
              </p14:nvContentPartPr>
              <p14:xfrm>
                <a:off x="1175220" y="2213340"/>
                <a:ext cx="1446120" cy="38520"/>
              </p14:xfrm>
            </p:contentPart>
          </mc:Choice>
          <mc:Fallback xmlns="">
            <p:pic>
              <p:nvPicPr>
                <p:cNvPr id="181" name="Encre 180">
                  <a:extLst>
                    <a:ext uri="{FF2B5EF4-FFF2-40B4-BE49-F238E27FC236}">
                      <a16:creationId xmlns:a16="http://schemas.microsoft.com/office/drawing/2014/main" id="{B9376876-7347-405B-9E3A-336D7AEE690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12220" y="2150700"/>
                  <a:ext cx="1571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82" name="Encre 181">
                  <a:extLst>
                    <a:ext uri="{FF2B5EF4-FFF2-40B4-BE49-F238E27FC236}">
                      <a16:creationId xmlns:a16="http://schemas.microsoft.com/office/drawing/2014/main" id="{8E6AD0AA-5D41-4583-850C-B9EE7C2C63D6}"/>
                    </a:ext>
                  </a:extLst>
                </p14:cNvPr>
                <p14:cNvContentPartPr/>
                <p14:nvPr/>
              </p14:nvContentPartPr>
              <p14:xfrm>
                <a:off x="1169100" y="2164020"/>
                <a:ext cx="853920" cy="9000"/>
              </p14:xfrm>
            </p:contentPart>
          </mc:Choice>
          <mc:Fallback xmlns="">
            <p:pic>
              <p:nvPicPr>
                <p:cNvPr id="182" name="Encre 181">
                  <a:extLst>
                    <a:ext uri="{FF2B5EF4-FFF2-40B4-BE49-F238E27FC236}">
                      <a16:creationId xmlns:a16="http://schemas.microsoft.com/office/drawing/2014/main" id="{8E6AD0AA-5D41-4583-850C-B9EE7C2C63D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06460" y="2101020"/>
                  <a:ext cx="979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84" name="Encre 183">
                  <a:extLst>
                    <a:ext uri="{FF2B5EF4-FFF2-40B4-BE49-F238E27FC236}">
                      <a16:creationId xmlns:a16="http://schemas.microsoft.com/office/drawing/2014/main" id="{33BDC02B-D9CC-42F3-BAFC-E62ED4BD3C31}"/>
                    </a:ext>
                  </a:extLst>
                </p14:cNvPr>
                <p14:cNvContentPartPr/>
                <p14:nvPr/>
              </p14:nvContentPartPr>
              <p14:xfrm>
                <a:off x="1198620" y="2338260"/>
                <a:ext cx="1403640" cy="17640"/>
              </p14:xfrm>
            </p:contentPart>
          </mc:Choice>
          <mc:Fallback xmlns="">
            <p:pic>
              <p:nvPicPr>
                <p:cNvPr id="184" name="Encre 183">
                  <a:extLst>
                    <a:ext uri="{FF2B5EF4-FFF2-40B4-BE49-F238E27FC236}">
                      <a16:creationId xmlns:a16="http://schemas.microsoft.com/office/drawing/2014/main" id="{33BDC02B-D9CC-42F3-BAFC-E62ED4BD3C3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35620" y="2275620"/>
                  <a:ext cx="1529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85" name="Encre 184">
                  <a:extLst>
                    <a:ext uri="{FF2B5EF4-FFF2-40B4-BE49-F238E27FC236}">
                      <a16:creationId xmlns:a16="http://schemas.microsoft.com/office/drawing/2014/main" id="{D1105CB1-4170-49AD-B0D5-A7DF0FBEEE4C}"/>
                    </a:ext>
                  </a:extLst>
                </p14:cNvPr>
                <p14:cNvContentPartPr/>
                <p14:nvPr/>
              </p14:nvContentPartPr>
              <p14:xfrm>
                <a:off x="1178820" y="2403780"/>
                <a:ext cx="1356840" cy="27000"/>
              </p14:xfrm>
            </p:contentPart>
          </mc:Choice>
          <mc:Fallback xmlns="">
            <p:pic>
              <p:nvPicPr>
                <p:cNvPr id="185" name="Encre 184">
                  <a:extLst>
                    <a:ext uri="{FF2B5EF4-FFF2-40B4-BE49-F238E27FC236}">
                      <a16:creationId xmlns:a16="http://schemas.microsoft.com/office/drawing/2014/main" id="{D1105CB1-4170-49AD-B0D5-A7DF0FBEEE4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15820" y="2341140"/>
                  <a:ext cx="1482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87" name="Encre 186">
                  <a:extLst>
                    <a:ext uri="{FF2B5EF4-FFF2-40B4-BE49-F238E27FC236}">
                      <a16:creationId xmlns:a16="http://schemas.microsoft.com/office/drawing/2014/main" id="{AB5611C8-8943-4CD2-80F5-E617E8795F41}"/>
                    </a:ext>
                  </a:extLst>
                </p14:cNvPr>
                <p14:cNvContentPartPr/>
                <p14:nvPr/>
              </p14:nvContentPartPr>
              <p14:xfrm>
                <a:off x="1108980" y="2525460"/>
                <a:ext cx="1180800" cy="9000"/>
              </p14:xfrm>
            </p:contentPart>
          </mc:Choice>
          <mc:Fallback xmlns="">
            <p:pic>
              <p:nvPicPr>
                <p:cNvPr id="187" name="Encre 186">
                  <a:extLst>
                    <a:ext uri="{FF2B5EF4-FFF2-40B4-BE49-F238E27FC236}">
                      <a16:creationId xmlns:a16="http://schemas.microsoft.com/office/drawing/2014/main" id="{AB5611C8-8943-4CD2-80F5-E617E8795F4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6340" y="2462820"/>
                  <a:ext cx="1306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88" name="Encre 187">
                  <a:extLst>
                    <a:ext uri="{FF2B5EF4-FFF2-40B4-BE49-F238E27FC236}">
                      <a16:creationId xmlns:a16="http://schemas.microsoft.com/office/drawing/2014/main" id="{DBB9D367-F068-4FF3-9265-17424FA6AD3C}"/>
                    </a:ext>
                  </a:extLst>
                </p14:cNvPr>
                <p14:cNvContentPartPr/>
                <p14:nvPr/>
              </p14:nvContentPartPr>
              <p14:xfrm>
                <a:off x="1088820" y="2598540"/>
                <a:ext cx="405000" cy="52920"/>
              </p14:xfrm>
            </p:contentPart>
          </mc:Choice>
          <mc:Fallback xmlns="">
            <p:pic>
              <p:nvPicPr>
                <p:cNvPr id="188" name="Encre 187">
                  <a:extLst>
                    <a:ext uri="{FF2B5EF4-FFF2-40B4-BE49-F238E27FC236}">
                      <a16:creationId xmlns:a16="http://schemas.microsoft.com/office/drawing/2014/main" id="{DBB9D367-F068-4FF3-9265-17424FA6AD3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25820" y="2535900"/>
                  <a:ext cx="530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90" name="Encre 189">
                  <a:extLst>
                    <a:ext uri="{FF2B5EF4-FFF2-40B4-BE49-F238E27FC236}">
                      <a16:creationId xmlns:a16="http://schemas.microsoft.com/office/drawing/2014/main" id="{E57DBA8A-4F8B-467B-A834-44B99241E36D}"/>
                    </a:ext>
                  </a:extLst>
                </p14:cNvPr>
                <p14:cNvContentPartPr/>
                <p14:nvPr/>
              </p14:nvContentPartPr>
              <p14:xfrm>
                <a:off x="1145340" y="2674500"/>
                <a:ext cx="363600" cy="24840"/>
              </p14:xfrm>
            </p:contentPart>
          </mc:Choice>
          <mc:Fallback xmlns="">
            <p:pic>
              <p:nvPicPr>
                <p:cNvPr id="190" name="Encre 189">
                  <a:extLst>
                    <a:ext uri="{FF2B5EF4-FFF2-40B4-BE49-F238E27FC236}">
                      <a16:creationId xmlns:a16="http://schemas.microsoft.com/office/drawing/2014/main" id="{E57DBA8A-4F8B-467B-A834-44B99241E36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82340" y="2611500"/>
                  <a:ext cx="489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91" name="Encre 190">
                  <a:extLst>
                    <a:ext uri="{FF2B5EF4-FFF2-40B4-BE49-F238E27FC236}">
                      <a16:creationId xmlns:a16="http://schemas.microsoft.com/office/drawing/2014/main" id="{61E1CE61-0F08-484A-BC89-22682C927E08}"/>
                    </a:ext>
                  </a:extLst>
                </p14:cNvPr>
                <p14:cNvContentPartPr/>
                <p14:nvPr/>
              </p14:nvContentPartPr>
              <p14:xfrm>
                <a:off x="1169460" y="2758020"/>
                <a:ext cx="285840" cy="4320"/>
              </p14:xfrm>
            </p:contentPart>
          </mc:Choice>
          <mc:Fallback xmlns="">
            <p:pic>
              <p:nvPicPr>
                <p:cNvPr id="191" name="Encre 190">
                  <a:extLst>
                    <a:ext uri="{FF2B5EF4-FFF2-40B4-BE49-F238E27FC236}">
                      <a16:creationId xmlns:a16="http://schemas.microsoft.com/office/drawing/2014/main" id="{61E1CE61-0F08-484A-BC89-22682C927E0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06820" y="2695380"/>
                  <a:ext cx="411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95" name="Encre 194">
                  <a:extLst>
                    <a:ext uri="{FF2B5EF4-FFF2-40B4-BE49-F238E27FC236}">
                      <a16:creationId xmlns:a16="http://schemas.microsoft.com/office/drawing/2014/main" id="{8719669F-41D5-4034-B127-EF9870B0E540}"/>
                    </a:ext>
                  </a:extLst>
                </p14:cNvPr>
                <p14:cNvContentPartPr/>
                <p14:nvPr/>
              </p14:nvContentPartPr>
              <p14:xfrm>
                <a:off x="1750140" y="2887620"/>
                <a:ext cx="51840" cy="46080"/>
              </p14:xfrm>
            </p:contentPart>
          </mc:Choice>
          <mc:Fallback xmlns="">
            <p:pic>
              <p:nvPicPr>
                <p:cNvPr id="195" name="Encre 194">
                  <a:extLst>
                    <a:ext uri="{FF2B5EF4-FFF2-40B4-BE49-F238E27FC236}">
                      <a16:creationId xmlns:a16="http://schemas.microsoft.com/office/drawing/2014/main" id="{8719669F-41D5-4034-B127-EF9870B0E54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732500" y="2869980"/>
                  <a:ext cx="87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96" name="Encre 195">
                  <a:extLst>
                    <a:ext uri="{FF2B5EF4-FFF2-40B4-BE49-F238E27FC236}">
                      <a16:creationId xmlns:a16="http://schemas.microsoft.com/office/drawing/2014/main" id="{0CF8388C-A215-482D-8156-3F734FA2777B}"/>
                    </a:ext>
                  </a:extLst>
                </p14:cNvPr>
                <p14:cNvContentPartPr/>
                <p14:nvPr/>
              </p14:nvContentPartPr>
              <p14:xfrm>
                <a:off x="1754100" y="2860980"/>
                <a:ext cx="44280" cy="6480"/>
              </p14:xfrm>
            </p:contentPart>
          </mc:Choice>
          <mc:Fallback xmlns="">
            <p:pic>
              <p:nvPicPr>
                <p:cNvPr id="196" name="Encre 195">
                  <a:extLst>
                    <a:ext uri="{FF2B5EF4-FFF2-40B4-BE49-F238E27FC236}">
                      <a16:creationId xmlns:a16="http://schemas.microsoft.com/office/drawing/2014/main" id="{0CF8388C-A215-482D-8156-3F734FA2777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736460" y="2843340"/>
                  <a:ext cx="79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97" name="Encre 196">
                  <a:extLst>
                    <a:ext uri="{FF2B5EF4-FFF2-40B4-BE49-F238E27FC236}">
                      <a16:creationId xmlns:a16="http://schemas.microsoft.com/office/drawing/2014/main" id="{0150A492-3569-4777-9C4D-4731EB91EA7D}"/>
                    </a:ext>
                  </a:extLst>
                </p14:cNvPr>
                <p14:cNvContentPartPr/>
                <p14:nvPr/>
              </p14:nvContentPartPr>
              <p14:xfrm>
                <a:off x="1623420" y="2621220"/>
                <a:ext cx="182520" cy="57600"/>
              </p14:xfrm>
            </p:contentPart>
          </mc:Choice>
          <mc:Fallback xmlns="">
            <p:pic>
              <p:nvPicPr>
                <p:cNvPr id="197" name="Encre 196">
                  <a:extLst>
                    <a:ext uri="{FF2B5EF4-FFF2-40B4-BE49-F238E27FC236}">
                      <a16:creationId xmlns:a16="http://schemas.microsoft.com/office/drawing/2014/main" id="{0150A492-3569-4777-9C4D-4731EB91EA7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605780" y="2603220"/>
                  <a:ext cx="21816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11" name="Encre 210">
                <a:extLst>
                  <a:ext uri="{FF2B5EF4-FFF2-40B4-BE49-F238E27FC236}">
                    <a16:creationId xmlns:a16="http://schemas.microsoft.com/office/drawing/2014/main" id="{F9FF38AA-AFA2-4409-8E0A-B3B812F0B43C}"/>
                  </a:ext>
                </a:extLst>
              </p14:cNvPr>
              <p14:cNvContentPartPr/>
              <p14:nvPr/>
            </p14:nvContentPartPr>
            <p14:xfrm>
              <a:off x="1611330" y="1086540"/>
              <a:ext cx="1373760" cy="717480"/>
            </p14:xfrm>
          </p:contentPart>
        </mc:Choice>
        <mc:Fallback xmlns="">
          <p:pic>
            <p:nvPicPr>
              <p:cNvPr id="211" name="Encre 210">
                <a:extLst>
                  <a:ext uri="{FF2B5EF4-FFF2-40B4-BE49-F238E27FC236}">
                    <a16:creationId xmlns:a16="http://schemas.microsoft.com/office/drawing/2014/main" id="{F9FF38AA-AFA2-4409-8E0A-B3B812F0B43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548330" y="1023900"/>
                <a:ext cx="1499400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14" name="Encre 213">
                <a:extLst>
                  <a:ext uri="{FF2B5EF4-FFF2-40B4-BE49-F238E27FC236}">
                    <a16:creationId xmlns:a16="http://schemas.microsoft.com/office/drawing/2014/main" id="{B6D9F7E4-6D93-47B4-9005-665C254D0D7C}"/>
                  </a:ext>
                </a:extLst>
              </p14:cNvPr>
              <p14:cNvContentPartPr/>
              <p14:nvPr/>
            </p14:nvContentPartPr>
            <p14:xfrm>
              <a:off x="718977" y="1076107"/>
              <a:ext cx="939240" cy="765720"/>
            </p14:xfrm>
          </p:contentPart>
        </mc:Choice>
        <mc:Fallback xmlns="">
          <p:pic>
            <p:nvPicPr>
              <p:cNvPr id="214" name="Encre 213">
                <a:extLst>
                  <a:ext uri="{FF2B5EF4-FFF2-40B4-BE49-F238E27FC236}">
                    <a16:creationId xmlns:a16="http://schemas.microsoft.com/office/drawing/2014/main" id="{B6D9F7E4-6D93-47B4-9005-665C254D0D7C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655977" y="1013467"/>
                <a:ext cx="1064880" cy="89136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ZoneTexte 38">
            <a:extLst>
              <a:ext uri="{FF2B5EF4-FFF2-40B4-BE49-F238E27FC236}">
                <a16:creationId xmlns:a16="http://schemas.microsoft.com/office/drawing/2014/main" id="{FFE98BD4-06A2-47A2-A770-C433AE9B2EF5}"/>
              </a:ext>
            </a:extLst>
          </p:cNvPr>
          <p:cNvSpPr txBox="1"/>
          <p:nvPr/>
        </p:nvSpPr>
        <p:spPr>
          <a:xfrm>
            <a:off x="5673236" y="2059430"/>
            <a:ext cx="7104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3200" b="1" dirty="0"/>
              <a:t>ALPES-DE-HAUTE </a:t>
            </a:r>
          </a:p>
          <a:p>
            <a:r>
              <a:rPr lang="fr-FR" sz="3200" b="1" dirty="0"/>
              <a:t>    PROVENCE</a:t>
            </a:r>
          </a:p>
          <a:p>
            <a:pPr marL="457200" indent="-457200">
              <a:buFontTx/>
              <a:buChar char="-"/>
            </a:pPr>
            <a:r>
              <a:rPr lang="fr-FR" sz="3200" b="1" dirty="0"/>
              <a:t>BOUCHES-DU-RHÔNE</a:t>
            </a:r>
          </a:p>
          <a:p>
            <a:pPr marL="457200" indent="-457200">
              <a:buFontTx/>
              <a:buChar char="-"/>
            </a:pPr>
            <a:r>
              <a:rPr lang="fr-FR" sz="3200" b="1"/>
              <a:t>HAUTES-ALPES</a:t>
            </a:r>
            <a:endParaRPr lang="fr-FR" sz="3200" b="1" dirty="0"/>
          </a:p>
          <a:p>
            <a:pPr marL="457200" indent="-457200">
              <a:buFontTx/>
              <a:buChar char="-"/>
            </a:pPr>
            <a:r>
              <a:rPr lang="fr-FR" sz="3200" b="1" dirty="0"/>
              <a:t>VAUCLUSE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151" name="Encre 150">
                <a:extLst>
                  <a:ext uri="{FF2B5EF4-FFF2-40B4-BE49-F238E27FC236}">
                    <a16:creationId xmlns:a16="http://schemas.microsoft.com/office/drawing/2014/main" id="{A12F70F4-0AF8-4120-BDC0-96A80B03C509}"/>
                  </a:ext>
                </a:extLst>
              </p14:cNvPr>
              <p14:cNvContentPartPr/>
              <p14:nvPr/>
            </p14:nvContentPartPr>
            <p14:xfrm>
              <a:off x="5380705" y="3155827"/>
              <a:ext cx="320040" cy="320040"/>
            </p14:xfrm>
          </p:contentPart>
        </mc:Choice>
        <mc:Fallback>
          <p:pic>
            <p:nvPicPr>
              <p:cNvPr id="151" name="Encre 150">
                <a:extLst>
                  <a:ext uri="{FF2B5EF4-FFF2-40B4-BE49-F238E27FC236}">
                    <a16:creationId xmlns:a16="http://schemas.microsoft.com/office/drawing/2014/main" id="{A12F70F4-0AF8-4120-BDC0-96A80B03C509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371705" y="3147187"/>
                <a:ext cx="337680" cy="33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e 182">
            <a:extLst>
              <a:ext uri="{FF2B5EF4-FFF2-40B4-BE49-F238E27FC236}">
                <a16:creationId xmlns:a16="http://schemas.microsoft.com/office/drawing/2014/main" id="{04FE78B0-BD6B-4C97-BB5C-A8B2A8E32E1A}"/>
              </a:ext>
            </a:extLst>
          </p:cNvPr>
          <p:cNvGrpSpPr/>
          <p:nvPr/>
        </p:nvGrpSpPr>
        <p:grpSpPr>
          <a:xfrm>
            <a:off x="4419505" y="2737147"/>
            <a:ext cx="1142280" cy="1242720"/>
            <a:chOff x="4419505" y="2737147"/>
            <a:chExt cx="1142280" cy="12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71" name="Encre 170">
                  <a:extLst>
                    <a:ext uri="{FF2B5EF4-FFF2-40B4-BE49-F238E27FC236}">
                      <a16:creationId xmlns:a16="http://schemas.microsoft.com/office/drawing/2014/main" id="{562EB7BD-223C-4236-AD1E-CFCBD9B5A56D}"/>
                    </a:ext>
                  </a:extLst>
                </p14:cNvPr>
                <p14:cNvContentPartPr/>
                <p14:nvPr/>
              </p14:nvContentPartPr>
              <p14:xfrm>
                <a:off x="4603105" y="2737147"/>
                <a:ext cx="360" cy="360"/>
              </p14:xfrm>
            </p:contentPart>
          </mc:Choice>
          <mc:Fallback>
            <p:pic>
              <p:nvPicPr>
                <p:cNvPr id="171" name="Encre 170">
                  <a:extLst>
                    <a:ext uri="{FF2B5EF4-FFF2-40B4-BE49-F238E27FC236}">
                      <a16:creationId xmlns:a16="http://schemas.microsoft.com/office/drawing/2014/main" id="{562EB7BD-223C-4236-AD1E-CFCBD9B5A56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594105" y="27285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73" name="Encre 172">
                  <a:extLst>
                    <a:ext uri="{FF2B5EF4-FFF2-40B4-BE49-F238E27FC236}">
                      <a16:creationId xmlns:a16="http://schemas.microsoft.com/office/drawing/2014/main" id="{10E1C127-DE86-4AC7-8F0F-F0F0D1F9767B}"/>
                    </a:ext>
                  </a:extLst>
                </p14:cNvPr>
                <p14:cNvContentPartPr/>
                <p14:nvPr/>
              </p14:nvContentPartPr>
              <p14:xfrm>
                <a:off x="4603105" y="2737147"/>
                <a:ext cx="958680" cy="958680"/>
              </p14:xfrm>
            </p:contentPart>
          </mc:Choice>
          <mc:Fallback>
            <p:pic>
              <p:nvPicPr>
                <p:cNvPr id="173" name="Encre 172">
                  <a:extLst>
                    <a:ext uri="{FF2B5EF4-FFF2-40B4-BE49-F238E27FC236}">
                      <a16:creationId xmlns:a16="http://schemas.microsoft.com/office/drawing/2014/main" id="{10E1C127-DE86-4AC7-8F0F-F0F0D1F9767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594105" y="2728507"/>
                  <a:ext cx="976320" cy="9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78" name="Encre 177">
                  <a:extLst>
                    <a:ext uri="{FF2B5EF4-FFF2-40B4-BE49-F238E27FC236}">
                      <a16:creationId xmlns:a16="http://schemas.microsoft.com/office/drawing/2014/main" id="{A2159575-A28E-42C5-96BE-1B5695AC881D}"/>
                    </a:ext>
                  </a:extLst>
                </p14:cNvPr>
                <p14:cNvContentPartPr/>
                <p14:nvPr/>
              </p14:nvContentPartPr>
              <p14:xfrm>
                <a:off x="4419505" y="2954947"/>
                <a:ext cx="1024920" cy="1024920"/>
              </p14:xfrm>
            </p:contentPart>
          </mc:Choice>
          <mc:Fallback>
            <p:pic>
              <p:nvPicPr>
                <p:cNvPr id="178" name="Encre 177">
                  <a:extLst>
                    <a:ext uri="{FF2B5EF4-FFF2-40B4-BE49-F238E27FC236}">
                      <a16:creationId xmlns:a16="http://schemas.microsoft.com/office/drawing/2014/main" id="{A2159575-A28E-42C5-96BE-1B5695AC881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10505" y="2946307"/>
                  <a:ext cx="1042560" cy="10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86" name="Encre 185">
                <a:extLst>
                  <a:ext uri="{FF2B5EF4-FFF2-40B4-BE49-F238E27FC236}">
                    <a16:creationId xmlns:a16="http://schemas.microsoft.com/office/drawing/2014/main" id="{5B2DD10C-CAFD-4503-B228-208F1038E8B7}"/>
                  </a:ext>
                </a:extLst>
              </p14:cNvPr>
              <p14:cNvContentPartPr/>
              <p14:nvPr/>
            </p14:nvContentPartPr>
            <p14:xfrm>
              <a:off x="4449025" y="3352387"/>
              <a:ext cx="727920" cy="727920"/>
            </p14:xfrm>
          </p:contentPart>
        </mc:Choice>
        <mc:Fallback>
          <p:pic>
            <p:nvPicPr>
              <p:cNvPr id="186" name="Encre 185">
                <a:extLst>
                  <a:ext uri="{FF2B5EF4-FFF2-40B4-BE49-F238E27FC236}">
                    <a16:creationId xmlns:a16="http://schemas.microsoft.com/office/drawing/2014/main" id="{5B2DD10C-CAFD-4503-B228-208F1038E8B7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440385" y="3343387"/>
                <a:ext cx="745560" cy="7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189" name="Encre 188">
                <a:extLst>
                  <a:ext uri="{FF2B5EF4-FFF2-40B4-BE49-F238E27FC236}">
                    <a16:creationId xmlns:a16="http://schemas.microsoft.com/office/drawing/2014/main" id="{E96DAAD8-BC1A-4DA8-A470-6FD88FDFE6F7}"/>
                  </a:ext>
                </a:extLst>
              </p14:cNvPr>
              <p14:cNvContentPartPr/>
              <p14:nvPr/>
            </p14:nvContentPartPr>
            <p14:xfrm>
              <a:off x="4500505" y="3762787"/>
              <a:ext cx="563400" cy="563400"/>
            </p14:xfrm>
          </p:contentPart>
        </mc:Choice>
        <mc:Fallback>
          <p:pic>
            <p:nvPicPr>
              <p:cNvPr id="189" name="Encre 188">
                <a:extLst>
                  <a:ext uri="{FF2B5EF4-FFF2-40B4-BE49-F238E27FC236}">
                    <a16:creationId xmlns:a16="http://schemas.microsoft.com/office/drawing/2014/main" id="{E96DAAD8-BC1A-4DA8-A470-6FD88FDFE6F7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4491865" y="3753787"/>
                <a:ext cx="58104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192" name="Encre 191">
                <a:extLst>
                  <a:ext uri="{FF2B5EF4-FFF2-40B4-BE49-F238E27FC236}">
                    <a16:creationId xmlns:a16="http://schemas.microsoft.com/office/drawing/2014/main" id="{8AD6E87F-3898-42E3-AD06-94EA867E599B}"/>
                  </a:ext>
                </a:extLst>
              </p14:cNvPr>
              <p14:cNvContentPartPr/>
              <p14:nvPr/>
            </p14:nvContentPartPr>
            <p14:xfrm>
              <a:off x="4350745" y="4057267"/>
              <a:ext cx="441720" cy="441720"/>
            </p14:xfrm>
          </p:contentPart>
        </mc:Choice>
        <mc:Fallback>
          <p:pic>
            <p:nvPicPr>
              <p:cNvPr id="192" name="Encre 191">
                <a:extLst>
                  <a:ext uri="{FF2B5EF4-FFF2-40B4-BE49-F238E27FC236}">
                    <a16:creationId xmlns:a16="http://schemas.microsoft.com/office/drawing/2014/main" id="{8AD6E87F-3898-42E3-AD06-94EA867E599B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342105" y="4048627"/>
                <a:ext cx="45936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194" name="Encre 193">
                <a:extLst>
                  <a:ext uri="{FF2B5EF4-FFF2-40B4-BE49-F238E27FC236}">
                    <a16:creationId xmlns:a16="http://schemas.microsoft.com/office/drawing/2014/main" id="{80403E37-7EB1-4D9D-9E7F-DC99C69502EB}"/>
                  </a:ext>
                </a:extLst>
              </p14:cNvPr>
              <p14:cNvContentPartPr/>
              <p14:nvPr/>
            </p14:nvContentPartPr>
            <p14:xfrm>
              <a:off x="3940705" y="4083187"/>
              <a:ext cx="623520" cy="623520"/>
            </p14:xfrm>
          </p:contentPart>
        </mc:Choice>
        <mc:Fallback>
          <p:pic>
            <p:nvPicPr>
              <p:cNvPr id="194" name="Encre 193">
                <a:extLst>
                  <a:ext uri="{FF2B5EF4-FFF2-40B4-BE49-F238E27FC236}">
                    <a16:creationId xmlns:a16="http://schemas.microsoft.com/office/drawing/2014/main" id="{80403E37-7EB1-4D9D-9E7F-DC99C69502EB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3932065" y="4074187"/>
                <a:ext cx="64116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198" name="Encre 197">
                <a:extLst>
                  <a:ext uri="{FF2B5EF4-FFF2-40B4-BE49-F238E27FC236}">
                    <a16:creationId xmlns:a16="http://schemas.microsoft.com/office/drawing/2014/main" id="{A65E5DD5-4119-4B05-8BEE-8A0C395F7E16}"/>
                  </a:ext>
                </a:extLst>
              </p14:cNvPr>
              <p14:cNvContentPartPr/>
              <p14:nvPr/>
            </p14:nvContentPartPr>
            <p14:xfrm>
              <a:off x="3492145" y="4138627"/>
              <a:ext cx="820440" cy="820440"/>
            </p14:xfrm>
          </p:contentPart>
        </mc:Choice>
        <mc:Fallback>
          <p:pic>
            <p:nvPicPr>
              <p:cNvPr id="198" name="Encre 197">
                <a:extLst>
                  <a:ext uri="{FF2B5EF4-FFF2-40B4-BE49-F238E27FC236}">
                    <a16:creationId xmlns:a16="http://schemas.microsoft.com/office/drawing/2014/main" id="{A65E5DD5-4119-4B05-8BEE-8A0C395F7E1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3483505" y="4129987"/>
                <a:ext cx="838080" cy="8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00" name="Encre 199">
                <a:extLst>
                  <a:ext uri="{FF2B5EF4-FFF2-40B4-BE49-F238E27FC236}">
                    <a16:creationId xmlns:a16="http://schemas.microsoft.com/office/drawing/2014/main" id="{D85DE18E-B2B0-429C-8E3E-73DA883CD183}"/>
                  </a:ext>
                </a:extLst>
              </p14:cNvPr>
              <p14:cNvContentPartPr/>
              <p14:nvPr/>
            </p14:nvContentPartPr>
            <p14:xfrm>
              <a:off x="3009385" y="4091467"/>
              <a:ext cx="1123920" cy="1123920"/>
            </p14:xfrm>
          </p:contentPart>
        </mc:Choice>
        <mc:Fallback>
          <p:pic>
            <p:nvPicPr>
              <p:cNvPr id="200" name="Encre 199">
                <a:extLst>
                  <a:ext uri="{FF2B5EF4-FFF2-40B4-BE49-F238E27FC236}">
                    <a16:creationId xmlns:a16="http://schemas.microsoft.com/office/drawing/2014/main" id="{D85DE18E-B2B0-429C-8E3E-73DA883CD183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3000385" y="4082827"/>
                <a:ext cx="114156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06" name="Encre 205">
                <a:extLst>
                  <a:ext uri="{FF2B5EF4-FFF2-40B4-BE49-F238E27FC236}">
                    <a16:creationId xmlns:a16="http://schemas.microsoft.com/office/drawing/2014/main" id="{54384E81-B918-4A31-8C3D-128DC4E01609}"/>
                  </a:ext>
                </a:extLst>
              </p14:cNvPr>
              <p14:cNvContentPartPr/>
              <p14:nvPr/>
            </p14:nvContentPartPr>
            <p14:xfrm>
              <a:off x="2872585" y="4356427"/>
              <a:ext cx="1032480" cy="1032480"/>
            </p14:xfrm>
          </p:contentPart>
        </mc:Choice>
        <mc:Fallback>
          <p:pic>
            <p:nvPicPr>
              <p:cNvPr id="206" name="Encre 205">
                <a:extLst>
                  <a:ext uri="{FF2B5EF4-FFF2-40B4-BE49-F238E27FC236}">
                    <a16:creationId xmlns:a16="http://schemas.microsoft.com/office/drawing/2014/main" id="{54384E81-B918-4A31-8C3D-128DC4E01609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2863585" y="4347787"/>
                <a:ext cx="105012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09" name="Encre 208">
                <a:extLst>
                  <a:ext uri="{FF2B5EF4-FFF2-40B4-BE49-F238E27FC236}">
                    <a16:creationId xmlns:a16="http://schemas.microsoft.com/office/drawing/2014/main" id="{D431ACE4-B0A5-47D0-B4D3-FDBC265A25BB}"/>
                  </a:ext>
                </a:extLst>
              </p14:cNvPr>
              <p14:cNvContentPartPr/>
              <p14:nvPr/>
            </p14:nvContentPartPr>
            <p14:xfrm>
              <a:off x="2974825" y="4869067"/>
              <a:ext cx="585720" cy="585720"/>
            </p14:xfrm>
          </p:contentPart>
        </mc:Choice>
        <mc:Fallback>
          <p:pic>
            <p:nvPicPr>
              <p:cNvPr id="209" name="Encre 208">
                <a:extLst>
                  <a:ext uri="{FF2B5EF4-FFF2-40B4-BE49-F238E27FC236}">
                    <a16:creationId xmlns:a16="http://schemas.microsoft.com/office/drawing/2014/main" id="{D431ACE4-B0A5-47D0-B4D3-FDBC265A25B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66185" y="4860427"/>
                <a:ext cx="60336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12" name="Encre 211">
                <a:extLst>
                  <a:ext uri="{FF2B5EF4-FFF2-40B4-BE49-F238E27FC236}">
                    <a16:creationId xmlns:a16="http://schemas.microsoft.com/office/drawing/2014/main" id="{8DB4F708-1DA9-4132-897D-92F139499167}"/>
                  </a:ext>
                </a:extLst>
              </p14:cNvPr>
              <p14:cNvContentPartPr/>
              <p14:nvPr/>
            </p14:nvContentPartPr>
            <p14:xfrm>
              <a:off x="2898145" y="5168587"/>
              <a:ext cx="288720" cy="288720"/>
            </p14:xfrm>
          </p:contentPart>
        </mc:Choice>
        <mc:Fallback>
          <p:pic>
            <p:nvPicPr>
              <p:cNvPr id="212" name="Encre 211">
                <a:extLst>
                  <a:ext uri="{FF2B5EF4-FFF2-40B4-BE49-F238E27FC236}">
                    <a16:creationId xmlns:a16="http://schemas.microsoft.com/office/drawing/2014/main" id="{8DB4F708-1DA9-4132-897D-92F139499167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2889505" y="5159587"/>
                <a:ext cx="306360" cy="3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89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BCDC3368-4A1B-4E58-99B8-352F77FD7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041" y="426482"/>
            <a:ext cx="6873798" cy="65232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3947B0A4-A225-4980-9BAE-1665933A9D90}"/>
                  </a:ext>
                </a:extLst>
              </p14:cNvPr>
              <p14:cNvContentPartPr/>
              <p14:nvPr/>
            </p14:nvContentPartPr>
            <p14:xfrm>
              <a:off x="3531280" y="33394"/>
              <a:ext cx="36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3947B0A4-A225-4980-9BAE-1665933A9D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2640" y="243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1F3898DC-C040-4086-89F9-DB86FB064475}"/>
                  </a:ext>
                </a:extLst>
              </p14:cNvPr>
              <p14:cNvContentPartPr/>
              <p14:nvPr/>
            </p14:nvContentPartPr>
            <p14:xfrm>
              <a:off x="3312441" y="1546200"/>
              <a:ext cx="1407240" cy="140724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1F3898DC-C040-4086-89F9-DB86FB0644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3441" y="1537200"/>
                <a:ext cx="1424880" cy="14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01150CA2-70E7-4752-924D-52AD4AEB89D0}"/>
                  </a:ext>
                </a:extLst>
              </p14:cNvPr>
              <p14:cNvContentPartPr/>
              <p14:nvPr/>
            </p14:nvContentPartPr>
            <p14:xfrm>
              <a:off x="3223161" y="1587240"/>
              <a:ext cx="1461240" cy="146124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01150CA2-70E7-4752-924D-52AD4AEB89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14161" y="1578240"/>
                <a:ext cx="1478880" cy="14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437365DA-5E2F-4D2D-BBDB-EDA550A086B8}"/>
                  </a:ext>
                </a:extLst>
              </p14:cNvPr>
              <p14:cNvContentPartPr/>
              <p14:nvPr/>
            </p14:nvContentPartPr>
            <p14:xfrm>
              <a:off x="3124161" y="1634040"/>
              <a:ext cx="2304720" cy="230472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437365DA-5E2F-4D2D-BBDB-EDA550A086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5161" y="1625040"/>
                <a:ext cx="2322360" cy="23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203EA09C-0E58-4A4F-98F7-B3F6F0BC5508}"/>
                  </a:ext>
                </a:extLst>
              </p14:cNvPr>
              <p14:cNvContentPartPr/>
              <p14:nvPr/>
            </p14:nvContentPartPr>
            <p14:xfrm>
              <a:off x="5424921" y="3927416"/>
              <a:ext cx="480600" cy="48060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203EA09C-0E58-4A4F-98F7-B3F6F0BC55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16281" y="3918776"/>
                <a:ext cx="49824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91976A66-BBFF-4FD1-A6A0-E7F84A06B9BE}"/>
                  </a:ext>
                </a:extLst>
              </p14:cNvPr>
              <p14:cNvContentPartPr/>
              <p14:nvPr/>
            </p14:nvContentPartPr>
            <p14:xfrm>
              <a:off x="4990401" y="3354656"/>
              <a:ext cx="231480" cy="23148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91976A66-BBFF-4FD1-A6A0-E7F84A06B9B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81401" y="3345656"/>
                <a:ext cx="2491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A26872FF-69F7-431F-B222-CFD466120FF1}"/>
                  </a:ext>
                </a:extLst>
              </p14:cNvPr>
              <p14:cNvContentPartPr/>
              <p14:nvPr/>
            </p14:nvContentPartPr>
            <p14:xfrm>
              <a:off x="5391441" y="3755696"/>
              <a:ext cx="602640" cy="602640"/>
            </p14:xfrm>
          </p:contentPart>
        </mc:Choice>
        <mc:Fallback xmlns=""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A26872FF-69F7-431F-B222-CFD466120FF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82801" y="3747056"/>
                <a:ext cx="62028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Encre 33">
                <a:extLst>
                  <a:ext uri="{FF2B5EF4-FFF2-40B4-BE49-F238E27FC236}">
                    <a16:creationId xmlns:a16="http://schemas.microsoft.com/office/drawing/2014/main" id="{02F3B3A8-552A-46BE-9B1F-1572E69B06A6}"/>
                  </a:ext>
                </a:extLst>
              </p14:cNvPr>
              <p14:cNvContentPartPr/>
              <p14:nvPr/>
            </p14:nvContentPartPr>
            <p14:xfrm>
              <a:off x="5105961" y="3339536"/>
              <a:ext cx="117720" cy="117720"/>
            </p14:xfrm>
          </p:contentPart>
        </mc:Choice>
        <mc:Fallback xmlns="">
          <p:pic>
            <p:nvPicPr>
              <p:cNvPr id="34" name="Encre 33">
                <a:extLst>
                  <a:ext uri="{FF2B5EF4-FFF2-40B4-BE49-F238E27FC236}">
                    <a16:creationId xmlns:a16="http://schemas.microsoft.com/office/drawing/2014/main" id="{02F3B3A8-552A-46BE-9B1F-1572E69B06A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96961" y="3330896"/>
                <a:ext cx="1353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2087E43D-B540-438E-9575-66EFBD49E4D7}"/>
                  </a:ext>
                </a:extLst>
              </p14:cNvPr>
              <p14:cNvContentPartPr/>
              <p14:nvPr/>
            </p14:nvContentPartPr>
            <p14:xfrm>
              <a:off x="5482881" y="3716456"/>
              <a:ext cx="43200" cy="4320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2087E43D-B540-438E-9575-66EFBD49E4D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74241" y="3707816"/>
                <a:ext cx="608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BEB001C8-94EB-4331-A71F-C713DC7A053C}"/>
                  </a:ext>
                </a:extLst>
              </p14:cNvPr>
              <p14:cNvContentPartPr/>
              <p14:nvPr/>
            </p14:nvContentPartPr>
            <p14:xfrm>
              <a:off x="5576121" y="3809696"/>
              <a:ext cx="349200" cy="349200"/>
            </p14:xfrm>
          </p:contentPart>
        </mc:Choice>
        <mc:Fallback xmlns=""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BEB001C8-94EB-4331-A71F-C713DC7A053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67481" y="3801056"/>
                <a:ext cx="3668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FEBB199C-7EB7-4C03-956E-DD332C8D426C}"/>
                  </a:ext>
                </a:extLst>
              </p14:cNvPr>
              <p14:cNvContentPartPr/>
              <p14:nvPr/>
            </p14:nvContentPartPr>
            <p14:xfrm>
              <a:off x="5611761" y="3684776"/>
              <a:ext cx="303480" cy="30348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FEBB199C-7EB7-4C03-956E-DD332C8D426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02761" y="3676136"/>
                <a:ext cx="3211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Encre 37">
                <a:extLst>
                  <a:ext uri="{FF2B5EF4-FFF2-40B4-BE49-F238E27FC236}">
                    <a16:creationId xmlns:a16="http://schemas.microsoft.com/office/drawing/2014/main" id="{DE2E221B-1E46-454B-BB86-8AEC41B6ED02}"/>
                  </a:ext>
                </a:extLst>
              </p14:cNvPr>
              <p14:cNvContentPartPr/>
              <p14:nvPr/>
            </p14:nvContentPartPr>
            <p14:xfrm>
              <a:off x="5692041" y="3630776"/>
              <a:ext cx="136440" cy="136440"/>
            </p14:xfrm>
          </p:contentPart>
        </mc:Choice>
        <mc:Fallback xmlns="">
          <p:pic>
            <p:nvPicPr>
              <p:cNvPr id="38" name="Encre 37">
                <a:extLst>
                  <a:ext uri="{FF2B5EF4-FFF2-40B4-BE49-F238E27FC236}">
                    <a16:creationId xmlns:a16="http://schemas.microsoft.com/office/drawing/2014/main" id="{DE2E221B-1E46-454B-BB86-8AEC41B6ED0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83041" y="3621776"/>
                <a:ext cx="154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8FFF4997-DC0E-4C06-907A-2863D3A3AFEC}"/>
                  </a:ext>
                </a:extLst>
              </p14:cNvPr>
              <p14:cNvContentPartPr/>
              <p14:nvPr/>
            </p14:nvContentPartPr>
            <p14:xfrm>
              <a:off x="3070161" y="1729256"/>
              <a:ext cx="2720880" cy="2720880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8FFF4997-DC0E-4C06-907A-2863D3A3AF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61161" y="1720256"/>
                <a:ext cx="2738520" cy="27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id="{07ED8C63-DC68-478C-94E7-5F8506F14F4A}"/>
                  </a:ext>
                </a:extLst>
              </p14:cNvPr>
              <p14:cNvContentPartPr/>
              <p14:nvPr/>
            </p14:nvContentPartPr>
            <p14:xfrm>
              <a:off x="3047481" y="1855976"/>
              <a:ext cx="2605320" cy="2605320"/>
            </p14:xfrm>
          </p:contentPart>
        </mc:Choice>
        <mc:Fallback xmlns=""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07ED8C63-DC68-478C-94E7-5F8506F14F4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38481" y="1846976"/>
                <a:ext cx="2622960" cy="262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6D952AF5-1EE9-4CDE-9C53-4EECA84BFE55}"/>
                  </a:ext>
                </a:extLst>
              </p14:cNvPr>
              <p14:cNvContentPartPr/>
              <p14:nvPr/>
            </p14:nvContentPartPr>
            <p14:xfrm>
              <a:off x="2939481" y="1893416"/>
              <a:ext cx="1879920" cy="187992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6D952AF5-1EE9-4CDE-9C53-4EECA84BFE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30481" y="1884416"/>
                <a:ext cx="1897560" cy="18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0E3D2569-92C6-42A9-9BD5-8E7904D31417}"/>
                  </a:ext>
                </a:extLst>
              </p14:cNvPr>
              <p14:cNvContentPartPr/>
              <p14:nvPr/>
            </p14:nvContentPartPr>
            <p14:xfrm>
              <a:off x="4971681" y="3925616"/>
              <a:ext cx="627120" cy="62712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0E3D2569-92C6-42A9-9BD5-8E7904D3141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62681" y="3916616"/>
                <a:ext cx="64476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20D16810-7C3D-4ED0-9E2D-7EFE22A25D6C}"/>
                  </a:ext>
                </a:extLst>
              </p14:cNvPr>
              <p14:cNvContentPartPr/>
              <p14:nvPr/>
            </p14:nvContentPartPr>
            <p14:xfrm>
              <a:off x="5600601" y="4550694"/>
              <a:ext cx="56160" cy="5616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20D16810-7C3D-4ED0-9E2D-7EFE22A25D6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91601" y="4542054"/>
                <a:ext cx="738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8009079F-0EC1-421F-B0EC-FAA03411275E}"/>
                  </a:ext>
                </a:extLst>
              </p14:cNvPr>
              <p14:cNvContentPartPr/>
              <p14:nvPr/>
            </p14:nvContentPartPr>
            <p14:xfrm>
              <a:off x="2730321" y="1848659"/>
              <a:ext cx="1890720" cy="189072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8009079F-0EC1-421F-B0EC-FAA03411275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21321" y="1839659"/>
                <a:ext cx="1908360" cy="19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E5069E99-844C-49E8-B5CC-5377589161C6}"/>
                  </a:ext>
                </a:extLst>
              </p14:cNvPr>
              <p14:cNvContentPartPr/>
              <p14:nvPr/>
            </p14:nvContentPartPr>
            <p14:xfrm>
              <a:off x="4773681" y="3892019"/>
              <a:ext cx="744840" cy="74484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E5069E99-844C-49E8-B5CC-5377589161C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65041" y="3883019"/>
                <a:ext cx="76248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37DDF057-7057-4DDC-B848-97971FF1FE23}"/>
                  </a:ext>
                </a:extLst>
              </p14:cNvPr>
              <p14:cNvContentPartPr/>
              <p14:nvPr/>
            </p14:nvContentPartPr>
            <p14:xfrm>
              <a:off x="2370321" y="1637699"/>
              <a:ext cx="173880" cy="17388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37DDF057-7057-4DDC-B848-97971FF1FE2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61321" y="1629059"/>
                <a:ext cx="191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E9058BC5-00FD-438A-899C-4E0A9EC86984}"/>
                  </a:ext>
                </a:extLst>
              </p14:cNvPr>
              <p14:cNvContentPartPr/>
              <p14:nvPr/>
            </p14:nvContentPartPr>
            <p14:xfrm>
              <a:off x="2577321" y="1844699"/>
              <a:ext cx="1983960" cy="1983960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E9058BC5-00FD-438A-899C-4E0A9EC8698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68321" y="1835699"/>
                <a:ext cx="2001600" cy="20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BB89CF60-6F62-422E-8727-7ABB62CA19A8}"/>
                  </a:ext>
                </a:extLst>
              </p14:cNvPr>
              <p14:cNvContentPartPr/>
              <p14:nvPr/>
            </p14:nvContentPartPr>
            <p14:xfrm>
              <a:off x="4799961" y="4067339"/>
              <a:ext cx="267120" cy="267120"/>
            </p14:xfrm>
          </p:contentPart>
        </mc:Choice>
        <mc:Fallback xmlns=""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BB89CF60-6F62-422E-8727-7ABB62CA19A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90961" y="4058699"/>
                <a:ext cx="28476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e 50">
            <a:extLst>
              <a:ext uri="{FF2B5EF4-FFF2-40B4-BE49-F238E27FC236}">
                <a16:creationId xmlns:a16="http://schemas.microsoft.com/office/drawing/2014/main" id="{6F3EC161-655A-40E7-9C84-A60D0DAD196F}"/>
              </a:ext>
            </a:extLst>
          </p:cNvPr>
          <p:cNvGrpSpPr/>
          <p:nvPr/>
        </p:nvGrpSpPr>
        <p:grpSpPr>
          <a:xfrm>
            <a:off x="5173281" y="4440659"/>
            <a:ext cx="267120" cy="267120"/>
            <a:chOff x="5173281" y="4440659"/>
            <a:chExt cx="26712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04BD3402-081D-4820-B966-901786CCD876}"/>
                    </a:ext>
                  </a:extLst>
                </p14:cNvPr>
                <p14:cNvContentPartPr/>
                <p14:nvPr/>
              </p14:nvContentPartPr>
              <p14:xfrm>
                <a:off x="5173281" y="4440659"/>
                <a:ext cx="56160" cy="5616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04BD3402-081D-4820-B966-901786CCD8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64281" y="4431659"/>
                  <a:ext cx="73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0" name="Encre 49">
                  <a:extLst>
                    <a:ext uri="{FF2B5EF4-FFF2-40B4-BE49-F238E27FC236}">
                      <a16:creationId xmlns:a16="http://schemas.microsoft.com/office/drawing/2014/main" id="{F4D70F23-4113-421A-8C82-BD525C8C6614}"/>
                    </a:ext>
                  </a:extLst>
                </p14:cNvPr>
                <p14:cNvContentPartPr/>
                <p14:nvPr/>
              </p14:nvContentPartPr>
              <p14:xfrm>
                <a:off x="5305761" y="4573139"/>
                <a:ext cx="134640" cy="134640"/>
              </p14:xfrm>
            </p:contentPart>
          </mc:Choice>
          <mc:Fallback xmlns="">
            <p:pic>
              <p:nvPicPr>
                <p:cNvPr id="50" name="Encre 49">
                  <a:extLst>
                    <a:ext uri="{FF2B5EF4-FFF2-40B4-BE49-F238E27FC236}">
                      <a16:creationId xmlns:a16="http://schemas.microsoft.com/office/drawing/2014/main" id="{F4D70F23-4113-421A-8C82-BD525C8C66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96761" y="4564139"/>
                  <a:ext cx="15228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Encre 51">
                <a:extLst>
                  <a:ext uri="{FF2B5EF4-FFF2-40B4-BE49-F238E27FC236}">
                    <a16:creationId xmlns:a16="http://schemas.microsoft.com/office/drawing/2014/main" id="{35C39EA0-F6E7-4432-AF4D-DA23B81EF2F9}"/>
                  </a:ext>
                </a:extLst>
              </p14:cNvPr>
              <p14:cNvContentPartPr/>
              <p14:nvPr/>
            </p14:nvContentPartPr>
            <p14:xfrm>
              <a:off x="2282481" y="1695659"/>
              <a:ext cx="2261880" cy="2261880"/>
            </p14:xfrm>
          </p:contentPart>
        </mc:Choice>
        <mc:Fallback xmlns="">
          <p:pic>
            <p:nvPicPr>
              <p:cNvPr id="52" name="Encre 51">
                <a:extLst>
                  <a:ext uri="{FF2B5EF4-FFF2-40B4-BE49-F238E27FC236}">
                    <a16:creationId xmlns:a16="http://schemas.microsoft.com/office/drawing/2014/main" id="{35C39EA0-F6E7-4432-AF4D-DA23B81EF2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73481" y="1686659"/>
                <a:ext cx="2279520" cy="22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29AAB2F1-5AFF-48E3-BDE7-E4182292FA64}"/>
                  </a:ext>
                </a:extLst>
              </p14:cNvPr>
              <p14:cNvContentPartPr/>
              <p14:nvPr/>
            </p14:nvContentPartPr>
            <p14:xfrm>
              <a:off x="2370321" y="1928939"/>
              <a:ext cx="1975680" cy="1975680"/>
            </p14:xfrm>
          </p:contentPart>
        </mc:Choice>
        <mc:Fallback xmlns=""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29AAB2F1-5AFF-48E3-BDE7-E4182292FA6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361321" y="1919939"/>
                <a:ext cx="1993320" cy="19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EB314875-02FF-4443-9C71-B69C44A7406C}"/>
                  </a:ext>
                </a:extLst>
              </p14:cNvPr>
              <p14:cNvContentPartPr/>
              <p14:nvPr/>
            </p14:nvContentPartPr>
            <p14:xfrm>
              <a:off x="5733081" y="5291699"/>
              <a:ext cx="187560" cy="187560"/>
            </p14:xfrm>
          </p:contentPart>
        </mc:Choice>
        <mc:Fallback xmlns=""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EB314875-02FF-4443-9C71-B69C44A7406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24081" y="5282699"/>
                <a:ext cx="2052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0A8FADE1-CC3A-4E20-B4ED-1525C9AED4AA}"/>
                  </a:ext>
                </a:extLst>
              </p14:cNvPr>
              <p14:cNvContentPartPr/>
              <p14:nvPr/>
            </p14:nvContentPartPr>
            <p14:xfrm>
              <a:off x="5607801" y="5301059"/>
              <a:ext cx="248400" cy="248400"/>
            </p14:xfrm>
          </p:contentPart>
        </mc:Choice>
        <mc:Fallback xmlns=""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0A8FADE1-CC3A-4E20-B4ED-1525C9AED4A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99161" y="5292059"/>
                <a:ext cx="2660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Encre 55">
                <a:extLst>
                  <a:ext uri="{FF2B5EF4-FFF2-40B4-BE49-F238E27FC236}">
                    <a16:creationId xmlns:a16="http://schemas.microsoft.com/office/drawing/2014/main" id="{CB2559CD-C015-41BB-AC51-79D39526CCE6}"/>
                  </a:ext>
                </a:extLst>
              </p14:cNvPr>
              <p14:cNvContentPartPr/>
              <p14:nvPr/>
            </p14:nvContentPartPr>
            <p14:xfrm>
              <a:off x="5473521" y="5297099"/>
              <a:ext cx="328680" cy="328680"/>
            </p14:xfrm>
          </p:contentPart>
        </mc:Choice>
        <mc:Fallback xmlns="">
          <p:pic>
            <p:nvPicPr>
              <p:cNvPr id="56" name="Encre 55">
                <a:extLst>
                  <a:ext uri="{FF2B5EF4-FFF2-40B4-BE49-F238E27FC236}">
                    <a16:creationId xmlns:a16="http://schemas.microsoft.com/office/drawing/2014/main" id="{CB2559CD-C015-41BB-AC51-79D39526CCE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4881" y="5288459"/>
                <a:ext cx="3463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22422EC6-3661-4A89-9BAF-63C12956080B}"/>
                  </a:ext>
                </a:extLst>
              </p14:cNvPr>
              <p14:cNvContentPartPr/>
              <p14:nvPr/>
            </p14:nvContentPartPr>
            <p14:xfrm>
              <a:off x="5424921" y="5390339"/>
              <a:ext cx="302400" cy="302400"/>
            </p14:xfrm>
          </p:contentPart>
        </mc:Choice>
        <mc:Fallback xmlns=""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22422EC6-3661-4A89-9BAF-63C12956080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16281" y="5381699"/>
                <a:ext cx="3200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B17D1103-1BE0-4CA0-B4BD-7D7D96FDD135}"/>
                  </a:ext>
                </a:extLst>
              </p14:cNvPr>
              <p14:cNvContentPartPr/>
              <p14:nvPr/>
            </p14:nvContentPartPr>
            <p14:xfrm>
              <a:off x="5430681" y="5526779"/>
              <a:ext cx="163440" cy="163440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B17D1103-1BE0-4CA0-B4BD-7D7D96FDD13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22041" y="5517779"/>
                <a:ext cx="1810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1D765DD4-8C40-4D16-BD92-99BDEAB135A6}"/>
                  </a:ext>
                </a:extLst>
              </p14:cNvPr>
              <p14:cNvContentPartPr/>
              <p14:nvPr/>
            </p14:nvContentPartPr>
            <p14:xfrm>
              <a:off x="2919681" y="2612579"/>
              <a:ext cx="1190160" cy="1190160"/>
            </p14:xfrm>
          </p:contentPart>
        </mc:Choice>
        <mc:Fallback xmlns=""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1D765DD4-8C40-4D16-BD92-99BDEAB135A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911041" y="2603939"/>
                <a:ext cx="1207800" cy="12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0" name="Encre 59">
                <a:extLst>
                  <a:ext uri="{FF2B5EF4-FFF2-40B4-BE49-F238E27FC236}">
                    <a16:creationId xmlns:a16="http://schemas.microsoft.com/office/drawing/2014/main" id="{7348EA97-35F2-4E46-9719-73FA04D4D1F3}"/>
                  </a:ext>
                </a:extLst>
              </p14:cNvPr>
              <p14:cNvContentPartPr/>
              <p14:nvPr/>
            </p14:nvContentPartPr>
            <p14:xfrm>
              <a:off x="2381481" y="2070771"/>
              <a:ext cx="537840" cy="537840"/>
            </p14:xfrm>
          </p:contentPart>
        </mc:Choice>
        <mc:Fallback xmlns="">
          <p:pic>
            <p:nvPicPr>
              <p:cNvPr id="60" name="Encre 59">
                <a:extLst>
                  <a:ext uri="{FF2B5EF4-FFF2-40B4-BE49-F238E27FC236}">
                    <a16:creationId xmlns:a16="http://schemas.microsoft.com/office/drawing/2014/main" id="{7348EA97-35F2-4E46-9719-73FA04D4D1F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372841" y="2061771"/>
                <a:ext cx="55548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1" name="Encre 60">
                <a:extLst>
                  <a:ext uri="{FF2B5EF4-FFF2-40B4-BE49-F238E27FC236}">
                    <a16:creationId xmlns:a16="http://schemas.microsoft.com/office/drawing/2014/main" id="{212DBA9B-8458-4A5A-BBD5-33919431BB0E}"/>
                  </a:ext>
                </a:extLst>
              </p14:cNvPr>
              <p14:cNvContentPartPr/>
              <p14:nvPr/>
            </p14:nvContentPartPr>
            <p14:xfrm>
              <a:off x="2372633" y="2193713"/>
              <a:ext cx="1482120" cy="1482120"/>
            </p14:xfrm>
          </p:contentPart>
        </mc:Choice>
        <mc:Fallback xmlns="">
          <p:pic>
            <p:nvPicPr>
              <p:cNvPr id="61" name="Encre 60">
                <a:extLst>
                  <a:ext uri="{FF2B5EF4-FFF2-40B4-BE49-F238E27FC236}">
                    <a16:creationId xmlns:a16="http://schemas.microsoft.com/office/drawing/2014/main" id="{212DBA9B-8458-4A5A-BBD5-33919431BB0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63633" y="2185073"/>
                <a:ext cx="1499760" cy="14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4" name="Encre 63">
                <a:extLst>
                  <a:ext uri="{FF2B5EF4-FFF2-40B4-BE49-F238E27FC236}">
                    <a16:creationId xmlns:a16="http://schemas.microsoft.com/office/drawing/2014/main" id="{DF432DEE-55BC-4E65-B50A-491E02CCED63}"/>
                  </a:ext>
                </a:extLst>
              </p14:cNvPr>
              <p14:cNvContentPartPr/>
              <p14:nvPr/>
            </p14:nvContentPartPr>
            <p14:xfrm>
              <a:off x="3066353" y="3339233"/>
              <a:ext cx="360" cy="360"/>
            </p14:xfrm>
          </p:contentPart>
        </mc:Choice>
        <mc:Fallback xmlns="">
          <p:pic>
            <p:nvPicPr>
              <p:cNvPr id="64" name="Encre 63">
                <a:extLst>
                  <a:ext uri="{FF2B5EF4-FFF2-40B4-BE49-F238E27FC236}">
                    <a16:creationId xmlns:a16="http://schemas.microsoft.com/office/drawing/2014/main" id="{DF432DEE-55BC-4E65-B50A-491E02CCED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7353" y="33305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5" name="Encre 64">
                <a:extLst>
                  <a:ext uri="{FF2B5EF4-FFF2-40B4-BE49-F238E27FC236}">
                    <a16:creationId xmlns:a16="http://schemas.microsoft.com/office/drawing/2014/main" id="{21B700D7-07B8-40E7-A926-3EA8CA6FD7D7}"/>
                  </a:ext>
                </a:extLst>
              </p14:cNvPr>
              <p14:cNvContentPartPr/>
              <p14:nvPr/>
            </p14:nvContentPartPr>
            <p14:xfrm>
              <a:off x="2302433" y="2274353"/>
              <a:ext cx="625320" cy="625320"/>
            </p14:xfrm>
          </p:contentPart>
        </mc:Choice>
        <mc:Fallback xmlns="">
          <p:pic>
            <p:nvPicPr>
              <p:cNvPr id="65" name="Encre 64">
                <a:extLst>
                  <a:ext uri="{FF2B5EF4-FFF2-40B4-BE49-F238E27FC236}">
                    <a16:creationId xmlns:a16="http://schemas.microsoft.com/office/drawing/2014/main" id="{21B700D7-07B8-40E7-A926-3EA8CA6FD7D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93793" y="2265713"/>
                <a:ext cx="64296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Encre 65">
                <a:extLst>
                  <a:ext uri="{FF2B5EF4-FFF2-40B4-BE49-F238E27FC236}">
                    <a16:creationId xmlns:a16="http://schemas.microsoft.com/office/drawing/2014/main" id="{FE2A197B-DA48-48FB-85B7-6A70973539DD}"/>
                  </a:ext>
                </a:extLst>
              </p14:cNvPr>
              <p14:cNvContentPartPr/>
              <p14:nvPr/>
            </p14:nvContentPartPr>
            <p14:xfrm>
              <a:off x="3058073" y="3029993"/>
              <a:ext cx="640080" cy="640080"/>
            </p14:xfrm>
          </p:contentPart>
        </mc:Choice>
        <mc:Fallback xmlns="">
          <p:pic>
            <p:nvPicPr>
              <p:cNvPr id="66" name="Encre 65">
                <a:extLst>
                  <a:ext uri="{FF2B5EF4-FFF2-40B4-BE49-F238E27FC236}">
                    <a16:creationId xmlns:a16="http://schemas.microsoft.com/office/drawing/2014/main" id="{FE2A197B-DA48-48FB-85B7-6A70973539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049433" y="3021353"/>
                <a:ext cx="65772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Encre 66">
                <a:extLst>
                  <a:ext uri="{FF2B5EF4-FFF2-40B4-BE49-F238E27FC236}">
                    <a16:creationId xmlns:a16="http://schemas.microsoft.com/office/drawing/2014/main" id="{1A02353E-9883-4972-AE78-E245244B910C}"/>
                  </a:ext>
                </a:extLst>
              </p14:cNvPr>
              <p14:cNvContentPartPr/>
              <p14:nvPr/>
            </p14:nvContentPartPr>
            <p14:xfrm>
              <a:off x="2124953" y="2274353"/>
              <a:ext cx="569160" cy="569160"/>
            </p14:xfrm>
          </p:contentPart>
        </mc:Choice>
        <mc:Fallback xmlns="">
          <p:pic>
            <p:nvPicPr>
              <p:cNvPr id="67" name="Encre 66">
                <a:extLst>
                  <a:ext uri="{FF2B5EF4-FFF2-40B4-BE49-F238E27FC236}">
                    <a16:creationId xmlns:a16="http://schemas.microsoft.com/office/drawing/2014/main" id="{1A02353E-9883-4972-AE78-E245244B910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16313" y="2265713"/>
                <a:ext cx="58680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" name="Encre 67">
                <a:extLst>
                  <a:ext uri="{FF2B5EF4-FFF2-40B4-BE49-F238E27FC236}">
                    <a16:creationId xmlns:a16="http://schemas.microsoft.com/office/drawing/2014/main" id="{6DB8C920-2E06-4A79-ABA2-1A5D1B674BCC}"/>
                  </a:ext>
                </a:extLst>
              </p14:cNvPr>
              <p14:cNvContentPartPr/>
              <p14:nvPr/>
            </p14:nvContentPartPr>
            <p14:xfrm>
              <a:off x="2999033" y="3148433"/>
              <a:ext cx="568440" cy="568440"/>
            </p14:xfrm>
          </p:contentPart>
        </mc:Choice>
        <mc:Fallback xmlns="">
          <p:pic>
            <p:nvPicPr>
              <p:cNvPr id="68" name="Encre 67">
                <a:extLst>
                  <a:ext uri="{FF2B5EF4-FFF2-40B4-BE49-F238E27FC236}">
                    <a16:creationId xmlns:a16="http://schemas.microsoft.com/office/drawing/2014/main" id="{6DB8C920-2E06-4A79-ABA2-1A5D1B674BC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990393" y="3139793"/>
                <a:ext cx="58608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2" name="Encre 71">
                <a:extLst>
                  <a:ext uri="{FF2B5EF4-FFF2-40B4-BE49-F238E27FC236}">
                    <a16:creationId xmlns:a16="http://schemas.microsoft.com/office/drawing/2014/main" id="{A3AFBA2A-5F56-4779-81F3-3C036C697BD2}"/>
                  </a:ext>
                </a:extLst>
              </p14:cNvPr>
              <p14:cNvContentPartPr/>
              <p14:nvPr/>
            </p14:nvContentPartPr>
            <p14:xfrm>
              <a:off x="2920913" y="3253193"/>
              <a:ext cx="462600" cy="462600"/>
            </p14:xfrm>
          </p:contentPart>
        </mc:Choice>
        <mc:Fallback xmlns="">
          <p:pic>
            <p:nvPicPr>
              <p:cNvPr id="72" name="Encre 71">
                <a:extLst>
                  <a:ext uri="{FF2B5EF4-FFF2-40B4-BE49-F238E27FC236}">
                    <a16:creationId xmlns:a16="http://schemas.microsoft.com/office/drawing/2014/main" id="{A3AFBA2A-5F56-4779-81F3-3C036C697BD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12273" y="3244553"/>
                <a:ext cx="48024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3" name="Encre 72">
                <a:extLst>
                  <a:ext uri="{FF2B5EF4-FFF2-40B4-BE49-F238E27FC236}">
                    <a16:creationId xmlns:a16="http://schemas.microsoft.com/office/drawing/2014/main" id="{1A15167A-BD32-408E-84E5-5D629B29A821}"/>
                  </a:ext>
                </a:extLst>
              </p14:cNvPr>
              <p14:cNvContentPartPr/>
              <p14:nvPr/>
            </p14:nvContentPartPr>
            <p14:xfrm>
              <a:off x="1595033" y="2099753"/>
              <a:ext cx="709920" cy="709920"/>
            </p14:xfrm>
          </p:contentPart>
        </mc:Choice>
        <mc:Fallback xmlns="">
          <p:pic>
            <p:nvPicPr>
              <p:cNvPr id="73" name="Encre 72">
                <a:extLst>
                  <a:ext uri="{FF2B5EF4-FFF2-40B4-BE49-F238E27FC236}">
                    <a16:creationId xmlns:a16="http://schemas.microsoft.com/office/drawing/2014/main" id="{1A15167A-BD32-408E-84E5-5D629B29A82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586393" y="2090753"/>
                <a:ext cx="72756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5" name="Encre 74">
                <a:extLst>
                  <a:ext uri="{FF2B5EF4-FFF2-40B4-BE49-F238E27FC236}">
                    <a16:creationId xmlns:a16="http://schemas.microsoft.com/office/drawing/2014/main" id="{0D37F224-C961-4FE7-9C30-8F016209A2DB}"/>
                  </a:ext>
                </a:extLst>
              </p14:cNvPr>
              <p14:cNvContentPartPr/>
              <p14:nvPr/>
            </p14:nvContentPartPr>
            <p14:xfrm>
              <a:off x="2746313" y="3250673"/>
              <a:ext cx="543960" cy="543960"/>
            </p14:xfrm>
          </p:contentPart>
        </mc:Choice>
        <mc:Fallback xmlns="">
          <p:pic>
            <p:nvPicPr>
              <p:cNvPr id="75" name="Encre 74">
                <a:extLst>
                  <a:ext uri="{FF2B5EF4-FFF2-40B4-BE49-F238E27FC236}">
                    <a16:creationId xmlns:a16="http://schemas.microsoft.com/office/drawing/2014/main" id="{0D37F224-C961-4FE7-9C30-8F016209A2D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37313" y="3241673"/>
                <a:ext cx="56160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6" name="Encre 75">
                <a:extLst>
                  <a:ext uri="{FF2B5EF4-FFF2-40B4-BE49-F238E27FC236}">
                    <a16:creationId xmlns:a16="http://schemas.microsoft.com/office/drawing/2014/main" id="{A81EFDAD-D160-4256-B869-8E751A638378}"/>
                  </a:ext>
                </a:extLst>
              </p14:cNvPr>
              <p14:cNvContentPartPr/>
              <p14:nvPr/>
            </p14:nvContentPartPr>
            <p14:xfrm>
              <a:off x="1474073" y="2155913"/>
              <a:ext cx="692280" cy="692280"/>
            </p14:xfrm>
          </p:contentPart>
        </mc:Choice>
        <mc:Fallback xmlns="">
          <p:pic>
            <p:nvPicPr>
              <p:cNvPr id="76" name="Encre 75">
                <a:extLst>
                  <a:ext uri="{FF2B5EF4-FFF2-40B4-BE49-F238E27FC236}">
                    <a16:creationId xmlns:a16="http://schemas.microsoft.com/office/drawing/2014/main" id="{A81EFDAD-D160-4256-B869-8E751A63837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465433" y="2147273"/>
                <a:ext cx="70992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8" name="Encre 77">
                <a:extLst>
                  <a:ext uri="{FF2B5EF4-FFF2-40B4-BE49-F238E27FC236}">
                    <a16:creationId xmlns:a16="http://schemas.microsoft.com/office/drawing/2014/main" id="{84A75E48-1BE3-4F1A-AE58-F5A7509B06CA}"/>
                  </a:ext>
                </a:extLst>
              </p14:cNvPr>
              <p14:cNvContentPartPr/>
              <p14:nvPr/>
            </p14:nvContentPartPr>
            <p14:xfrm>
              <a:off x="2614553" y="3296393"/>
              <a:ext cx="578160" cy="578160"/>
            </p14:xfrm>
          </p:contentPart>
        </mc:Choice>
        <mc:Fallback xmlns="">
          <p:pic>
            <p:nvPicPr>
              <p:cNvPr id="78" name="Encre 77">
                <a:extLst>
                  <a:ext uri="{FF2B5EF4-FFF2-40B4-BE49-F238E27FC236}">
                    <a16:creationId xmlns:a16="http://schemas.microsoft.com/office/drawing/2014/main" id="{84A75E48-1BE3-4F1A-AE58-F5A7509B06C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05553" y="3287753"/>
                <a:ext cx="59580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9" name="Encre 78">
                <a:extLst>
                  <a:ext uri="{FF2B5EF4-FFF2-40B4-BE49-F238E27FC236}">
                    <a16:creationId xmlns:a16="http://schemas.microsoft.com/office/drawing/2014/main" id="{A118F321-9655-4FC2-9E16-B3BFAF27B4F3}"/>
                  </a:ext>
                </a:extLst>
              </p14:cNvPr>
              <p14:cNvContentPartPr/>
              <p14:nvPr/>
            </p14:nvContentPartPr>
            <p14:xfrm>
              <a:off x="1299473" y="2185793"/>
              <a:ext cx="772200" cy="772200"/>
            </p14:xfrm>
          </p:contentPart>
        </mc:Choice>
        <mc:Fallback xmlns="">
          <p:pic>
            <p:nvPicPr>
              <p:cNvPr id="79" name="Encre 78">
                <a:extLst>
                  <a:ext uri="{FF2B5EF4-FFF2-40B4-BE49-F238E27FC236}">
                    <a16:creationId xmlns:a16="http://schemas.microsoft.com/office/drawing/2014/main" id="{A118F321-9655-4FC2-9E16-B3BFAF27B4F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90473" y="2176793"/>
                <a:ext cx="789840" cy="78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1" name="Encre 80">
                <a:extLst>
                  <a:ext uri="{FF2B5EF4-FFF2-40B4-BE49-F238E27FC236}">
                    <a16:creationId xmlns:a16="http://schemas.microsoft.com/office/drawing/2014/main" id="{5C712065-D1FE-4201-B2DE-7B23234191C0}"/>
                  </a:ext>
                </a:extLst>
              </p14:cNvPr>
              <p14:cNvContentPartPr/>
              <p14:nvPr/>
            </p14:nvContentPartPr>
            <p14:xfrm>
              <a:off x="2692313" y="3578993"/>
              <a:ext cx="276840" cy="276840"/>
            </p14:xfrm>
          </p:contentPart>
        </mc:Choice>
        <mc:Fallback xmlns="">
          <p:pic>
            <p:nvPicPr>
              <p:cNvPr id="81" name="Encre 80">
                <a:extLst>
                  <a:ext uri="{FF2B5EF4-FFF2-40B4-BE49-F238E27FC236}">
                    <a16:creationId xmlns:a16="http://schemas.microsoft.com/office/drawing/2014/main" id="{5C712065-D1FE-4201-B2DE-7B23234191C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83673" y="3569993"/>
                <a:ext cx="29448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e 82">
            <a:extLst>
              <a:ext uri="{FF2B5EF4-FFF2-40B4-BE49-F238E27FC236}">
                <a16:creationId xmlns:a16="http://schemas.microsoft.com/office/drawing/2014/main" id="{0DFD43BF-7C09-402E-8578-91C53F83341C}"/>
              </a:ext>
            </a:extLst>
          </p:cNvPr>
          <p:cNvGrpSpPr/>
          <p:nvPr/>
        </p:nvGrpSpPr>
        <p:grpSpPr>
          <a:xfrm>
            <a:off x="1119113" y="2204513"/>
            <a:ext cx="1346040" cy="730440"/>
            <a:chOff x="1119113" y="2204513"/>
            <a:chExt cx="1346040" cy="73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235911DC-29CA-4E0C-858A-770384FE20CE}"/>
                    </a:ext>
                  </a:extLst>
                </p14:cNvPr>
                <p14:cNvContentPartPr/>
                <p14:nvPr/>
              </p14:nvContentPartPr>
              <p14:xfrm>
                <a:off x="1955393" y="2288033"/>
                <a:ext cx="360" cy="36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235911DC-29CA-4E0C-858A-770384FE20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46753" y="22790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4EDA3AB5-7F21-4A47-9440-5A34A017E93A}"/>
                    </a:ext>
                  </a:extLst>
                </p14:cNvPr>
                <p14:cNvContentPartPr/>
                <p14:nvPr/>
              </p14:nvContentPartPr>
              <p14:xfrm>
                <a:off x="1955393" y="2288033"/>
                <a:ext cx="509760" cy="50976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4EDA3AB5-7F21-4A47-9440-5A34A017E93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46753" y="2279033"/>
                  <a:ext cx="52740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4370273F-4FBC-440F-9E69-CD1FE726CF74}"/>
                    </a:ext>
                  </a:extLst>
                </p14:cNvPr>
                <p14:cNvContentPartPr/>
                <p14:nvPr/>
              </p14:nvContentPartPr>
              <p14:xfrm>
                <a:off x="1119113" y="2204513"/>
                <a:ext cx="730440" cy="73044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4370273F-4FBC-440F-9E69-CD1FE726CF7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0113" y="2195513"/>
                  <a:ext cx="748080" cy="74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4" name="Encre 83">
                <a:extLst>
                  <a:ext uri="{FF2B5EF4-FFF2-40B4-BE49-F238E27FC236}">
                    <a16:creationId xmlns:a16="http://schemas.microsoft.com/office/drawing/2014/main" id="{1B3DD9C2-CA7C-46A8-BD4B-36F157B27B70}"/>
                  </a:ext>
                </a:extLst>
              </p14:cNvPr>
              <p14:cNvContentPartPr/>
              <p14:nvPr/>
            </p14:nvContentPartPr>
            <p14:xfrm>
              <a:off x="2627873" y="3713273"/>
              <a:ext cx="131040" cy="131040"/>
            </p14:xfrm>
          </p:contentPart>
        </mc:Choice>
        <mc:Fallback xmlns="">
          <p:pic>
            <p:nvPicPr>
              <p:cNvPr id="84" name="Encre 83">
                <a:extLst>
                  <a:ext uri="{FF2B5EF4-FFF2-40B4-BE49-F238E27FC236}">
                    <a16:creationId xmlns:a16="http://schemas.microsoft.com/office/drawing/2014/main" id="{1B3DD9C2-CA7C-46A8-BD4B-36F157B27B7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619233" y="3704633"/>
                <a:ext cx="1486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5" name="Encre 84">
                <a:extLst>
                  <a:ext uri="{FF2B5EF4-FFF2-40B4-BE49-F238E27FC236}">
                    <a16:creationId xmlns:a16="http://schemas.microsoft.com/office/drawing/2014/main" id="{794922A5-4BFD-4D6F-83A7-016C2332E071}"/>
                  </a:ext>
                </a:extLst>
              </p14:cNvPr>
              <p14:cNvContentPartPr/>
              <p14:nvPr/>
            </p14:nvContentPartPr>
            <p14:xfrm>
              <a:off x="3125393" y="4210793"/>
              <a:ext cx="406440" cy="406440"/>
            </p14:xfrm>
          </p:contentPart>
        </mc:Choice>
        <mc:Fallback xmlns="">
          <p:pic>
            <p:nvPicPr>
              <p:cNvPr id="85" name="Encre 84">
                <a:extLst>
                  <a:ext uri="{FF2B5EF4-FFF2-40B4-BE49-F238E27FC236}">
                    <a16:creationId xmlns:a16="http://schemas.microsoft.com/office/drawing/2014/main" id="{794922A5-4BFD-4D6F-83A7-016C2332E07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116753" y="4201793"/>
                <a:ext cx="42408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6" name="Encre 85">
                <a:extLst>
                  <a:ext uri="{FF2B5EF4-FFF2-40B4-BE49-F238E27FC236}">
                    <a16:creationId xmlns:a16="http://schemas.microsoft.com/office/drawing/2014/main" id="{C8462250-E129-4574-9FA0-6E49E92260ED}"/>
                  </a:ext>
                </a:extLst>
              </p14:cNvPr>
              <p14:cNvContentPartPr/>
              <p14:nvPr/>
            </p14:nvContentPartPr>
            <p14:xfrm>
              <a:off x="3233033" y="4124753"/>
              <a:ext cx="20880" cy="20880"/>
            </p14:xfrm>
          </p:contentPart>
        </mc:Choice>
        <mc:Fallback xmlns="">
          <p:pic>
            <p:nvPicPr>
              <p:cNvPr id="86" name="Encre 85">
                <a:extLst>
                  <a:ext uri="{FF2B5EF4-FFF2-40B4-BE49-F238E27FC236}">
                    <a16:creationId xmlns:a16="http://schemas.microsoft.com/office/drawing/2014/main" id="{C8462250-E129-4574-9FA0-6E49E92260E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24033" y="411575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7" name="Encre 86">
                <a:extLst>
                  <a:ext uri="{FF2B5EF4-FFF2-40B4-BE49-F238E27FC236}">
                    <a16:creationId xmlns:a16="http://schemas.microsoft.com/office/drawing/2014/main" id="{C0EF43A9-EDE6-4F00-8ECE-77833E13744B}"/>
                  </a:ext>
                </a:extLst>
              </p14:cNvPr>
              <p14:cNvContentPartPr/>
              <p14:nvPr/>
            </p14:nvContentPartPr>
            <p14:xfrm>
              <a:off x="3297473" y="4189193"/>
              <a:ext cx="400680" cy="400680"/>
            </p14:xfrm>
          </p:contentPart>
        </mc:Choice>
        <mc:Fallback xmlns="">
          <p:pic>
            <p:nvPicPr>
              <p:cNvPr id="87" name="Encre 86">
                <a:extLst>
                  <a:ext uri="{FF2B5EF4-FFF2-40B4-BE49-F238E27FC236}">
                    <a16:creationId xmlns:a16="http://schemas.microsoft.com/office/drawing/2014/main" id="{C0EF43A9-EDE6-4F00-8ECE-77833E13744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288833" y="4180553"/>
                <a:ext cx="4183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8" name="Encre 87">
                <a:extLst>
                  <a:ext uri="{FF2B5EF4-FFF2-40B4-BE49-F238E27FC236}">
                    <a16:creationId xmlns:a16="http://schemas.microsoft.com/office/drawing/2014/main" id="{C32166FF-E93B-40A3-B4EF-43187D176A90}"/>
                  </a:ext>
                </a:extLst>
              </p14:cNvPr>
              <p14:cNvContentPartPr/>
              <p14:nvPr/>
            </p14:nvContentPartPr>
            <p14:xfrm>
              <a:off x="3545153" y="4221593"/>
              <a:ext cx="285120" cy="285120"/>
            </p14:xfrm>
          </p:contentPart>
        </mc:Choice>
        <mc:Fallback xmlns="">
          <p:pic>
            <p:nvPicPr>
              <p:cNvPr id="88" name="Encre 87">
                <a:extLst>
                  <a:ext uri="{FF2B5EF4-FFF2-40B4-BE49-F238E27FC236}">
                    <a16:creationId xmlns:a16="http://schemas.microsoft.com/office/drawing/2014/main" id="{C32166FF-E93B-40A3-B4EF-43187D176A9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536153" y="4212593"/>
                <a:ext cx="3027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9" name="Encre 88">
                <a:extLst>
                  <a:ext uri="{FF2B5EF4-FFF2-40B4-BE49-F238E27FC236}">
                    <a16:creationId xmlns:a16="http://schemas.microsoft.com/office/drawing/2014/main" id="{7230E971-000B-413C-9294-7F085586D6AF}"/>
                  </a:ext>
                </a:extLst>
              </p14:cNvPr>
              <p14:cNvContentPartPr/>
              <p14:nvPr/>
            </p14:nvContentPartPr>
            <p14:xfrm>
              <a:off x="3663233" y="4167593"/>
              <a:ext cx="228960" cy="228960"/>
            </p14:xfrm>
          </p:contentPart>
        </mc:Choice>
        <mc:Fallback xmlns="">
          <p:pic>
            <p:nvPicPr>
              <p:cNvPr id="89" name="Encre 88">
                <a:extLst>
                  <a:ext uri="{FF2B5EF4-FFF2-40B4-BE49-F238E27FC236}">
                    <a16:creationId xmlns:a16="http://schemas.microsoft.com/office/drawing/2014/main" id="{7230E971-000B-413C-9294-7F085586D6A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654593" y="4158953"/>
                <a:ext cx="2466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0" name="Encre 89">
                <a:extLst>
                  <a:ext uri="{FF2B5EF4-FFF2-40B4-BE49-F238E27FC236}">
                    <a16:creationId xmlns:a16="http://schemas.microsoft.com/office/drawing/2014/main" id="{4C3356B6-9D7C-4A13-8CA9-B67890A0D903}"/>
                  </a:ext>
                </a:extLst>
              </p14:cNvPr>
              <p14:cNvContentPartPr/>
              <p14:nvPr/>
            </p14:nvContentPartPr>
            <p14:xfrm>
              <a:off x="3776273" y="4113953"/>
              <a:ext cx="181080" cy="181080"/>
            </p14:xfrm>
          </p:contentPart>
        </mc:Choice>
        <mc:Fallback xmlns="">
          <p:pic>
            <p:nvPicPr>
              <p:cNvPr id="90" name="Encre 89">
                <a:extLst>
                  <a:ext uri="{FF2B5EF4-FFF2-40B4-BE49-F238E27FC236}">
                    <a16:creationId xmlns:a16="http://schemas.microsoft.com/office/drawing/2014/main" id="{4C3356B6-9D7C-4A13-8CA9-B67890A0D90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67273" y="4104953"/>
                <a:ext cx="1987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1" name="Encre 90">
                <a:extLst>
                  <a:ext uri="{FF2B5EF4-FFF2-40B4-BE49-F238E27FC236}">
                    <a16:creationId xmlns:a16="http://schemas.microsoft.com/office/drawing/2014/main" id="{8325C998-545C-4781-A47D-2DE4E4D6D974}"/>
                  </a:ext>
                </a:extLst>
              </p14:cNvPr>
              <p14:cNvContentPartPr/>
              <p14:nvPr/>
            </p14:nvContentPartPr>
            <p14:xfrm>
              <a:off x="3977873" y="4121873"/>
              <a:ext cx="39960" cy="39960"/>
            </p14:xfrm>
          </p:contentPart>
        </mc:Choice>
        <mc:Fallback xmlns="">
          <p:pic>
            <p:nvPicPr>
              <p:cNvPr id="91" name="Encre 90">
                <a:extLst>
                  <a:ext uri="{FF2B5EF4-FFF2-40B4-BE49-F238E27FC236}">
                    <a16:creationId xmlns:a16="http://schemas.microsoft.com/office/drawing/2014/main" id="{8325C998-545C-4781-A47D-2DE4E4D6D9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69233" y="4113233"/>
                <a:ext cx="576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Encre 91">
                <a:extLst>
                  <a:ext uri="{FF2B5EF4-FFF2-40B4-BE49-F238E27FC236}">
                    <a16:creationId xmlns:a16="http://schemas.microsoft.com/office/drawing/2014/main" id="{B6EF429E-C909-4536-8E0B-13D49DBE77DA}"/>
                  </a:ext>
                </a:extLst>
              </p14:cNvPr>
              <p14:cNvContentPartPr/>
              <p14:nvPr/>
            </p14:nvContentPartPr>
            <p14:xfrm>
              <a:off x="3050153" y="4307633"/>
              <a:ext cx="416880" cy="416880"/>
            </p14:xfrm>
          </p:contentPart>
        </mc:Choice>
        <mc:Fallback xmlns="">
          <p:pic>
            <p:nvPicPr>
              <p:cNvPr id="92" name="Encre 91">
                <a:extLst>
                  <a:ext uri="{FF2B5EF4-FFF2-40B4-BE49-F238E27FC236}">
                    <a16:creationId xmlns:a16="http://schemas.microsoft.com/office/drawing/2014/main" id="{B6EF429E-C909-4536-8E0B-13D49DBE77D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041153" y="4298633"/>
                <a:ext cx="4345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Encre 92">
                <a:extLst>
                  <a:ext uri="{FF2B5EF4-FFF2-40B4-BE49-F238E27FC236}">
                    <a16:creationId xmlns:a16="http://schemas.microsoft.com/office/drawing/2014/main" id="{204AB103-EE93-4512-A962-634611A899BC}"/>
                  </a:ext>
                </a:extLst>
              </p14:cNvPr>
              <p14:cNvContentPartPr/>
              <p14:nvPr/>
            </p14:nvContentPartPr>
            <p14:xfrm>
              <a:off x="2985353" y="4393673"/>
              <a:ext cx="406440" cy="406440"/>
            </p14:xfrm>
          </p:contentPart>
        </mc:Choice>
        <mc:Fallback xmlns="">
          <p:pic>
            <p:nvPicPr>
              <p:cNvPr id="93" name="Encre 92">
                <a:extLst>
                  <a:ext uri="{FF2B5EF4-FFF2-40B4-BE49-F238E27FC236}">
                    <a16:creationId xmlns:a16="http://schemas.microsoft.com/office/drawing/2014/main" id="{204AB103-EE93-4512-A962-634611A899B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76713" y="4384673"/>
                <a:ext cx="42408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4" name="Encre 93">
                <a:extLst>
                  <a:ext uri="{FF2B5EF4-FFF2-40B4-BE49-F238E27FC236}">
                    <a16:creationId xmlns:a16="http://schemas.microsoft.com/office/drawing/2014/main" id="{AFEC137D-4E5E-4711-AB34-75C6C44BF16E}"/>
                  </a:ext>
                </a:extLst>
              </p14:cNvPr>
              <p14:cNvContentPartPr/>
              <p14:nvPr/>
            </p14:nvContentPartPr>
            <p14:xfrm>
              <a:off x="2937113" y="4506713"/>
              <a:ext cx="223920" cy="223920"/>
            </p14:xfrm>
          </p:contentPart>
        </mc:Choice>
        <mc:Fallback xmlns="">
          <p:pic>
            <p:nvPicPr>
              <p:cNvPr id="94" name="Encre 93">
                <a:extLst>
                  <a:ext uri="{FF2B5EF4-FFF2-40B4-BE49-F238E27FC236}">
                    <a16:creationId xmlns:a16="http://schemas.microsoft.com/office/drawing/2014/main" id="{AFEC137D-4E5E-4711-AB34-75C6C44BF16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928473" y="4497713"/>
                <a:ext cx="2415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5" name="Encre 94">
                <a:extLst>
                  <a:ext uri="{FF2B5EF4-FFF2-40B4-BE49-F238E27FC236}">
                    <a16:creationId xmlns:a16="http://schemas.microsoft.com/office/drawing/2014/main" id="{557DEE7B-FFEF-4F00-B891-9BF0EFC67D02}"/>
                  </a:ext>
                </a:extLst>
              </p14:cNvPr>
              <p14:cNvContentPartPr/>
              <p14:nvPr/>
            </p14:nvContentPartPr>
            <p14:xfrm>
              <a:off x="4531913" y="5208353"/>
              <a:ext cx="204840" cy="204840"/>
            </p14:xfrm>
          </p:contentPart>
        </mc:Choice>
        <mc:Fallback xmlns="">
          <p:pic>
            <p:nvPicPr>
              <p:cNvPr id="95" name="Encre 94">
                <a:extLst>
                  <a:ext uri="{FF2B5EF4-FFF2-40B4-BE49-F238E27FC236}">
                    <a16:creationId xmlns:a16="http://schemas.microsoft.com/office/drawing/2014/main" id="{557DEE7B-FFEF-4F00-B891-9BF0EFC67D0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522913" y="5199713"/>
                <a:ext cx="2224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6" name="Encre 95">
                <a:extLst>
                  <a:ext uri="{FF2B5EF4-FFF2-40B4-BE49-F238E27FC236}">
                    <a16:creationId xmlns:a16="http://schemas.microsoft.com/office/drawing/2014/main" id="{03EE8BED-9469-4182-ACEA-297E1667697D}"/>
                  </a:ext>
                </a:extLst>
              </p14:cNvPr>
              <p14:cNvContentPartPr/>
              <p14:nvPr/>
            </p14:nvContentPartPr>
            <p14:xfrm>
              <a:off x="4349033" y="5235353"/>
              <a:ext cx="234000" cy="234000"/>
            </p14:xfrm>
          </p:contentPart>
        </mc:Choice>
        <mc:Fallback xmlns="">
          <p:pic>
            <p:nvPicPr>
              <p:cNvPr id="96" name="Encre 95">
                <a:extLst>
                  <a:ext uri="{FF2B5EF4-FFF2-40B4-BE49-F238E27FC236}">
                    <a16:creationId xmlns:a16="http://schemas.microsoft.com/office/drawing/2014/main" id="{03EE8BED-9469-4182-ACEA-297E1667697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40393" y="5226713"/>
                <a:ext cx="2516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7" name="Encre 96">
                <a:extLst>
                  <a:ext uri="{FF2B5EF4-FFF2-40B4-BE49-F238E27FC236}">
                    <a16:creationId xmlns:a16="http://schemas.microsoft.com/office/drawing/2014/main" id="{4B09CAAE-57FD-40C9-8B11-C670C8B04714}"/>
                  </a:ext>
                </a:extLst>
              </p14:cNvPr>
              <p14:cNvContentPartPr/>
              <p14:nvPr/>
            </p14:nvContentPartPr>
            <p14:xfrm>
              <a:off x="4252193" y="5337593"/>
              <a:ext cx="224280" cy="224280"/>
            </p14:xfrm>
          </p:contentPart>
        </mc:Choice>
        <mc:Fallback xmlns="">
          <p:pic>
            <p:nvPicPr>
              <p:cNvPr id="97" name="Encre 96">
                <a:extLst>
                  <a:ext uri="{FF2B5EF4-FFF2-40B4-BE49-F238E27FC236}">
                    <a16:creationId xmlns:a16="http://schemas.microsoft.com/office/drawing/2014/main" id="{4B09CAAE-57FD-40C9-8B11-C670C8B0471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243553" y="5328953"/>
                <a:ext cx="2419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8" name="Encre 97">
                <a:extLst>
                  <a:ext uri="{FF2B5EF4-FFF2-40B4-BE49-F238E27FC236}">
                    <a16:creationId xmlns:a16="http://schemas.microsoft.com/office/drawing/2014/main" id="{B09064A9-32B3-4857-BEBC-C256F020B066}"/>
                  </a:ext>
                </a:extLst>
              </p14:cNvPr>
              <p14:cNvContentPartPr/>
              <p14:nvPr/>
            </p14:nvContentPartPr>
            <p14:xfrm>
              <a:off x="3805793" y="5063273"/>
              <a:ext cx="561960" cy="561960"/>
            </p14:xfrm>
          </p:contentPart>
        </mc:Choice>
        <mc:Fallback xmlns="">
          <p:pic>
            <p:nvPicPr>
              <p:cNvPr id="98" name="Encre 97">
                <a:extLst>
                  <a:ext uri="{FF2B5EF4-FFF2-40B4-BE49-F238E27FC236}">
                    <a16:creationId xmlns:a16="http://schemas.microsoft.com/office/drawing/2014/main" id="{B09064A9-32B3-4857-BEBC-C256F020B06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797153" y="5054633"/>
                <a:ext cx="5796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9" name="Encre 98">
                <a:extLst>
                  <a:ext uri="{FF2B5EF4-FFF2-40B4-BE49-F238E27FC236}">
                    <a16:creationId xmlns:a16="http://schemas.microsoft.com/office/drawing/2014/main" id="{26C60D67-12CA-4C27-BD8E-F23D77627CDD}"/>
                  </a:ext>
                </a:extLst>
              </p14:cNvPr>
              <p14:cNvContentPartPr/>
              <p14:nvPr/>
            </p14:nvContentPartPr>
            <p14:xfrm>
              <a:off x="3684833" y="5098193"/>
              <a:ext cx="609840" cy="609840"/>
            </p14:xfrm>
          </p:contentPart>
        </mc:Choice>
        <mc:Fallback xmlns="">
          <p:pic>
            <p:nvPicPr>
              <p:cNvPr id="99" name="Encre 98">
                <a:extLst>
                  <a:ext uri="{FF2B5EF4-FFF2-40B4-BE49-F238E27FC236}">
                    <a16:creationId xmlns:a16="http://schemas.microsoft.com/office/drawing/2014/main" id="{26C60D67-12CA-4C27-BD8E-F23D77627CD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675833" y="5089553"/>
                <a:ext cx="62748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0" name="Encre 99">
                <a:extLst>
                  <a:ext uri="{FF2B5EF4-FFF2-40B4-BE49-F238E27FC236}">
                    <a16:creationId xmlns:a16="http://schemas.microsoft.com/office/drawing/2014/main" id="{60E2D8F2-B2D4-4A3E-B47C-4C3EB66901F6}"/>
                  </a:ext>
                </a:extLst>
              </p14:cNvPr>
              <p14:cNvContentPartPr/>
              <p14:nvPr/>
            </p14:nvContentPartPr>
            <p14:xfrm>
              <a:off x="3364793" y="4934160"/>
              <a:ext cx="924840" cy="924840"/>
            </p14:xfrm>
          </p:contentPart>
        </mc:Choice>
        <mc:Fallback xmlns="">
          <p:pic>
            <p:nvPicPr>
              <p:cNvPr id="100" name="Encre 99">
                <a:extLst>
                  <a:ext uri="{FF2B5EF4-FFF2-40B4-BE49-F238E27FC236}">
                    <a16:creationId xmlns:a16="http://schemas.microsoft.com/office/drawing/2014/main" id="{60E2D8F2-B2D4-4A3E-B47C-4C3EB66901F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355793" y="4925520"/>
                <a:ext cx="942480" cy="9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1" name="Encre 100">
                <a:extLst>
                  <a:ext uri="{FF2B5EF4-FFF2-40B4-BE49-F238E27FC236}">
                    <a16:creationId xmlns:a16="http://schemas.microsoft.com/office/drawing/2014/main" id="{9083492E-89D2-4D0A-8656-04D05D559DA8}"/>
                  </a:ext>
                </a:extLst>
              </p14:cNvPr>
              <p14:cNvContentPartPr/>
              <p14:nvPr/>
            </p14:nvContentPartPr>
            <p14:xfrm>
              <a:off x="3593393" y="5006880"/>
              <a:ext cx="360" cy="360"/>
            </p14:xfrm>
          </p:contentPart>
        </mc:Choice>
        <mc:Fallback xmlns="">
          <p:pic>
            <p:nvPicPr>
              <p:cNvPr id="101" name="Encre 100">
                <a:extLst>
                  <a:ext uri="{FF2B5EF4-FFF2-40B4-BE49-F238E27FC236}">
                    <a16:creationId xmlns:a16="http://schemas.microsoft.com/office/drawing/2014/main" id="{9083492E-89D2-4D0A-8656-04D05D559D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4393" y="4997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2" name="Encre 101">
                <a:extLst>
                  <a:ext uri="{FF2B5EF4-FFF2-40B4-BE49-F238E27FC236}">
                    <a16:creationId xmlns:a16="http://schemas.microsoft.com/office/drawing/2014/main" id="{AD60582C-FBFA-4387-BEBF-CA7B54886D73}"/>
                  </a:ext>
                </a:extLst>
              </p14:cNvPr>
              <p14:cNvContentPartPr/>
              <p14:nvPr/>
            </p14:nvContentPartPr>
            <p14:xfrm>
              <a:off x="3598793" y="5006880"/>
              <a:ext cx="129240" cy="129240"/>
            </p14:xfrm>
          </p:contentPart>
        </mc:Choice>
        <mc:Fallback xmlns="">
          <p:pic>
            <p:nvPicPr>
              <p:cNvPr id="102" name="Encre 101">
                <a:extLst>
                  <a:ext uri="{FF2B5EF4-FFF2-40B4-BE49-F238E27FC236}">
                    <a16:creationId xmlns:a16="http://schemas.microsoft.com/office/drawing/2014/main" id="{AD60582C-FBFA-4387-BEBF-CA7B54886D7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589793" y="4997880"/>
                <a:ext cx="1468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3" name="Encre 102">
                <a:extLst>
                  <a:ext uri="{FF2B5EF4-FFF2-40B4-BE49-F238E27FC236}">
                    <a16:creationId xmlns:a16="http://schemas.microsoft.com/office/drawing/2014/main" id="{EF70E24D-08BB-47ED-B723-C25A53FC5AB5}"/>
                  </a:ext>
                </a:extLst>
              </p14:cNvPr>
              <p14:cNvContentPartPr/>
              <p14:nvPr/>
            </p14:nvContentPartPr>
            <p14:xfrm>
              <a:off x="3294953" y="5058000"/>
              <a:ext cx="959040" cy="959040"/>
            </p14:xfrm>
          </p:contentPart>
        </mc:Choice>
        <mc:Fallback xmlns="">
          <p:pic>
            <p:nvPicPr>
              <p:cNvPr id="103" name="Encre 102">
                <a:extLst>
                  <a:ext uri="{FF2B5EF4-FFF2-40B4-BE49-F238E27FC236}">
                    <a16:creationId xmlns:a16="http://schemas.microsoft.com/office/drawing/2014/main" id="{EF70E24D-08BB-47ED-B723-C25A53FC5AB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285953" y="5049000"/>
                <a:ext cx="976680" cy="9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4" name="Encre 103">
                <a:extLst>
                  <a:ext uri="{FF2B5EF4-FFF2-40B4-BE49-F238E27FC236}">
                    <a16:creationId xmlns:a16="http://schemas.microsoft.com/office/drawing/2014/main" id="{FA71C14A-E267-4D6E-8CC7-1325AFA8F6D8}"/>
                  </a:ext>
                </a:extLst>
              </p14:cNvPr>
              <p14:cNvContentPartPr/>
              <p14:nvPr/>
            </p14:nvContentPartPr>
            <p14:xfrm>
              <a:off x="3195233" y="5125320"/>
              <a:ext cx="988200" cy="988200"/>
            </p14:xfrm>
          </p:contentPart>
        </mc:Choice>
        <mc:Fallback xmlns="">
          <p:pic>
            <p:nvPicPr>
              <p:cNvPr id="104" name="Encre 103">
                <a:extLst>
                  <a:ext uri="{FF2B5EF4-FFF2-40B4-BE49-F238E27FC236}">
                    <a16:creationId xmlns:a16="http://schemas.microsoft.com/office/drawing/2014/main" id="{FA71C14A-E267-4D6E-8CC7-1325AFA8F6D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186593" y="5116320"/>
                <a:ext cx="1005840" cy="10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5" name="Encre 104">
                <a:extLst>
                  <a:ext uri="{FF2B5EF4-FFF2-40B4-BE49-F238E27FC236}">
                    <a16:creationId xmlns:a16="http://schemas.microsoft.com/office/drawing/2014/main" id="{9571AC6D-4321-47B3-A619-C9B021345604}"/>
                  </a:ext>
                </a:extLst>
              </p14:cNvPr>
              <p14:cNvContentPartPr/>
              <p14:nvPr/>
            </p14:nvContentPartPr>
            <p14:xfrm>
              <a:off x="2990753" y="5146560"/>
              <a:ext cx="1043640" cy="1043640"/>
            </p14:xfrm>
          </p:contentPart>
        </mc:Choice>
        <mc:Fallback xmlns="">
          <p:pic>
            <p:nvPicPr>
              <p:cNvPr id="105" name="Encre 104">
                <a:extLst>
                  <a:ext uri="{FF2B5EF4-FFF2-40B4-BE49-F238E27FC236}">
                    <a16:creationId xmlns:a16="http://schemas.microsoft.com/office/drawing/2014/main" id="{9571AC6D-4321-47B3-A619-C9B02134560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982113" y="5137920"/>
                <a:ext cx="1061280" cy="10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6" name="Encre 105">
                <a:extLst>
                  <a:ext uri="{FF2B5EF4-FFF2-40B4-BE49-F238E27FC236}">
                    <a16:creationId xmlns:a16="http://schemas.microsoft.com/office/drawing/2014/main" id="{A30068FB-8DE2-4A60-8383-7CC706A1729D}"/>
                  </a:ext>
                </a:extLst>
              </p14:cNvPr>
              <p14:cNvContentPartPr/>
              <p14:nvPr/>
            </p14:nvContentPartPr>
            <p14:xfrm>
              <a:off x="2802473" y="5195160"/>
              <a:ext cx="984600" cy="984600"/>
            </p14:xfrm>
          </p:contentPart>
        </mc:Choice>
        <mc:Fallback xmlns="">
          <p:pic>
            <p:nvPicPr>
              <p:cNvPr id="106" name="Encre 105">
                <a:extLst>
                  <a:ext uri="{FF2B5EF4-FFF2-40B4-BE49-F238E27FC236}">
                    <a16:creationId xmlns:a16="http://schemas.microsoft.com/office/drawing/2014/main" id="{A30068FB-8DE2-4A60-8383-7CC706A1729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793833" y="5186160"/>
                <a:ext cx="1002240" cy="10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7" name="Encre 106">
                <a:extLst>
                  <a:ext uri="{FF2B5EF4-FFF2-40B4-BE49-F238E27FC236}">
                    <a16:creationId xmlns:a16="http://schemas.microsoft.com/office/drawing/2014/main" id="{E7011591-6E02-4391-9549-0E0B55A26FD2}"/>
                  </a:ext>
                </a:extLst>
              </p14:cNvPr>
              <p14:cNvContentPartPr/>
              <p14:nvPr/>
            </p14:nvContentPartPr>
            <p14:xfrm>
              <a:off x="2778353" y="5353920"/>
              <a:ext cx="39960" cy="39960"/>
            </p14:xfrm>
          </p:contentPart>
        </mc:Choice>
        <mc:Fallback xmlns="">
          <p:pic>
            <p:nvPicPr>
              <p:cNvPr id="107" name="Encre 106">
                <a:extLst>
                  <a:ext uri="{FF2B5EF4-FFF2-40B4-BE49-F238E27FC236}">
                    <a16:creationId xmlns:a16="http://schemas.microsoft.com/office/drawing/2014/main" id="{E7011591-6E02-4391-9549-0E0B55A26FD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69713" y="5344920"/>
                <a:ext cx="576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8" name="Encre 107">
                <a:extLst>
                  <a:ext uri="{FF2B5EF4-FFF2-40B4-BE49-F238E27FC236}">
                    <a16:creationId xmlns:a16="http://schemas.microsoft.com/office/drawing/2014/main" id="{F98C8FE6-C810-4276-9B98-62096784843E}"/>
                  </a:ext>
                </a:extLst>
              </p14:cNvPr>
              <p14:cNvContentPartPr/>
              <p14:nvPr/>
            </p14:nvContentPartPr>
            <p14:xfrm>
              <a:off x="3095873" y="5671080"/>
              <a:ext cx="231480" cy="231480"/>
            </p14:xfrm>
          </p:contentPart>
        </mc:Choice>
        <mc:Fallback xmlns="">
          <p:pic>
            <p:nvPicPr>
              <p:cNvPr id="108" name="Encre 107">
                <a:extLst>
                  <a:ext uri="{FF2B5EF4-FFF2-40B4-BE49-F238E27FC236}">
                    <a16:creationId xmlns:a16="http://schemas.microsoft.com/office/drawing/2014/main" id="{F98C8FE6-C810-4276-9B98-62096784843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86873" y="5662440"/>
                <a:ext cx="2491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9" name="Encre 108">
                <a:extLst>
                  <a:ext uri="{FF2B5EF4-FFF2-40B4-BE49-F238E27FC236}">
                    <a16:creationId xmlns:a16="http://schemas.microsoft.com/office/drawing/2014/main" id="{BBC7FAC7-CA59-494E-9F26-AC46BCC7DBA1}"/>
                  </a:ext>
                </a:extLst>
              </p14:cNvPr>
              <p14:cNvContentPartPr/>
              <p14:nvPr/>
            </p14:nvContentPartPr>
            <p14:xfrm>
              <a:off x="5844473" y="5257080"/>
              <a:ext cx="147600" cy="147600"/>
            </p14:xfrm>
          </p:contentPart>
        </mc:Choice>
        <mc:Fallback xmlns="">
          <p:pic>
            <p:nvPicPr>
              <p:cNvPr id="109" name="Encre 108">
                <a:extLst>
                  <a:ext uri="{FF2B5EF4-FFF2-40B4-BE49-F238E27FC236}">
                    <a16:creationId xmlns:a16="http://schemas.microsoft.com/office/drawing/2014/main" id="{BBC7FAC7-CA59-494E-9F26-AC46BCC7DBA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835473" y="5248080"/>
                <a:ext cx="165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0" name="Encre 109">
                <a:extLst>
                  <a:ext uri="{FF2B5EF4-FFF2-40B4-BE49-F238E27FC236}">
                    <a16:creationId xmlns:a16="http://schemas.microsoft.com/office/drawing/2014/main" id="{66670013-9186-4701-A21C-F4488AA5576B}"/>
                  </a:ext>
                </a:extLst>
              </p14:cNvPr>
              <p14:cNvContentPartPr/>
              <p14:nvPr/>
            </p14:nvContentPartPr>
            <p14:xfrm>
              <a:off x="5917193" y="5184360"/>
              <a:ext cx="150120" cy="150120"/>
            </p14:xfrm>
          </p:contentPart>
        </mc:Choice>
        <mc:Fallback xmlns="">
          <p:pic>
            <p:nvPicPr>
              <p:cNvPr id="110" name="Encre 109">
                <a:extLst>
                  <a:ext uri="{FF2B5EF4-FFF2-40B4-BE49-F238E27FC236}">
                    <a16:creationId xmlns:a16="http://schemas.microsoft.com/office/drawing/2014/main" id="{66670013-9186-4701-A21C-F4488AA5576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908193" y="5175360"/>
                <a:ext cx="1677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1" name="Encre 110">
                <a:extLst>
                  <a:ext uri="{FF2B5EF4-FFF2-40B4-BE49-F238E27FC236}">
                    <a16:creationId xmlns:a16="http://schemas.microsoft.com/office/drawing/2014/main" id="{88627E06-1D42-489A-AA77-3E4E9EF08F3D}"/>
                  </a:ext>
                </a:extLst>
              </p14:cNvPr>
              <p14:cNvContentPartPr/>
              <p14:nvPr/>
            </p14:nvContentPartPr>
            <p14:xfrm>
              <a:off x="5865713" y="4982760"/>
              <a:ext cx="298800" cy="298800"/>
            </p14:xfrm>
          </p:contentPart>
        </mc:Choice>
        <mc:Fallback xmlns="">
          <p:pic>
            <p:nvPicPr>
              <p:cNvPr id="111" name="Encre 110">
                <a:extLst>
                  <a:ext uri="{FF2B5EF4-FFF2-40B4-BE49-F238E27FC236}">
                    <a16:creationId xmlns:a16="http://schemas.microsoft.com/office/drawing/2014/main" id="{88627E06-1D42-489A-AA77-3E4E9EF08F3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857073" y="4973760"/>
                <a:ext cx="3164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2" name="Encre 111">
                <a:extLst>
                  <a:ext uri="{FF2B5EF4-FFF2-40B4-BE49-F238E27FC236}">
                    <a16:creationId xmlns:a16="http://schemas.microsoft.com/office/drawing/2014/main" id="{CCA3B58D-830D-4733-A43F-920CAD44D147}"/>
                  </a:ext>
                </a:extLst>
              </p14:cNvPr>
              <p14:cNvContentPartPr/>
              <p14:nvPr/>
            </p14:nvContentPartPr>
            <p14:xfrm>
              <a:off x="6021953" y="4977360"/>
              <a:ext cx="193680" cy="193680"/>
            </p14:xfrm>
          </p:contentPart>
        </mc:Choice>
        <mc:Fallback xmlns="">
          <p:pic>
            <p:nvPicPr>
              <p:cNvPr id="112" name="Encre 111">
                <a:extLst>
                  <a:ext uri="{FF2B5EF4-FFF2-40B4-BE49-F238E27FC236}">
                    <a16:creationId xmlns:a16="http://schemas.microsoft.com/office/drawing/2014/main" id="{CCA3B58D-830D-4733-A43F-920CAD44D14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12953" y="4968360"/>
                <a:ext cx="2113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3" name="Encre 112">
                <a:extLst>
                  <a:ext uri="{FF2B5EF4-FFF2-40B4-BE49-F238E27FC236}">
                    <a16:creationId xmlns:a16="http://schemas.microsoft.com/office/drawing/2014/main" id="{4E7B4803-1B5D-4361-8C8C-EF85304694C5}"/>
                  </a:ext>
                </a:extLst>
              </p14:cNvPr>
              <p14:cNvContentPartPr/>
              <p14:nvPr/>
            </p14:nvContentPartPr>
            <p14:xfrm>
              <a:off x="4427216" y="2177513"/>
              <a:ext cx="491040" cy="491040"/>
            </p14:xfrm>
          </p:contentPart>
        </mc:Choice>
        <mc:Fallback xmlns="">
          <p:pic>
            <p:nvPicPr>
              <p:cNvPr id="113" name="Encre 112">
                <a:extLst>
                  <a:ext uri="{FF2B5EF4-FFF2-40B4-BE49-F238E27FC236}">
                    <a16:creationId xmlns:a16="http://schemas.microsoft.com/office/drawing/2014/main" id="{4E7B4803-1B5D-4361-8C8C-EF85304694C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418216" y="2168873"/>
                <a:ext cx="50868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4" name="Encre 113">
                <a:extLst>
                  <a:ext uri="{FF2B5EF4-FFF2-40B4-BE49-F238E27FC236}">
                    <a16:creationId xmlns:a16="http://schemas.microsoft.com/office/drawing/2014/main" id="{CAD30DEA-425A-43E8-8C5C-EE093D0A9895}"/>
                  </a:ext>
                </a:extLst>
              </p14:cNvPr>
              <p14:cNvContentPartPr/>
              <p14:nvPr/>
            </p14:nvContentPartPr>
            <p14:xfrm>
              <a:off x="4913936" y="2664233"/>
              <a:ext cx="280800" cy="280800"/>
            </p14:xfrm>
          </p:contentPart>
        </mc:Choice>
        <mc:Fallback xmlns="">
          <p:pic>
            <p:nvPicPr>
              <p:cNvPr id="114" name="Encre 113">
                <a:extLst>
                  <a:ext uri="{FF2B5EF4-FFF2-40B4-BE49-F238E27FC236}">
                    <a16:creationId xmlns:a16="http://schemas.microsoft.com/office/drawing/2014/main" id="{CAD30DEA-425A-43E8-8C5C-EE093D0A989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904936" y="2655593"/>
                <a:ext cx="2984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5" name="Encre 114">
                <a:extLst>
                  <a:ext uri="{FF2B5EF4-FFF2-40B4-BE49-F238E27FC236}">
                    <a16:creationId xmlns:a16="http://schemas.microsoft.com/office/drawing/2014/main" id="{A347BDC6-0692-49E6-8337-A0193EDB2E50}"/>
                  </a:ext>
                </a:extLst>
              </p14:cNvPr>
              <p14:cNvContentPartPr/>
              <p14:nvPr/>
            </p14:nvContentPartPr>
            <p14:xfrm>
              <a:off x="4472936" y="2072753"/>
              <a:ext cx="806760" cy="806760"/>
            </p14:xfrm>
          </p:contentPart>
        </mc:Choice>
        <mc:Fallback xmlns="">
          <p:pic>
            <p:nvPicPr>
              <p:cNvPr id="115" name="Encre 114">
                <a:extLst>
                  <a:ext uri="{FF2B5EF4-FFF2-40B4-BE49-F238E27FC236}">
                    <a16:creationId xmlns:a16="http://schemas.microsoft.com/office/drawing/2014/main" id="{A347BDC6-0692-49E6-8337-A0193EDB2E5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63936" y="2063753"/>
                <a:ext cx="824400" cy="82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6" name="Encre 115">
                <a:extLst>
                  <a:ext uri="{FF2B5EF4-FFF2-40B4-BE49-F238E27FC236}">
                    <a16:creationId xmlns:a16="http://schemas.microsoft.com/office/drawing/2014/main" id="{E20C26F4-355A-443C-8A1B-D7B47A21CE78}"/>
                  </a:ext>
                </a:extLst>
              </p14:cNvPr>
              <p14:cNvContentPartPr/>
              <p14:nvPr/>
            </p14:nvContentPartPr>
            <p14:xfrm>
              <a:off x="4497056" y="1946393"/>
              <a:ext cx="360" cy="360"/>
            </p14:xfrm>
          </p:contentPart>
        </mc:Choice>
        <mc:Fallback xmlns="">
          <p:pic>
            <p:nvPicPr>
              <p:cNvPr id="116" name="Encre 115">
                <a:extLst>
                  <a:ext uri="{FF2B5EF4-FFF2-40B4-BE49-F238E27FC236}">
                    <a16:creationId xmlns:a16="http://schemas.microsoft.com/office/drawing/2014/main" id="{E20C26F4-355A-443C-8A1B-D7B47A21CE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8056" y="19373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7" name="Encre 116">
                <a:extLst>
                  <a:ext uri="{FF2B5EF4-FFF2-40B4-BE49-F238E27FC236}">
                    <a16:creationId xmlns:a16="http://schemas.microsoft.com/office/drawing/2014/main" id="{F66AF095-C72F-4865-8E2B-F99AB7276F31}"/>
                  </a:ext>
                </a:extLst>
              </p14:cNvPr>
              <p14:cNvContentPartPr/>
              <p14:nvPr/>
            </p14:nvContentPartPr>
            <p14:xfrm>
              <a:off x="4497056" y="1946393"/>
              <a:ext cx="855360" cy="855360"/>
            </p14:xfrm>
          </p:contentPart>
        </mc:Choice>
        <mc:Fallback xmlns="">
          <p:pic>
            <p:nvPicPr>
              <p:cNvPr id="117" name="Encre 116">
                <a:extLst>
                  <a:ext uri="{FF2B5EF4-FFF2-40B4-BE49-F238E27FC236}">
                    <a16:creationId xmlns:a16="http://schemas.microsoft.com/office/drawing/2014/main" id="{F66AF095-C72F-4865-8E2B-F99AB7276F3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488056" y="1937393"/>
                <a:ext cx="873000" cy="87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8" name="Encre 117">
                <a:extLst>
                  <a:ext uri="{FF2B5EF4-FFF2-40B4-BE49-F238E27FC236}">
                    <a16:creationId xmlns:a16="http://schemas.microsoft.com/office/drawing/2014/main" id="{8D8AA713-3888-4378-A9C8-2D315F1FC9AA}"/>
                  </a:ext>
                </a:extLst>
              </p14:cNvPr>
              <p14:cNvContentPartPr/>
              <p14:nvPr/>
            </p14:nvContentPartPr>
            <p14:xfrm>
              <a:off x="4566896" y="1881593"/>
              <a:ext cx="762480" cy="762480"/>
            </p14:xfrm>
          </p:contentPart>
        </mc:Choice>
        <mc:Fallback xmlns="">
          <p:pic>
            <p:nvPicPr>
              <p:cNvPr id="118" name="Encre 117">
                <a:extLst>
                  <a:ext uri="{FF2B5EF4-FFF2-40B4-BE49-F238E27FC236}">
                    <a16:creationId xmlns:a16="http://schemas.microsoft.com/office/drawing/2014/main" id="{8D8AA713-3888-4378-A9C8-2D315F1FC9A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558256" y="1872953"/>
                <a:ext cx="780120" cy="7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9" name="Encre 118">
                <a:extLst>
                  <a:ext uri="{FF2B5EF4-FFF2-40B4-BE49-F238E27FC236}">
                    <a16:creationId xmlns:a16="http://schemas.microsoft.com/office/drawing/2014/main" id="{1CFBB7A9-6268-49B3-AF30-E55E88E4920C}"/>
                  </a:ext>
                </a:extLst>
              </p14:cNvPr>
              <p14:cNvContentPartPr/>
              <p14:nvPr/>
            </p14:nvContentPartPr>
            <p14:xfrm>
              <a:off x="4650416" y="1787633"/>
              <a:ext cx="645840" cy="645840"/>
            </p14:xfrm>
          </p:contentPart>
        </mc:Choice>
        <mc:Fallback xmlns="">
          <p:pic>
            <p:nvPicPr>
              <p:cNvPr id="119" name="Encre 118">
                <a:extLst>
                  <a:ext uri="{FF2B5EF4-FFF2-40B4-BE49-F238E27FC236}">
                    <a16:creationId xmlns:a16="http://schemas.microsoft.com/office/drawing/2014/main" id="{1CFBB7A9-6268-49B3-AF30-E55E88E4920C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641416" y="1778633"/>
                <a:ext cx="66348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0" name="Encre 119">
                <a:extLst>
                  <a:ext uri="{FF2B5EF4-FFF2-40B4-BE49-F238E27FC236}">
                    <a16:creationId xmlns:a16="http://schemas.microsoft.com/office/drawing/2014/main" id="{AAE91F59-E8E6-49D7-A501-922836EDC283}"/>
                  </a:ext>
                </a:extLst>
              </p14:cNvPr>
              <p14:cNvContentPartPr/>
              <p14:nvPr/>
            </p14:nvContentPartPr>
            <p14:xfrm>
              <a:off x="4685336" y="1682873"/>
              <a:ext cx="786240" cy="786240"/>
            </p14:xfrm>
          </p:contentPart>
        </mc:Choice>
        <mc:Fallback xmlns="">
          <p:pic>
            <p:nvPicPr>
              <p:cNvPr id="120" name="Encre 119">
                <a:extLst>
                  <a:ext uri="{FF2B5EF4-FFF2-40B4-BE49-F238E27FC236}">
                    <a16:creationId xmlns:a16="http://schemas.microsoft.com/office/drawing/2014/main" id="{AAE91F59-E8E6-49D7-A501-922836EDC28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676336" y="1673873"/>
                <a:ext cx="803880" cy="8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1" name="Encre 120">
                <a:extLst>
                  <a:ext uri="{FF2B5EF4-FFF2-40B4-BE49-F238E27FC236}">
                    <a16:creationId xmlns:a16="http://schemas.microsoft.com/office/drawing/2014/main" id="{1FA72583-31DD-474C-9A2E-5D96BA3B9C9D}"/>
                  </a:ext>
                </a:extLst>
              </p14:cNvPr>
              <p14:cNvContentPartPr/>
              <p14:nvPr/>
            </p14:nvContentPartPr>
            <p14:xfrm>
              <a:off x="4728176" y="1569833"/>
              <a:ext cx="869760" cy="869760"/>
            </p14:xfrm>
          </p:contentPart>
        </mc:Choice>
        <mc:Fallback xmlns="">
          <p:pic>
            <p:nvPicPr>
              <p:cNvPr id="121" name="Encre 120">
                <a:extLst>
                  <a:ext uri="{FF2B5EF4-FFF2-40B4-BE49-F238E27FC236}">
                    <a16:creationId xmlns:a16="http://schemas.microsoft.com/office/drawing/2014/main" id="{1FA72583-31DD-474C-9A2E-5D96BA3B9C9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19536" y="1560833"/>
                <a:ext cx="887400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2" name="Encre 121">
                <a:extLst>
                  <a:ext uri="{FF2B5EF4-FFF2-40B4-BE49-F238E27FC236}">
                    <a16:creationId xmlns:a16="http://schemas.microsoft.com/office/drawing/2014/main" id="{D0E2A0E3-B0FB-4DA9-88DA-888A5A87F9B8}"/>
                  </a:ext>
                </a:extLst>
              </p14:cNvPr>
              <p14:cNvContentPartPr/>
              <p14:nvPr/>
            </p14:nvContentPartPr>
            <p14:xfrm>
              <a:off x="4827896" y="1518713"/>
              <a:ext cx="898560" cy="898560"/>
            </p14:xfrm>
          </p:contentPart>
        </mc:Choice>
        <mc:Fallback xmlns="">
          <p:pic>
            <p:nvPicPr>
              <p:cNvPr id="122" name="Encre 121">
                <a:extLst>
                  <a:ext uri="{FF2B5EF4-FFF2-40B4-BE49-F238E27FC236}">
                    <a16:creationId xmlns:a16="http://schemas.microsoft.com/office/drawing/2014/main" id="{D0E2A0E3-B0FB-4DA9-88DA-888A5A87F9B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818896" y="1509713"/>
                <a:ext cx="91620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3" name="Encre 122">
                <a:extLst>
                  <a:ext uri="{FF2B5EF4-FFF2-40B4-BE49-F238E27FC236}">
                    <a16:creationId xmlns:a16="http://schemas.microsoft.com/office/drawing/2014/main" id="{2636698F-9369-41D7-8B7C-D1208E0D82F0}"/>
                  </a:ext>
                </a:extLst>
              </p14:cNvPr>
              <p14:cNvContentPartPr/>
              <p14:nvPr/>
            </p14:nvContentPartPr>
            <p14:xfrm>
              <a:off x="5233976" y="1768913"/>
              <a:ext cx="618840" cy="618840"/>
            </p14:xfrm>
          </p:contentPart>
        </mc:Choice>
        <mc:Fallback xmlns="">
          <p:pic>
            <p:nvPicPr>
              <p:cNvPr id="123" name="Encre 122">
                <a:extLst>
                  <a:ext uri="{FF2B5EF4-FFF2-40B4-BE49-F238E27FC236}">
                    <a16:creationId xmlns:a16="http://schemas.microsoft.com/office/drawing/2014/main" id="{2636698F-9369-41D7-8B7C-D1208E0D82F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224976" y="1759913"/>
                <a:ext cx="63648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4" name="Encre 123">
                <a:extLst>
                  <a:ext uri="{FF2B5EF4-FFF2-40B4-BE49-F238E27FC236}">
                    <a16:creationId xmlns:a16="http://schemas.microsoft.com/office/drawing/2014/main" id="{726F1B00-CD76-482B-BE78-4C75C36D276F}"/>
                  </a:ext>
                </a:extLst>
              </p14:cNvPr>
              <p14:cNvContentPartPr/>
              <p14:nvPr/>
            </p14:nvContentPartPr>
            <p14:xfrm>
              <a:off x="5389856" y="1795553"/>
              <a:ext cx="534960" cy="534960"/>
            </p14:xfrm>
          </p:contentPart>
        </mc:Choice>
        <mc:Fallback xmlns="">
          <p:pic>
            <p:nvPicPr>
              <p:cNvPr id="124" name="Encre 123">
                <a:extLst>
                  <a:ext uri="{FF2B5EF4-FFF2-40B4-BE49-F238E27FC236}">
                    <a16:creationId xmlns:a16="http://schemas.microsoft.com/office/drawing/2014/main" id="{726F1B00-CD76-482B-BE78-4C75C36D276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81216" y="1786913"/>
                <a:ext cx="55260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5" name="Encre 124">
                <a:extLst>
                  <a:ext uri="{FF2B5EF4-FFF2-40B4-BE49-F238E27FC236}">
                    <a16:creationId xmlns:a16="http://schemas.microsoft.com/office/drawing/2014/main" id="{D64183FA-DCBA-4671-95DA-6261405894FF}"/>
                  </a:ext>
                </a:extLst>
              </p14:cNvPr>
              <p14:cNvContentPartPr/>
              <p14:nvPr/>
            </p14:nvContentPartPr>
            <p14:xfrm>
              <a:off x="5537816" y="1787633"/>
              <a:ext cx="315360" cy="315360"/>
            </p14:xfrm>
          </p:contentPart>
        </mc:Choice>
        <mc:Fallback xmlns="">
          <p:pic>
            <p:nvPicPr>
              <p:cNvPr id="125" name="Encre 124">
                <a:extLst>
                  <a:ext uri="{FF2B5EF4-FFF2-40B4-BE49-F238E27FC236}">
                    <a16:creationId xmlns:a16="http://schemas.microsoft.com/office/drawing/2014/main" id="{D64183FA-DCBA-4671-95DA-6261405894F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529176" y="1778993"/>
                <a:ext cx="3330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Encre 125">
                <a:extLst>
                  <a:ext uri="{FF2B5EF4-FFF2-40B4-BE49-F238E27FC236}">
                    <a16:creationId xmlns:a16="http://schemas.microsoft.com/office/drawing/2014/main" id="{96D7341E-3CA0-4C1A-AC97-64C2FC956544}"/>
                  </a:ext>
                </a:extLst>
              </p14:cNvPr>
              <p14:cNvContentPartPr/>
              <p14:nvPr/>
            </p14:nvContentPartPr>
            <p14:xfrm>
              <a:off x="5919776" y="1986713"/>
              <a:ext cx="88920" cy="88920"/>
            </p14:xfrm>
          </p:contentPart>
        </mc:Choice>
        <mc:Fallback xmlns="">
          <p:pic>
            <p:nvPicPr>
              <p:cNvPr id="126" name="Encre 125">
                <a:extLst>
                  <a:ext uri="{FF2B5EF4-FFF2-40B4-BE49-F238E27FC236}">
                    <a16:creationId xmlns:a16="http://schemas.microsoft.com/office/drawing/2014/main" id="{96D7341E-3CA0-4C1A-AC97-64C2FC95654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910776" y="1977713"/>
                <a:ext cx="1065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0" name="Encre 129">
                <a:extLst>
                  <a:ext uri="{FF2B5EF4-FFF2-40B4-BE49-F238E27FC236}">
                    <a16:creationId xmlns:a16="http://schemas.microsoft.com/office/drawing/2014/main" id="{01579DB6-3A94-4D3C-8AD6-FD557E832A4E}"/>
                  </a:ext>
                </a:extLst>
              </p14:cNvPr>
              <p14:cNvContentPartPr/>
              <p14:nvPr/>
            </p14:nvContentPartPr>
            <p14:xfrm>
              <a:off x="3456296" y="1529513"/>
              <a:ext cx="274320" cy="274320"/>
            </p14:xfrm>
          </p:contentPart>
        </mc:Choice>
        <mc:Fallback xmlns="">
          <p:pic>
            <p:nvPicPr>
              <p:cNvPr id="130" name="Encre 129">
                <a:extLst>
                  <a:ext uri="{FF2B5EF4-FFF2-40B4-BE49-F238E27FC236}">
                    <a16:creationId xmlns:a16="http://schemas.microsoft.com/office/drawing/2014/main" id="{01579DB6-3A94-4D3C-8AD6-FD557E832A4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447296" y="1520513"/>
                <a:ext cx="2919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2" name="Encre 131">
                <a:extLst>
                  <a:ext uri="{FF2B5EF4-FFF2-40B4-BE49-F238E27FC236}">
                    <a16:creationId xmlns:a16="http://schemas.microsoft.com/office/drawing/2014/main" id="{E8F9C623-67DD-49D6-9257-2A33360B2B60}"/>
                  </a:ext>
                </a:extLst>
              </p14:cNvPr>
              <p14:cNvContentPartPr/>
              <p14:nvPr/>
            </p14:nvContentPartPr>
            <p14:xfrm>
              <a:off x="3937616" y="2010833"/>
              <a:ext cx="833400" cy="833400"/>
            </p14:xfrm>
          </p:contentPart>
        </mc:Choice>
        <mc:Fallback xmlns="">
          <p:pic>
            <p:nvPicPr>
              <p:cNvPr id="132" name="Encre 131">
                <a:extLst>
                  <a:ext uri="{FF2B5EF4-FFF2-40B4-BE49-F238E27FC236}">
                    <a16:creationId xmlns:a16="http://schemas.microsoft.com/office/drawing/2014/main" id="{E8F9C623-67DD-49D6-9257-2A33360B2B6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928616" y="2001833"/>
                <a:ext cx="85104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4" name="Encre 133">
                <a:extLst>
                  <a:ext uri="{FF2B5EF4-FFF2-40B4-BE49-F238E27FC236}">
                    <a16:creationId xmlns:a16="http://schemas.microsoft.com/office/drawing/2014/main" id="{19ECF8C3-37B1-4F67-B625-9C8B9216231A}"/>
                  </a:ext>
                </a:extLst>
              </p14:cNvPr>
              <p14:cNvContentPartPr/>
              <p14:nvPr/>
            </p14:nvContentPartPr>
            <p14:xfrm>
              <a:off x="3561056" y="1462193"/>
              <a:ext cx="168480" cy="168480"/>
            </p14:xfrm>
          </p:contentPart>
        </mc:Choice>
        <mc:Fallback xmlns="">
          <p:pic>
            <p:nvPicPr>
              <p:cNvPr id="134" name="Encre 133">
                <a:extLst>
                  <a:ext uri="{FF2B5EF4-FFF2-40B4-BE49-F238E27FC236}">
                    <a16:creationId xmlns:a16="http://schemas.microsoft.com/office/drawing/2014/main" id="{19ECF8C3-37B1-4F67-B625-9C8B9216231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52416" y="1453193"/>
                <a:ext cx="18612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FBC6C508-E1F5-49F3-9E46-FCBA50889DB0}"/>
              </a:ext>
            </a:extLst>
          </p:cNvPr>
          <p:cNvGrpSpPr/>
          <p:nvPr/>
        </p:nvGrpSpPr>
        <p:grpSpPr>
          <a:xfrm>
            <a:off x="3969296" y="1903913"/>
            <a:ext cx="861840" cy="828000"/>
            <a:chOff x="3969296" y="1903913"/>
            <a:chExt cx="861840" cy="82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7" name="Encre 126">
                  <a:extLst>
                    <a:ext uri="{FF2B5EF4-FFF2-40B4-BE49-F238E27FC236}">
                      <a16:creationId xmlns:a16="http://schemas.microsoft.com/office/drawing/2014/main" id="{5EF21C30-CA5B-4121-A590-DE18E97500EE}"/>
                    </a:ext>
                  </a:extLst>
                </p14:cNvPr>
                <p14:cNvContentPartPr/>
                <p14:nvPr/>
              </p14:nvContentPartPr>
              <p14:xfrm>
                <a:off x="3969296" y="1903913"/>
                <a:ext cx="360" cy="360"/>
              </p14:xfrm>
            </p:contentPart>
          </mc:Choice>
          <mc:Fallback xmlns="">
            <p:pic>
              <p:nvPicPr>
                <p:cNvPr id="127" name="Encre 126">
                  <a:extLst>
                    <a:ext uri="{FF2B5EF4-FFF2-40B4-BE49-F238E27FC236}">
                      <a16:creationId xmlns:a16="http://schemas.microsoft.com/office/drawing/2014/main" id="{5EF21C30-CA5B-4121-A590-DE18E97500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60296" y="18949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Encre 127">
                  <a:extLst>
                    <a:ext uri="{FF2B5EF4-FFF2-40B4-BE49-F238E27FC236}">
                      <a16:creationId xmlns:a16="http://schemas.microsoft.com/office/drawing/2014/main" id="{57ECE13C-729A-4508-B816-4C08658D7CC5}"/>
                    </a:ext>
                  </a:extLst>
                </p14:cNvPr>
                <p14:cNvContentPartPr/>
                <p14:nvPr/>
              </p14:nvContentPartPr>
              <p14:xfrm>
                <a:off x="3969296" y="1903913"/>
                <a:ext cx="360" cy="360"/>
              </p14:xfrm>
            </p:contentPart>
          </mc:Choice>
          <mc:Fallback xmlns="">
            <p:pic>
              <p:nvPicPr>
                <p:cNvPr id="128" name="Encre 127">
                  <a:extLst>
                    <a:ext uri="{FF2B5EF4-FFF2-40B4-BE49-F238E27FC236}">
                      <a16:creationId xmlns:a16="http://schemas.microsoft.com/office/drawing/2014/main" id="{57ECE13C-729A-4508-B816-4C08658D7C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60296" y="18949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6" name="Encre 135">
                  <a:extLst>
                    <a:ext uri="{FF2B5EF4-FFF2-40B4-BE49-F238E27FC236}">
                      <a16:creationId xmlns:a16="http://schemas.microsoft.com/office/drawing/2014/main" id="{FF22588A-D6D9-415B-AFCD-9449E6D3A520}"/>
                    </a:ext>
                  </a:extLst>
                </p14:cNvPr>
                <p14:cNvContentPartPr/>
                <p14:nvPr/>
              </p14:nvContentPartPr>
              <p14:xfrm>
                <a:off x="4152896" y="2053673"/>
                <a:ext cx="678240" cy="678240"/>
              </p14:xfrm>
            </p:contentPart>
          </mc:Choice>
          <mc:Fallback xmlns="">
            <p:pic>
              <p:nvPicPr>
                <p:cNvPr id="136" name="Encre 135">
                  <a:extLst>
                    <a:ext uri="{FF2B5EF4-FFF2-40B4-BE49-F238E27FC236}">
                      <a16:creationId xmlns:a16="http://schemas.microsoft.com/office/drawing/2014/main" id="{FF22588A-D6D9-415B-AFCD-9449E6D3A52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143896" y="2045033"/>
                  <a:ext cx="695880" cy="695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A7F6DB1-559B-4644-9EF4-2DA6CF9AB7C0}"/>
              </a:ext>
            </a:extLst>
          </p:cNvPr>
          <p:cNvSpPr/>
          <p:nvPr/>
        </p:nvSpPr>
        <p:spPr>
          <a:xfrm>
            <a:off x="7777486" y="1447722"/>
            <a:ext cx="562385" cy="341757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D85EDD-8440-43BE-A885-45962966819B}"/>
              </a:ext>
            </a:extLst>
          </p:cNvPr>
          <p:cNvSpPr txBox="1"/>
          <p:nvPr/>
        </p:nvSpPr>
        <p:spPr>
          <a:xfrm>
            <a:off x="8744382" y="1418301"/>
            <a:ext cx="333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DÉPARTEMENTS REPRÉSENTÉS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09540E-2CBA-4D6A-B92C-51A41A387E11}"/>
              </a:ext>
            </a:extLst>
          </p:cNvPr>
          <p:cNvSpPr/>
          <p:nvPr/>
        </p:nvSpPr>
        <p:spPr>
          <a:xfrm>
            <a:off x="7777486" y="2227976"/>
            <a:ext cx="562385" cy="341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8B07B8-716D-48B8-8292-7C37D203A5C7}"/>
              </a:ext>
            </a:extLst>
          </p:cNvPr>
          <p:cNvSpPr txBox="1"/>
          <p:nvPr/>
        </p:nvSpPr>
        <p:spPr>
          <a:xfrm>
            <a:off x="8420267" y="2185793"/>
            <a:ext cx="39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DÉPARTEMENTS NON REPRÉSENTÉS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09139C83-CD5B-483C-9B15-735A2D9C95AB}"/>
                  </a:ext>
                </a:extLst>
              </p14:cNvPr>
              <p14:cNvContentPartPr/>
              <p14:nvPr/>
            </p14:nvContentPartPr>
            <p14:xfrm>
              <a:off x="6846578" y="6414578"/>
              <a:ext cx="245880" cy="24588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09139C83-CD5B-483C-9B15-735A2D9C95A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842258" y="6410258"/>
                <a:ext cx="2545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AAE686E7-6D9E-41DD-85FE-FFBD2C2FC7DC}"/>
                  </a:ext>
                </a:extLst>
              </p14:cNvPr>
              <p14:cNvContentPartPr/>
              <p14:nvPr/>
            </p14:nvContentPartPr>
            <p14:xfrm>
              <a:off x="6844418" y="6405578"/>
              <a:ext cx="243000" cy="24300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AAE686E7-6D9E-41DD-85FE-FFBD2C2FC7D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835418" y="6396938"/>
                <a:ext cx="2606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E58A21E3-EBC9-40A6-A970-90272387D7AA}"/>
                  </a:ext>
                </a:extLst>
              </p14:cNvPr>
              <p14:cNvContentPartPr/>
              <p14:nvPr/>
            </p14:nvContentPartPr>
            <p14:xfrm>
              <a:off x="6766658" y="6183818"/>
              <a:ext cx="367200" cy="36720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E58A21E3-EBC9-40A6-A970-90272387D7A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758018" y="6175178"/>
                <a:ext cx="3848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D4BE4097-4C3F-4980-A23D-A786CB9C90AE}"/>
                  </a:ext>
                </a:extLst>
              </p14:cNvPr>
              <p14:cNvContentPartPr/>
              <p14:nvPr/>
            </p14:nvContentPartPr>
            <p14:xfrm>
              <a:off x="6788978" y="6050978"/>
              <a:ext cx="373320" cy="37332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D4BE4097-4C3F-4980-A23D-A786CB9C90A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779978" y="6042338"/>
                <a:ext cx="3909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69393818-DEBD-4486-B3DB-4C947D9F3A86}"/>
                  </a:ext>
                </a:extLst>
              </p14:cNvPr>
              <p14:cNvContentPartPr/>
              <p14:nvPr/>
            </p14:nvContentPartPr>
            <p14:xfrm>
              <a:off x="6844418" y="5945858"/>
              <a:ext cx="326160" cy="3261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69393818-DEBD-4486-B3DB-4C947D9F3A86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835418" y="5936858"/>
                <a:ext cx="3438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C43724F7-156C-4683-A645-1401F7E4A475}"/>
                  </a:ext>
                </a:extLst>
              </p14:cNvPr>
              <p14:cNvContentPartPr/>
              <p14:nvPr/>
            </p14:nvContentPartPr>
            <p14:xfrm>
              <a:off x="6946658" y="5898698"/>
              <a:ext cx="249480" cy="24948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C43724F7-156C-4683-A645-1401F7E4A475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938018" y="5889698"/>
                <a:ext cx="2671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F7DD90F3-66DB-4E23-9116-1B30A11465BB}"/>
                  </a:ext>
                </a:extLst>
              </p14:cNvPr>
              <p14:cNvContentPartPr/>
              <p14:nvPr/>
            </p14:nvContentPartPr>
            <p14:xfrm>
              <a:off x="7035578" y="5837498"/>
              <a:ext cx="158760" cy="15876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F7DD90F3-66DB-4E23-9116-1B30A11465B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026578" y="5828858"/>
                <a:ext cx="1764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D2A2ECBA-F360-4257-9AE2-E60BEEAFF286}"/>
                  </a:ext>
                </a:extLst>
              </p14:cNvPr>
              <p14:cNvContentPartPr/>
              <p14:nvPr/>
            </p14:nvContentPartPr>
            <p14:xfrm>
              <a:off x="7074458" y="5726978"/>
              <a:ext cx="69480" cy="6948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D2A2ECBA-F360-4257-9AE2-E60BEEAFF28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065458" y="5717978"/>
                <a:ext cx="87120" cy="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697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carte&#10;&#10;Description générée automatiquement">
            <a:extLst>
              <a:ext uri="{FF2B5EF4-FFF2-40B4-BE49-F238E27FC236}">
                <a16:creationId xmlns:a16="http://schemas.microsoft.com/office/drawing/2014/main" id="{EE2AC81B-CD37-418E-A3D4-F58522BCF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6" t="-1049" r="29968" b="76904"/>
          <a:stretch/>
        </p:blipFill>
        <p:spPr>
          <a:xfrm>
            <a:off x="1004205" y="643467"/>
            <a:ext cx="4233333" cy="54342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4726FD-3D04-4282-AB7A-AB22A4253954}"/>
              </a:ext>
            </a:extLst>
          </p:cNvPr>
          <p:cNvSpPr/>
          <p:nvPr/>
        </p:nvSpPr>
        <p:spPr>
          <a:xfrm>
            <a:off x="5598277" y="833590"/>
            <a:ext cx="5845303" cy="1013988"/>
          </a:xfrm>
          <a:prstGeom prst="rect">
            <a:avLst/>
          </a:prstGeom>
          <a:solidFill>
            <a:srgbClr val="B9B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</a:rPr>
              <a:t>RÉGION HAUTS DE FRANCE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14:cNvPr>
              <p14:cNvContentPartPr/>
              <p14:nvPr/>
            </p14:nvContentPartPr>
            <p14:xfrm>
              <a:off x="5032988" y="4680667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8988" y="457302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14:cNvPr>
              <p14:cNvContentPartPr/>
              <p14:nvPr/>
            </p14:nvContentPartPr>
            <p14:xfrm>
              <a:off x="5305508" y="4278187"/>
              <a:ext cx="113760" cy="795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1868" y="4170187"/>
                <a:ext cx="22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14:cNvPr>
              <p14:cNvContentPartPr/>
              <p14:nvPr/>
            </p14:nvContentPartPr>
            <p14:xfrm>
              <a:off x="5138828" y="4361707"/>
              <a:ext cx="154800" cy="1472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4828" y="4254067"/>
                <a:ext cx="262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14:cNvPr>
              <p14:cNvContentPartPr/>
              <p14:nvPr/>
            </p14:nvContentPartPr>
            <p14:xfrm>
              <a:off x="5069348" y="4462507"/>
              <a:ext cx="64800" cy="23832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5708" y="4354867"/>
                <a:ext cx="17244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14:cNvPr>
              <p14:cNvContentPartPr/>
              <p14:nvPr/>
            </p14:nvContentPartPr>
            <p14:xfrm>
              <a:off x="5125148" y="4504627"/>
              <a:ext cx="9720" cy="21060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71508" y="4396627"/>
                <a:ext cx="11736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14:cNvPr>
              <p14:cNvContentPartPr/>
              <p14:nvPr/>
            </p14:nvContentPartPr>
            <p14:xfrm>
              <a:off x="4876028" y="5116987"/>
              <a:ext cx="283680" cy="32364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22028" y="5009347"/>
                <a:ext cx="39132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14:cNvPr>
              <p14:cNvContentPartPr/>
              <p14:nvPr/>
            </p14:nvContentPartPr>
            <p14:xfrm>
              <a:off x="5032268" y="4655467"/>
              <a:ext cx="26640" cy="3218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78628" y="4547467"/>
                <a:ext cx="13428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14:cNvPr>
              <p14:cNvContentPartPr/>
              <p14:nvPr/>
            </p14:nvContentPartPr>
            <p14:xfrm>
              <a:off x="4905548" y="5208427"/>
              <a:ext cx="343440" cy="75780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51908" y="5100787"/>
                <a:ext cx="45108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14:cNvPr>
              <p14:cNvContentPartPr/>
              <p14:nvPr/>
            </p14:nvContentPartPr>
            <p14:xfrm>
              <a:off x="5076548" y="5309947"/>
              <a:ext cx="99360" cy="33192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22908" y="5201947"/>
                <a:ext cx="20700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14:cNvPr>
              <p14:cNvContentPartPr/>
              <p14:nvPr/>
            </p14:nvContentPartPr>
            <p14:xfrm>
              <a:off x="4564988" y="5276107"/>
              <a:ext cx="267120" cy="39780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1348" y="5168467"/>
                <a:ext cx="37476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2A92E7EB-9318-48C4-90CD-675072CB9DEE}"/>
                  </a:ext>
                </a:extLst>
              </p14:cNvPr>
              <p14:cNvContentPartPr/>
              <p14:nvPr/>
            </p14:nvContentPartPr>
            <p14:xfrm>
              <a:off x="1249748" y="2924587"/>
              <a:ext cx="3724560" cy="171504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2A92E7EB-9318-48C4-90CD-675072CB9DE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95748" y="2816587"/>
                <a:ext cx="3832200" cy="19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14:cNvPr>
              <p14:cNvContentPartPr/>
              <p14:nvPr/>
            </p14:nvContentPartPr>
            <p14:xfrm>
              <a:off x="2102948" y="5376907"/>
              <a:ext cx="657000" cy="15948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49308" y="5269267"/>
                <a:ext cx="76464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14:cNvPr>
              <p14:cNvContentPartPr/>
              <p14:nvPr/>
            </p14:nvContentPartPr>
            <p14:xfrm>
              <a:off x="4845068" y="5102947"/>
              <a:ext cx="178200" cy="9324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91068" y="4994947"/>
                <a:ext cx="2858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14:cNvPr>
              <p14:cNvContentPartPr/>
              <p14:nvPr/>
            </p14:nvContentPartPr>
            <p14:xfrm>
              <a:off x="6658388" y="4147507"/>
              <a:ext cx="633240" cy="27576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04388" y="4039507"/>
                <a:ext cx="74088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14:cNvPr>
              <p14:cNvContentPartPr/>
              <p14:nvPr/>
            </p14:nvContentPartPr>
            <p14:xfrm>
              <a:off x="5723828" y="1293427"/>
              <a:ext cx="1893600" cy="48528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69828" y="1185427"/>
                <a:ext cx="200124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14:cNvPr>
              <p14:cNvContentPartPr/>
              <p14:nvPr/>
            </p14:nvContentPartPr>
            <p14:xfrm>
              <a:off x="5813108" y="1123507"/>
              <a:ext cx="978840" cy="11808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59468" y="1015867"/>
                <a:ext cx="10864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14:cNvPr>
              <p14:cNvContentPartPr/>
              <p14:nvPr/>
            </p14:nvContentPartPr>
            <p14:xfrm>
              <a:off x="4655708" y="4621987"/>
              <a:ext cx="536760" cy="101232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46708" y="4613347"/>
                <a:ext cx="554400" cy="10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14:cNvPr>
              <p14:cNvContentPartPr/>
              <p14:nvPr/>
            </p14:nvContentPartPr>
            <p14:xfrm>
              <a:off x="4083668" y="3553147"/>
              <a:ext cx="1202400" cy="252216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021028" y="3490147"/>
                <a:ext cx="1328040" cy="26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14:cNvPr>
              <p14:cNvContentPartPr/>
              <p14:nvPr/>
            </p14:nvContentPartPr>
            <p14:xfrm>
              <a:off x="975428" y="3531187"/>
              <a:ext cx="2755440" cy="252684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12788" y="3468187"/>
                <a:ext cx="2881080" cy="26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14:cNvPr>
              <p14:cNvContentPartPr/>
              <p14:nvPr/>
            </p14:nvContentPartPr>
            <p14:xfrm>
              <a:off x="1247588" y="3971827"/>
              <a:ext cx="146520" cy="39456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43268" y="3967507"/>
                <a:ext cx="1551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14:cNvPr>
              <p14:cNvContentPartPr/>
              <p14:nvPr/>
            </p14:nvContentPartPr>
            <p14:xfrm>
              <a:off x="1215908" y="4195387"/>
              <a:ext cx="190080" cy="98172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11588" y="4191067"/>
                <a:ext cx="198720" cy="9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e 33">
            <a:extLst>
              <a:ext uri="{FF2B5EF4-FFF2-40B4-BE49-F238E27FC236}">
                <a16:creationId xmlns:a16="http://schemas.microsoft.com/office/drawing/2014/main" id="{E5140BBF-9354-4337-9653-D6EB4EE6A413}"/>
              </a:ext>
            </a:extLst>
          </p:cNvPr>
          <p:cNvGrpSpPr/>
          <p:nvPr/>
        </p:nvGrpSpPr>
        <p:grpSpPr>
          <a:xfrm>
            <a:off x="5108588" y="4473473"/>
            <a:ext cx="133926" cy="289800"/>
            <a:chOff x="5108588" y="4473473"/>
            <a:chExt cx="133926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6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45948" y="455934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132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45948" y="4559347"/>
                  <a:ext cx="126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14:cNvPr>
                <p14:cNvContentPartPr/>
                <p14:nvPr/>
              </p14:nvContentPartPr>
              <p14:xfrm>
                <a:off x="5223794" y="4473473"/>
                <a:ext cx="18720" cy="28980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19474" y="4469153"/>
                  <a:ext cx="2736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14:cNvPr>
              <p14:cNvContentPartPr/>
              <p14:nvPr/>
            </p14:nvContentPartPr>
            <p14:xfrm>
              <a:off x="1307266" y="4141913"/>
              <a:ext cx="19080" cy="1116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02946" y="4137593"/>
                <a:ext cx="277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e 37">
            <a:extLst>
              <a:ext uri="{FF2B5EF4-FFF2-40B4-BE49-F238E27FC236}">
                <a16:creationId xmlns:a16="http://schemas.microsoft.com/office/drawing/2014/main" id="{8E4188CF-351B-4C36-B097-2E57F060A06E}"/>
              </a:ext>
            </a:extLst>
          </p:cNvPr>
          <p:cNvGrpSpPr/>
          <p:nvPr/>
        </p:nvGrpSpPr>
        <p:grpSpPr>
          <a:xfrm>
            <a:off x="1090186" y="3605873"/>
            <a:ext cx="308880" cy="1134720"/>
            <a:chOff x="1090186" y="3605873"/>
            <a:chExt cx="308880" cy="11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14:cNvPr>
                <p14:cNvContentPartPr/>
                <p14:nvPr/>
              </p14:nvContentPartPr>
              <p14:xfrm>
                <a:off x="1236346" y="3986033"/>
                <a:ext cx="162720" cy="75456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32026" y="3981713"/>
                  <a:ext cx="17136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14:cNvPr>
                <p14:cNvContentPartPr/>
                <p14:nvPr/>
              </p14:nvContentPartPr>
              <p14:xfrm>
                <a:off x="1090186" y="3605873"/>
                <a:ext cx="152280" cy="8460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5866" y="3601553"/>
                  <a:ext cx="160920" cy="93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FFE98BD4-06A2-47A2-A770-C433AE9B2EF5}"/>
              </a:ext>
            </a:extLst>
          </p:cNvPr>
          <p:cNvSpPr txBox="1"/>
          <p:nvPr/>
        </p:nvSpPr>
        <p:spPr>
          <a:xfrm>
            <a:off x="5598277" y="2209800"/>
            <a:ext cx="58453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4000" b="1" dirty="0"/>
              <a:t>AISNE</a:t>
            </a:r>
          </a:p>
          <a:p>
            <a:pPr marL="285750" indent="-285750">
              <a:buFontTx/>
              <a:buChar char="-"/>
            </a:pPr>
            <a:r>
              <a:rPr lang="fr-FR" sz="4000" b="1" dirty="0"/>
              <a:t>NORD</a:t>
            </a:r>
          </a:p>
          <a:p>
            <a:pPr marL="285750" indent="-285750">
              <a:buFontTx/>
              <a:buChar char="-"/>
            </a:pPr>
            <a:r>
              <a:rPr lang="fr-FR" sz="4000" b="1" dirty="0"/>
              <a:t>OISE</a:t>
            </a:r>
          </a:p>
          <a:p>
            <a:pPr marL="285750" indent="-285750">
              <a:buFontTx/>
              <a:buChar char="-"/>
            </a:pPr>
            <a:r>
              <a:rPr lang="fr-FR" sz="4000" b="1" dirty="0"/>
              <a:t>PAS DE CALAIS</a:t>
            </a:r>
          </a:p>
          <a:p>
            <a:pPr marL="285750" indent="-285750">
              <a:buFontTx/>
              <a:buChar char="-"/>
            </a:pPr>
            <a:r>
              <a:rPr lang="fr-FR" sz="4000" b="1" dirty="0"/>
              <a:t>SOMME</a:t>
            </a:r>
          </a:p>
        </p:txBody>
      </p:sp>
    </p:spTree>
    <p:extLst>
      <p:ext uri="{BB962C8B-B14F-4D97-AF65-F5344CB8AC3E}">
        <p14:creationId xmlns:p14="http://schemas.microsoft.com/office/powerpoint/2010/main" val="302936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4726FD-3D04-4282-AB7A-AB22A4253954}"/>
              </a:ext>
            </a:extLst>
          </p:cNvPr>
          <p:cNvSpPr/>
          <p:nvPr/>
        </p:nvSpPr>
        <p:spPr>
          <a:xfrm>
            <a:off x="5598277" y="833590"/>
            <a:ext cx="5845303" cy="1013988"/>
          </a:xfrm>
          <a:prstGeom prst="rect">
            <a:avLst/>
          </a:prstGeom>
          <a:solidFill>
            <a:srgbClr val="F8F5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</a:rPr>
              <a:t>RÉGION GRAND EST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14:cNvPr>
              <p14:cNvContentPartPr/>
              <p14:nvPr/>
            </p14:nvContentPartPr>
            <p14:xfrm>
              <a:off x="5032988" y="4680667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8988" y="457266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14:cNvPr>
              <p14:cNvContentPartPr/>
              <p14:nvPr/>
            </p14:nvContentPartPr>
            <p14:xfrm>
              <a:off x="5305508" y="4278187"/>
              <a:ext cx="113760" cy="795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1337" y="4170187"/>
                <a:ext cx="221742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14:cNvPr>
              <p14:cNvContentPartPr/>
              <p14:nvPr/>
            </p14:nvContentPartPr>
            <p14:xfrm>
              <a:off x="5138828" y="4361707"/>
              <a:ext cx="154800" cy="1472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4828" y="4253707"/>
                <a:ext cx="262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14:cNvPr>
              <p14:cNvContentPartPr/>
              <p14:nvPr/>
            </p14:nvContentPartPr>
            <p14:xfrm>
              <a:off x="5069348" y="4462507"/>
              <a:ext cx="64800" cy="23832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5046" y="4354507"/>
                <a:ext cx="173041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14:cNvPr>
              <p14:cNvContentPartPr/>
              <p14:nvPr/>
            </p14:nvContentPartPr>
            <p14:xfrm>
              <a:off x="5125148" y="4504627"/>
              <a:ext cx="9720" cy="21060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9071" y="4396627"/>
                <a:ext cx="1215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14:cNvPr>
              <p14:cNvContentPartPr/>
              <p14:nvPr/>
            </p14:nvContentPartPr>
            <p14:xfrm>
              <a:off x="4876028" y="5116987"/>
              <a:ext cx="283680" cy="32364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22028" y="5008867"/>
                <a:ext cx="391320" cy="5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14:cNvPr>
              <p14:cNvContentPartPr/>
              <p14:nvPr/>
            </p14:nvContentPartPr>
            <p14:xfrm>
              <a:off x="5032268" y="4655467"/>
              <a:ext cx="26640" cy="3218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7528" y="4547588"/>
                <a:ext cx="135755" cy="53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14:cNvPr>
              <p14:cNvContentPartPr/>
              <p14:nvPr/>
            </p14:nvContentPartPr>
            <p14:xfrm>
              <a:off x="4905548" y="5208427"/>
              <a:ext cx="343440" cy="75780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51548" y="5100376"/>
                <a:ext cx="451080" cy="97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14:cNvPr>
              <p14:cNvContentPartPr/>
              <p14:nvPr/>
            </p14:nvContentPartPr>
            <p14:xfrm>
              <a:off x="5076548" y="5309947"/>
              <a:ext cx="99360" cy="33192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22548" y="5201947"/>
                <a:ext cx="20700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14:cNvPr>
              <p14:cNvContentPartPr/>
              <p14:nvPr/>
            </p14:nvContentPartPr>
            <p14:xfrm>
              <a:off x="4564988" y="5276107"/>
              <a:ext cx="267120" cy="39780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10915" y="5168009"/>
                <a:ext cx="374905" cy="613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14:cNvPr>
              <p14:cNvContentPartPr/>
              <p14:nvPr/>
            </p14:nvContentPartPr>
            <p14:xfrm>
              <a:off x="2102948" y="5376907"/>
              <a:ext cx="657000" cy="15948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48918" y="5268663"/>
                <a:ext cx="764699" cy="375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14:cNvPr>
              <p14:cNvContentPartPr/>
              <p14:nvPr/>
            </p14:nvContentPartPr>
            <p14:xfrm>
              <a:off x="4845068" y="5102947"/>
              <a:ext cx="178200" cy="9324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91177" y="4994947"/>
                <a:ext cx="285623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14:cNvPr>
              <p14:cNvContentPartPr/>
              <p14:nvPr/>
            </p14:nvContentPartPr>
            <p14:xfrm>
              <a:off x="6658388" y="4147507"/>
              <a:ext cx="633240" cy="27576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04388" y="4039507"/>
                <a:ext cx="74088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14:cNvPr>
              <p14:cNvContentPartPr/>
              <p14:nvPr/>
            </p14:nvContentPartPr>
            <p14:xfrm>
              <a:off x="5723828" y="1293427"/>
              <a:ext cx="1893600" cy="48528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69828" y="1185427"/>
                <a:ext cx="200124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14:cNvPr>
              <p14:cNvContentPartPr/>
              <p14:nvPr/>
            </p14:nvContentPartPr>
            <p14:xfrm>
              <a:off x="5813108" y="1123507"/>
              <a:ext cx="978840" cy="11808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59108" y="1015507"/>
                <a:ext cx="10864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14:cNvPr>
              <p14:cNvContentPartPr/>
              <p14:nvPr/>
            </p14:nvContentPartPr>
            <p14:xfrm>
              <a:off x="4655708" y="4621987"/>
              <a:ext cx="536760" cy="101232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46714" y="4612984"/>
                <a:ext cx="554388" cy="1029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14:cNvPr>
              <p14:cNvContentPartPr/>
              <p14:nvPr/>
            </p14:nvContentPartPr>
            <p14:xfrm>
              <a:off x="4083668" y="3553147"/>
              <a:ext cx="1202400" cy="252216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20668" y="3490147"/>
                <a:ext cx="1328040" cy="26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14:cNvPr>
              <p14:cNvContentPartPr/>
              <p14:nvPr/>
            </p14:nvContentPartPr>
            <p14:xfrm>
              <a:off x="975428" y="3531187"/>
              <a:ext cx="2755440" cy="252684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2428" y="3468196"/>
                <a:ext cx="2881080" cy="2652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14:cNvPr>
              <p14:cNvContentPartPr/>
              <p14:nvPr/>
            </p14:nvContentPartPr>
            <p14:xfrm>
              <a:off x="1247588" y="3971827"/>
              <a:ext cx="146520" cy="39456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43268" y="3967507"/>
                <a:ext cx="1551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14:cNvPr>
              <p14:cNvContentPartPr/>
              <p14:nvPr/>
            </p14:nvContentPartPr>
            <p14:xfrm>
              <a:off x="1215908" y="4195387"/>
              <a:ext cx="190080" cy="98172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11596" y="4191067"/>
                <a:ext cx="198704" cy="9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e 33">
            <a:extLst>
              <a:ext uri="{FF2B5EF4-FFF2-40B4-BE49-F238E27FC236}">
                <a16:creationId xmlns:a16="http://schemas.microsoft.com/office/drawing/2014/main" id="{E5140BBF-9354-4337-9653-D6EB4EE6A413}"/>
              </a:ext>
            </a:extLst>
          </p:cNvPr>
          <p:cNvGrpSpPr/>
          <p:nvPr/>
        </p:nvGrpSpPr>
        <p:grpSpPr>
          <a:xfrm>
            <a:off x="5108588" y="4473473"/>
            <a:ext cx="133926" cy="289800"/>
            <a:chOff x="5108588" y="4473473"/>
            <a:chExt cx="133926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6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45588" y="45589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132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45588" y="4558254"/>
                  <a:ext cx="126000" cy="158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14:cNvPr>
                <p14:cNvContentPartPr/>
                <p14:nvPr/>
              </p14:nvContentPartPr>
              <p14:xfrm>
                <a:off x="5223794" y="4473473"/>
                <a:ext cx="18720" cy="28980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19389" y="4469158"/>
                  <a:ext cx="27529" cy="2984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14:cNvPr>
              <p14:cNvContentPartPr/>
              <p14:nvPr/>
            </p14:nvContentPartPr>
            <p14:xfrm>
              <a:off x="1307266" y="4141913"/>
              <a:ext cx="19080" cy="1116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02946" y="4137593"/>
                <a:ext cx="277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e 37">
            <a:extLst>
              <a:ext uri="{FF2B5EF4-FFF2-40B4-BE49-F238E27FC236}">
                <a16:creationId xmlns:a16="http://schemas.microsoft.com/office/drawing/2014/main" id="{8E4188CF-351B-4C36-B097-2E57F060A06E}"/>
              </a:ext>
            </a:extLst>
          </p:cNvPr>
          <p:cNvGrpSpPr/>
          <p:nvPr/>
        </p:nvGrpSpPr>
        <p:grpSpPr>
          <a:xfrm>
            <a:off x="1090186" y="3605873"/>
            <a:ext cx="308880" cy="1134720"/>
            <a:chOff x="1090186" y="3605873"/>
            <a:chExt cx="308880" cy="11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14:cNvPr>
                <p14:cNvContentPartPr/>
                <p14:nvPr/>
              </p14:nvContentPartPr>
              <p14:xfrm>
                <a:off x="1236346" y="3986033"/>
                <a:ext cx="162720" cy="75456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32026" y="3981713"/>
                  <a:ext cx="17136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14:cNvPr>
                <p14:cNvContentPartPr/>
                <p14:nvPr/>
              </p14:nvContentPartPr>
              <p14:xfrm>
                <a:off x="1090186" y="3605873"/>
                <a:ext cx="152280" cy="8460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5856" y="3601535"/>
                  <a:ext cx="160940" cy="9327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FFE98BD4-06A2-47A2-A770-C433AE9B2EF5}"/>
              </a:ext>
            </a:extLst>
          </p:cNvPr>
          <p:cNvSpPr txBox="1"/>
          <p:nvPr/>
        </p:nvSpPr>
        <p:spPr>
          <a:xfrm>
            <a:off x="5598277" y="2209800"/>
            <a:ext cx="5845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4000" b="1" dirty="0"/>
              <a:t>BAS-RHIN</a:t>
            </a:r>
          </a:p>
          <a:p>
            <a:pPr marL="285750" indent="-285750">
              <a:buFontTx/>
              <a:buChar char="-"/>
            </a:pPr>
            <a:r>
              <a:rPr lang="fr-FR" sz="4000" b="1" dirty="0"/>
              <a:t>HAUT-RHIN</a:t>
            </a:r>
          </a:p>
          <a:p>
            <a:pPr marL="285750" indent="-285750">
              <a:buFontTx/>
              <a:buChar char="-"/>
            </a:pPr>
            <a:r>
              <a:rPr lang="fr-FR" sz="4000" b="1" dirty="0"/>
              <a:t>VOSGES</a:t>
            </a:r>
          </a:p>
        </p:txBody>
      </p:sp>
      <p:pic>
        <p:nvPicPr>
          <p:cNvPr id="40" name="Image 39" descr="Une image contenant carte&#10;&#10;Description générée automatiquement">
            <a:extLst>
              <a:ext uri="{FF2B5EF4-FFF2-40B4-BE49-F238E27FC236}">
                <a16:creationId xmlns:a16="http://schemas.microsoft.com/office/drawing/2014/main" id="{42FB1C80-A7A1-49B2-A4FF-D602D405EE5C}"/>
              </a:ext>
            </a:extLst>
          </p:cNvPr>
          <p:cNvPicPr>
            <a:picLocks noChangeAspect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6" t="8897" b="62616"/>
          <a:stretch/>
        </p:blipFill>
        <p:spPr>
          <a:xfrm>
            <a:off x="738085" y="1415460"/>
            <a:ext cx="4860192" cy="4022845"/>
          </a:xfrm>
          <a:prstGeom prst="rect">
            <a:avLst/>
          </a:prstGeom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36007733-4F55-42C9-8E3D-A8E29BAAF772}"/>
                  </a:ext>
                </a:extLst>
              </p14:cNvPr>
              <p14:cNvContentPartPr/>
              <p14:nvPr/>
            </p14:nvContentPartPr>
            <p14:xfrm>
              <a:off x="3453013" y="5102801"/>
              <a:ext cx="298800" cy="432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36007733-4F55-42C9-8E3D-A8E29BAAF77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63013" y="4922801"/>
                <a:ext cx="4784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FEDAF95C-0AE1-43DF-8CB4-DB1786C2C911}"/>
                  </a:ext>
                </a:extLst>
              </p14:cNvPr>
              <p14:cNvContentPartPr/>
              <p14:nvPr/>
            </p14:nvContentPartPr>
            <p14:xfrm>
              <a:off x="3710773" y="5086961"/>
              <a:ext cx="54000" cy="1245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FEDAF95C-0AE1-43DF-8CB4-DB1786C2C91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21133" y="4907321"/>
                <a:ext cx="23364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69EE117C-3B58-420A-962D-7D8B1A8B26AC}"/>
                  </a:ext>
                </a:extLst>
              </p14:cNvPr>
              <p14:cNvContentPartPr/>
              <p14:nvPr/>
            </p14:nvContentPartPr>
            <p14:xfrm>
              <a:off x="2277973" y="4843241"/>
              <a:ext cx="2836800" cy="64332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69EE117C-3B58-420A-962D-7D8B1A8B26A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15333" y="4780601"/>
                <a:ext cx="296244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5A93625F-4ADF-4BCC-A5C0-893E45922D33}"/>
                  </a:ext>
                </a:extLst>
              </p14:cNvPr>
              <p14:cNvContentPartPr/>
              <p14:nvPr/>
            </p14:nvContentPartPr>
            <p14:xfrm>
              <a:off x="2865678" y="4695941"/>
              <a:ext cx="1729080" cy="74520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5A93625F-4ADF-4BCC-A5C0-893E45922D3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02678" y="4632941"/>
                <a:ext cx="185472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FC91A0ED-7A14-4A85-BF0C-9505C0156A74}"/>
                  </a:ext>
                </a:extLst>
              </p14:cNvPr>
              <p14:cNvContentPartPr/>
              <p14:nvPr/>
            </p14:nvContentPartPr>
            <p14:xfrm>
              <a:off x="2447358" y="5053061"/>
              <a:ext cx="650520" cy="38448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FC91A0ED-7A14-4A85-BF0C-9505C0156A7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29718" y="5035061"/>
                <a:ext cx="68616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564523EC-174D-44AD-B4B4-F28087249872}"/>
                  </a:ext>
                </a:extLst>
              </p14:cNvPr>
              <p14:cNvContentPartPr/>
              <p14:nvPr/>
            </p14:nvContentPartPr>
            <p14:xfrm>
              <a:off x="1857230" y="4670381"/>
              <a:ext cx="646200" cy="35100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564523EC-174D-44AD-B4B4-F2808724987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39590" y="4652741"/>
                <a:ext cx="68184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4D8712A5-A074-4213-A9C7-C41C2A9EC4F3}"/>
                  </a:ext>
                </a:extLst>
              </p14:cNvPr>
              <p14:cNvContentPartPr/>
              <p14:nvPr/>
            </p14:nvContentPartPr>
            <p14:xfrm>
              <a:off x="1265390" y="4488581"/>
              <a:ext cx="617040" cy="36360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4D8712A5-A074-4213-A9C7-C41C2A9EC4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47750" y="4470581"/>
                <a:ext cx="6526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E880E60D-6A98-4033-9317-C7C1C1C3029C}"/>
                  </a:ext>
                </a:extLst>
              </p14:cNvPr>
              <p14:cNvContentPartPr/>
              <p14:nvPr/>
            </p14:nvContentPartPr>
            <p14:xfrm>
              <a:off x="897350" y="3147581"/>
              <a:ext cx="344160" cy="138096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E880E60D-6A98-4033-9317-C7C1C1C3029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79710" y="3129941"/>
                <a:ext cx="379800" cy="14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0809E0EC-27B2-44F3-A5FA-9E16614B81B9}"/>
                  </a:ext>
                </a:extLst>
              </p14:cNvPr>
              <p14:cNvContentPartPr/>
              <p14:nvPr/>
            </p14:nvContentPartPr>
            <p14:xfrm>
              <a:off x="1084910" y="2648981"/>
              <a:ext cx="426600" cy="580680"/>
            </p14:xfrm>
          </p:contentPart>
        </mc:Choice>
        <mc:Fallback xmlns=""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0809E0EC-27B2-44F3-A5FA-9E16614B81B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67270" y="2630981"/>
                <a:ext cx="46224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BF81DBFB-F34C-403B-A58F-823A4DAB9C78}"/>
                  </a:ext>
                </a:extLst>
              </p14:cNvPr>
              <p14:cNvContentPartPr/>
              <p14:nvPr/>
            </p14:nvContentPartPr>
            <p14:xfrm>
              <a:off x="1442390" y="1812652"/>
              <a:ext cx="294480" cy="84564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BF81DBFB-F34C-403B-A58F-823A4DAB9C7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424750" y="1795012"/>
                <a:ext cx="330120" cy="88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e 52">
            <a:extLst>
              <a:ext uri="{FF2B5EF4-FFF2-40B4-BE49-F238E27FC236}">
                <a16:creationId xmlns:a16="http://schemas.microsoft.com/office/drawing/2014/main" id="{DCD71D40-F27D-4FB3-8507-0283449A0135}"/>
              </a:ext>
            </a:extLst>
          </p:cNvPr>
          <p:cNvGrpSpPr/>
          <p:nvPr/>
        </p:nvGrpSpPr>
        <p:grpSpPr>
          <a:xfrm>
            <a:off x="678830" y="1353652"/>
            <a:ext cx="1047240" cy="2932200"/>
            <a:chOff x="678830" y="1353652"/>
            <a:chExt cx="1047240" cy="29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FE002B88-EB91-47F5-AD9B-678FB26F3966}"/>
                    </a:ext>
                  </a:extLst>
                </p14:cNvPr>
                <p14:cNvContentPartPr/>
                <p14:nvPr/>
              </p14:nvContentPartPr>
              <p14:xfrm>
                <a:off x="1389830" y="2635301"/>
                <a:ext cx="150480" cy="7524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FE002B88-EB91-47F5-AD9B-678FB26F396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72190" y="2617301"/>
                  <a:ext cx="186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E615295A-BC6B-4536-B7F8-D778D88FF069}"/>
                    </a:ext>
                  </a:extLst>
                </p14:cNvPr>
                <p14:cNvContentPartPr/>
                <p14:nvPr/>
              </p14:nvContentPartPr>
              <p14:xfrm>
                <a:off x="1511510" y="2701541"/>
                <a:ext cx="360" cy="36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E615295A-BC6B-4536-B7F8-D778D88FF06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93510" y="26839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9041819B-804A-443A-ABCE-535BF10EDA6F}"/>
                    </a:ext>
                  </a:extLst>
                </p14:cNvPr>
                <p14:cNvContentPartPr/>
                <p14:nvPr/>
              </p14:nvContentPartPr>
              <p14:xfrm>
                <a:off x="678830" y="1353652"/>
                <a:ext cx="1047240" cy="293220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9041819B-804A-443A-ABCE-535BF10EDA6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6190" y="1290652"/>
                  <a:ext cx="1172880" cy="305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37133EE2-80F3-472C-AF9A-7828F5377A5D}"/>
                  </a:ext>
                </a:extLst>
              </p14:cNvPr>
              <p14:cNvContentPartPr/>
              <p14:nvPr/>
            </p14:nvContentPartPr>
            <p14:xfrm>
              <a:off x="750830" y="4853951"/>
              <a:ext cx="1968120" cy="587160"/>
            </p14:xfrm>
          </p:contentPart>
        </mc:Choice>
        <mc:Fallback xmlns=""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37133EE2-80F3-472C-AF9A-7828F5377A5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8190" y="4790951"/>
                <a:ext cx="209376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FDCA5037-35A2-4327-8C20-7E9E9271242F}"/>
                  </a:ext>
                </a:extLst>
              </p14:cNvPr>
              <p14:cNvContentPartPr/>
              <p14:nvPr/>
            </p14:nvContentPartPr>
            <p14:xfrm>
              <a:off x="838310" y="4743431"/>
              <a:ext cx="1464120" cy="645120"/>
            </p14:xfrm>
          </p:contentPart>
        </mc:Choice>
        <mc:Fallback xmlns=""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FDCA5037-35A2-4327-8C20-7E9E9271242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75670" y="4680791"/>
                <a:ext cx="1589760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6" name="Encre 55">
                <a:extLst>
                  <a:ext uri="{FF2B5EF4-FFF2-40B4-BE49-F238E27FC236}">
                    <a16:creationId xmlns:a16="http://schemas.microsoft.com/office/drawing/2014/main" id="{7B0DFD0C-90F4-4A5E-9FC9-4F645673B7B4}"/>
                  </a:ext>
                </a:extLst>
              </p14:cNvPr>
              <p14:cNvContentPartPr/>
              <p14:nvPr/>
            </p14:nvContentPartPr>
            <p14:xfrm>
              <a:off x="735350" y="4247711"/>
              <a:ext cx="679320" cy="744480"/>
            </p14:xfrm>
          </p:contentPart>
        </mc:Choice>
        <mc:Fallback xmlns="">
          <p:pic>
            <p:nvPicPr>
              <p:cNvPr id="56" name="Encre 55">
                <a:extLst>
                  <a:ext uri="{FF2B5EF4-FFF2-40B4-BE49-F238E27FC236}">
                    <a16:creationId xmlns:a16="http://schemas.microsoft.com/office/drawing/2014/main" id="{7B0DFD0C-90F4-4A5E-9FC9-4F645673B7B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2350" y="4184711"/>
                <a:ext cx="804960" cy="8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36BD442B-B66C-4745-B966-C69A34E8A676}"/>
                  </a:ext>
                </a:extLst>
              </p14:cNvPr>
              <p14:cNvContentPartPr/>
              <p14:nvPr/>
            </p14:nvContentPartPr>
            <p14:xfrm>
              <a:off x="4518548" y="2988667"/>
              <a:ext cx="219960" cy="219960"/>
            </p14:xfrm>
          </p:contentPart>
        </mc:Choice>
        <mc:Fallback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36BD442B-B66C-4745-B966-C69A34E8A67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09908" y="2980027"/>
                <a:ext cx="2376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032E5644-3393-4065-8227-CDBC44D1FB47}"/>
                  </a:ext>
                </a:extLst>
              </p14:cNvPr>
              <p14:cNvContentPartPr/>
              <p14:nvPr/>
            </p14:nvContentPartPr>
            <p14:xfrm>
              <a:off x="3675788" y="2489707"/>
              <a:ext cx="719280" cy="719280"/>
            </p14:xfrm>
          </p:contentPart>
        </mc:Choice>
        <mc:Fallback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032E5644-3393-4065-8227-CDBC44D1FB4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666788" y="2481067"/>
                <a:ext cx="73692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D410D115-C6B1-4CD7-9C8A-185D8252A680}"/>
                  </a:ext>
                </a:extLst>
              </p14:cNvPr>
              <p14:cNvContentPartPr/>
              <p14:nvPr/>
            </p14:nvContentPartPr>
            <p14:xfrm>
              <a:off x="3457628" y="2565307"/>
              <a:ext cx="1203840" cy="1203840"/>
            </p14:xfrm>
          </p:contentPart>
        </mc:Choice>
        <mc:Fallback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D410D115-C6B1-4CD7-9C8A-185D8252A68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448628" y="2556307"/>
                <a:ext cx="1221480" cy="12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0211A0F5-8247-4F52-8AEC-374D71FAFCE8}"/>
                  </a:ext>
                </a:extLst>
              </p14:cNvPr>
              <p14:cNvContentPartPr/>
              <p14:nvPr/>
            </p14:nvContentPartPr>
            <p14:xfrm>
              <a:off x="3033908" y="2485387"/>
              <a:ext cx="1422000" cy="1422000"/>
            </p14:xfrm>
          </p:contentPart>
        </mc:Choice>
        <mc:Fallback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0211A0F5-8247-4F52-8AEC-374D71FAFCE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024908" y="2476747"/>
                <a:ext cx="1439640" cy="14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BE81D67B-2C4C-4A8B-9F13-F770CAEF3AC4}"/>
                  </a:ext>
                </a:extLst>
              </p14:cNvPr>
              <p14:cNvContentPartPr/>
              <p14:nvPr/>
            </p14:nvContentPartPr>
            <p14:xfrm>
              <a:off x="2035628" y="1856107"/>
              <a:ext cx="2181600" cy="2181600"/>
            </p14:xfrm>
          </p:contentPart>
        </mc:Choice>
        <mc:Fallback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BE81D67B-2C4C-4A8B-9F13-F770CAEF3AC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026628" y="1847467"/>
                <a:ext cx="2199240" cy="21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9793108C-21BF-4C2D-87C6-0A5AACF0313D}"/>
                  </a:ext>
                </a:extLst>
              </p14:cNvPr>
              <p14:cNvContentPartPr/>
              <p14:nvPr/>
            </p14:nvContentPartPr>
            <p14:xfrm>
              <a:off x="1737908" y="1893907"/>
              <a:ext cx="2149200" cy="2149200"/>
            </p14:xfrm>
          </p:contentPart>
        </mc:Choice>
        <mc:Fallback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9793108C-21BF-4C2D-87C6-0A5AACF0313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728908" y="1885267"/>
                <a:ext cx="2166840" cy="21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91221CF8-EF19-4707-954E-5B775F42EA9D}"/>
                  </a:ext>
                </a:extLst>
              </p14:cNvPr>
              <p14:cNvContentPartPr/>
              <p14:nvPr/>
            </p14:nvContentPartPr>
            <p14:xfrm>
              <a:off x="1704068" y="2229427"/>
              <a:ext cx="360" cy="360"/>
            </p14:xfrm>
          </p:contentPart>
        </mc:Choice>
        <mc:Fallback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91221CF8-EF19-4707-954E-5B775F42EA9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695428" y="22207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0" name="Encre 59">
                <a:extLst>
                  <a:ext uri="{FF2B5EF4-FFF2-40B4-BE49-F238E27FC236}">
                    <a16:creationId xmlns:a16="http://schemas.microsoft.com/office/drawing/2014/main" id="{4722D7B3-AB52-4E30-B5B5-A6459CF4EBA5}"/>
                  </a:ext>
                </a:extLst>
              </p14:cNvPr>
              <p14:cNvContentPartPr/>
              <p14:nvPr/>
            </p14:nvContentPartPr>
            <p14:xfrm>
              <a:off x="1704068" y="2229427"/>
              <a:ext cx="1900080" cy="1900080"/>
            </p14:xfrm>
          </p:contentPart>
        </mc:Choice>
        <mc:Fallback>
          <p:pic>
            <p:nvPicPr>
              <p:cNvPr id="60" name="Encre 59">
                <a:extLst>
                  <a:ext uri="{FF2B5EF4-FFF2-40B4-BE49-F238E27FC236}">
                    <a16:creationId xmlns:a16="http://schemas.microsoft.com/office/drawing/2014/main" id="{4722D7B3-AB52-4E30-B5B5-A6459CF4EBA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95428" y="2220787"/>
                <a:ext cx="1917720" cy="19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1" name="Encre 60">
                <a:extLst>
                  <a:ext uri="{FF2B5EF4-FFF2-40B4-BE49-F238E27FC236}">
                    <a16:creationId xmlns:a16="http://schemas.microsoft.com/office/drawing/2014/main" id="{C1104506-ED79-4C53-B998-FE817C3FD24B}"/>
                  </a:ext>
                </a:extLst>
              </p14:cNvPr>
              <p14:cNvContentPartPr/>
              <p14:nvPr/>
            </p14:nvContentPartPr>
            <p14:xfrm>
              <a:off x="1578428" y="2514907"/>
              <a:ext cx="1544040" cy="1544040"/>
            </p14:xfrm>
          </p:contentPart>
        </mc:Choice>
        <mc:Fallback>
          <p:pic>
            <p:nvPicPr>
              <p:cNvPr id="61" name="Encre 60">
                <a:extLst>
                  <a:ext uri="{FF2B5EF4-FFF2-40B4-BE49-F238E27FC236}">
                    <a16:creationId xmlns:a16="http://schemas.microsoft.com/office/drawing/2014/main" id="{C1104506-ED79-4C53-B998-FE817C3FD24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569428" y="2505907"/>
                <a:ext cx="1561680" cy="15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2" name="Encre 61">
                <a:extLst>
                  <a:ext uri="{FF2B5EF4-FFF2-40B4-BE49-F238E27FC236}">
                    <a16:creationId xmlns:a16="http://schemas.microsoft.com/office/drawing/2014/main" id="{007DDA69-C046-46B4-BAE1-A5C0D4FAF335}"/>
                  </a:ext>
                </a:extLst>
              </p14:cNvPr>
              <p14:cNvContentPartPr/>
              <p14:nvPr/>
            </p14:nvContentPartPr>
            <p14:xfrm>
              <a:off x="1398068" y="2720107"/>
              <a:ext cx="360" cy="360"/>
            </p14:xfrm>
          </p:contentPart>
        </mc:Choice>
        <mc:Fallback>
          <p:pic>
            <p:nvPicPr>
              <p:cNvPr id="62" name="Encre 61">
                <a:extLst>
                  <a:ext uri="{FF2B5EF4-FFF2-40B4-BE49-F238E27FC236}">
                    <a16:creationId xmlns:a16="http://schemas.microsoft.com/office/drawing/2014/main" id="{007DDA69-C046-46B4-BAE1-A5C0D4FAF33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389068" y="27114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3" name="Encre 62">
                <a:extLst>
                  <a:ext uri="{FF2B5EF4-FFF2-40B4-BE49-F238E27FC236}">
                    <a16:creationId xmlns:a16="http://schemas.microsoft.com/office/drawing/2014/main" id="{A5A87594-F412-4D82-BCA6-AF86DF81AFA9}"/>
                  </a:ext>
                </a:extLst>
              </p14:cNvPr>
              <p14:cNvContentPartPr/>
              <p14:nvPr/>
            </p14:nvContentPartPr>
            <p14:xfrm>
              <a:off x="1398068" y="2720107"/>
              <a:ext cx="1767600" cy="1767600"/>
            </p14:xfrm>
          </p:contentPart>
        </mc:Choice>
        <mc:Fallback>
          <p:pic>
            <p:nvPicPr>
              <p:cNvPr id="63" name="Encre 62">
                <a:extLst>
                  <a:ext uri="{FF2B5EF4-FFF2-40B4-BE49-F238E27FC236}">
                    <a16:creationId xmlns:a16="http://schemas.microsoft.com/office/drawing/2014/main" id="{A5A87594-F412-4D82-BCA6-AF86DF81AFA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89068" y="2711467"/>
                <a:ext cx="1785240" cy="17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4" name="Encre 63">
                <a:extLst>
                  <a:ext uri="{FF2B5EF4-FFF2-40B4-BE49-F238E27FC236}">
                    <a16:creationId xmlns:a16="http://schemas.microsoft.com/office/drawing/2014/main" id="{445605AB-878E-4575-8CB5-4591BD0BD1B1}"/>
                  </a:ext>
                </a:extLst>
              </p14:cNvPr>
              <p14:cNvContentPartPr/>
              <p14:nvPr/>
            </p14:nvContentPartPr>
            <p14:xfrm>
              <a:off x="1242908" y="2959507"/>
              <a:ext cx="1958760" cy="1958760"/>
            </p14:xfrm>
          </p:contentPart>
        </mc:Choice>
        <mc:Fallback>
          <p:pic>
            <p:nvPicPr>
              <p:cNvPr id="64" name="Encre 63">
                <a:extLst>
                  <a:ext uri="{FF2B5EF4-FFF2-40B4-BE49-F238E27FC236}">
                    <a16:creationId xmlns:a16="http://schemas.microsoft.com/office/drawing/2014/main" id="{445605AB-878E-4575-8CB5-4591BD0BD1B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233908" y="2950507"/>
                <a:ext cx="1976400" cy="19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5" name="Encre 64">
                <a:extLst>
                  <a:ext uri="{FF2B5EF4-FFF2-40B4-BE49-F238E27FC236}">
                    <a16:creationId xmlns:a16="http://schemas.microsoft.com/office/drawing/2014/main" id="{59E32C3A-6F30-4135-8B99-A0EA1808A1E8}"/>
                  </a:ext>
                </a:extLst>
              </p14:cNvPr>
              <p14:cNvContentPartPr/>
              <p14:nvPr/>
            </p14:nvContentPartPr>
            <p14:xfrm>
              <a:off x="1188188" y="3265507"/>
              <a:ext cx="1852560" cy="1852560"/>
            </p14:xfrm>
          </p:contentPart>
        </mc:Choice>
        <mc:Fallback>
          <p:pic>
            <p:nvPicPr>
              <p:cNvPr id="65" name="Encre 64">
                <a:extLst>
                  <a:ext uri="{FF2B5EF4-FFF2-40B4-BE49-F238E27FC236}">
                    <a16:creationId xmlns:a16="http://schemas.microsoft.com/office/drawing/2014/main" id="{59E32C3A-6F30-4135-8B99-A0EA1808A1E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79548" y="3256867"/>
                <a:ext cx="1870200" cy="18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6" name="Encre 65">
                <a:extLst>
                  <a:ext uri="{FF2B5EF4-FFF2-40B4-BE49-F238E27FC236}">
                    <a16:creationId xmlns:a16="http://schemas.microsoft.com/office/drawing/2014/main" id="{27B6C6A2-57E2-4F17-BBB5-252FD03B4463}"/>
                  </a:ext>
                </a:extLst>
              </p14:cNvPr>
              <p14:cNvContentPartPr/>
              <p14:nvPr/>
            </p14:nvContentPartPr>
            <p14:xfrm>
              <a:off x="1028708" y="3467107"/>
              <a:ext cx="1771920" cy="1771920"/>
            </p14:xfrm>
          </p:contentPart>
        </mc:Choice>
        <mc:Fallback>
          <p:pic>
            <p:nvPicPr>
              <p:cNvPr id="66" name="Encre 65">
                <a:extLst>
                  <a:ext uri="{FF2B5EF4-FFF2-40B4-BE49-F238E27FC236}">
                    <a16:creationId xmlns:a16="http://schemas.microsoft.com/office/drawing/2014/main" id="{27B6C6A2-57E2-4F17-BBB5-252FD03B446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20068" y="3458107"/>
                <a:ext cx="1789560" cy="17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7" name="Encre 66">
                <a:extLst>
                  <a:ext uri="{FF2B5EF4-FFF2-40B4-BE49-F238E27FC236}">
                    <a16:creationId xmlns:a16="http://schemas.microsoft.com/office/drawing/2014/main" id="{05892065-185E-4E60-ABC5-1F12F8138963}"/>
                  </a:ext>
                </a:extLst>
              </p14:cNvPr>
              <p14:cNvContentPartPr/>
              <p14:nvPr/>
            </p14:nvContentPartPr>
            <p14:xfrm>
              <a:off x="1045628" y="3886507"/>
              <a:ext cx="864000" cy="864000"/>
            </p14:xfrm>
          </p:contentPart>
        </mc:Choice>
        <mc:Fallback>
          <p:pic>
            <p:nvPicPr>
              <p:cNvPr id="67" name="Encre 66">
                <a:extLst>
                  <a:ext uri="{FF2B5EF4-FFF2-40B4-BE49-F238E27FC236}">
                    <a16:creationId xmlns:a16="http://schemas.microsoft.com/office/drawing/2014/main" id="{05892065-185E-4E60-ABC5-1F12F813896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36988" y="3877507"/>
                <a:ext cx="881640" cy="8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294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14:cNvPr>
              <p14:cNvContentPartPr/>
              <p14:nvPr/>
            </p14:nvContentPartPr>
            <p14:xfrm>
              <a:off x="5032988" y="4680667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8988" y="457266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14:cNvPr>
              <p14:cNvContentPartPr/>
              <p14:nvPr/>
            </p14:nvContentPartPr>
            <p14:xfrm>
              <a:off x="5305508" y="4278187"/>
              <a:ext cx="113760" cy="795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1337" y="4170187"/>
                <a:ext cx="221742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14:cNvPr>
              <p14:cNvContentPartPr/>
              <p14:nvPr/>
            </p14:nvContentPartPr>
            <p14:xfrm>
              <a:off x="5138828" y="4361707"/>
              <a:ext cx="154800" cy="1472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4828" y="4253707"/>
                <a:ext cx="262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14:cNvPr>
              <p14:cNvContentPartPr/>
              <p14:nvPr/>
            </p14:nvContentPartPr>
            <p14:xfrm>
              <a:off x="5069348" y="4462507"/>
              <a:ext cx="64800" cy="23832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5046" y="4354507"/>
                <a:ext cx="173041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14:cNvPr>
              <p14:cNvContentPartPr/>
              <p14:nvPr/>
            </p14:nvContentPartPr>
            <p14:xfrm>
              <a:off x="5125148" y="4504627"/>
              <a:ext cx="9720" cy="21060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9071" y="4396627"/>
                <a:ext cx="1215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14:cNvPr>
              <p14:cNvContentPartPr/>
              <p14:nvPr/>
            </p14:nvContentPartPr>
            <p14:xfrm>
              <a:off x="4876028" y="5116987"/>
              <a:ext cx="283680" cy="32364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22028" y="5008867"/>
                <a:ext cx="391320" cy="5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14:cNvPr>
              <p14:cNvContentPartPr/>
              <p14:nvPr/>
            </p14:nvContentPartPr>
            <p14:xfrm>
              <a:off x="5032268" y="4655467"/>
              <a:ext cx="26640" cy="3218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7528" y="4547588"/>
                <a:ext cx="135755" cy="53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14:cNvPr>
              <p14:cNvContentPartPr/>
              <p14:nvPr/>
            </p14:nvContentPartPr>
            <p14:xfrm>
              <a:off x="4905548" y="5208427"/>
              <a:ext cx="343440" cy="75780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51548" y="5100376"/>
                <a:ext cx="451080" cy="97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14:cNvPr>
              <p14:cNvContentPartPr/>
              <p14:nvPr/>
            </p14:nvContentPartPr>
            <p14:xfrm>
              <a:off x="5076548" y="5309947"/>
              <a:ext cx="99360" cy="33192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22548" y="5201947"/>
                <a:ext cx="20700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14:cNvPr>
              <p14:cNvContentPartPr/>
              <p14:nvPr/>
            </p14:nvContentPartPr>
            <p14:xfrm>
              <a:off x="4564988" y="5276107"/>
              <a:ext cx="267120" cy="39780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10915" y="5168009"/>
                <a:ext cx="374905" cy="613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14:cNvPr>
              <p14:cNvContentPartPr/>
              <p14:nvPr/>
            </p14:nvContentPartPr>
            <p14:xfrm>
              <a:off x="2102948" y="5376907"/>
              <a:ext cx="657000" cy="15948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48918" y="5268663"/>
                <a:ext cx="764699" cy="375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14:cNvPr>
              <p14:cNvContentPartPr/>
              <p14:nvPr/>
            </p14:nvContentPartPr>
            <p14:xfrm>
              <a:off x="4845068" y="5102947"/>
              <a:ext cx="178200" cy="9324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91177" y="4994947"/>
                <a:ext cx="285623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14:cNvPr>
              <p14:cNvContentPartPr/>
              <p14:nvPr/>
            </p14:nvContentPartPr>
            <p14:xfrm>
              <a:off x="6658388" y="4147507"/>
              <a:ext cx="633240" cy="27576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04388" y="4039507"/>
                <a:ext cx="74088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14:cNvPr>
              <p14:cNvContentPartPr/>
              <p14:nvPr/>
            </p14:nvContentPartPr>
            <p14:xfrm>
              <a:off x="5723828" y="1293427"/>
              <a:ext cx="1893600" cy="48528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69828" y="1185427"/>
                <a:ext cx="200124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14:cNvPr>
              <p14:cNvContentPartPr/>
              <p14:nvPr/>
            </p14:nvContentPartPr>
            <p14:xfrm>
              <a:off x="4655708" y="4621987"/>
              <a:ext cx="536760" cy="101232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46714" y="4612984"/>
                <a:ext cx="554388" cy="1029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14:cNvPr>
              <p14:cNvContentPartPr/>
              <p14:nvPr/>
            </p14:nvContentPartPr>
            <p14:xfrm>
              <a:off x="4083668" y="3553147"/>
              <a:ext cx="1202400" cy="252216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20668" y="3490147"/>
                <a:ext cx="1328040" cy="26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14:cNvPr>
              <p14:cNvContentPartPr/>
              <p14:nvPr/>
            </p14:nvContentPartPr>
            <p14:xfrm>
              <a:off x="975428" y="3531187"/>
              <a:ext cx="2755440" cy="252684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12428" y="3468196"/>
                <a:ext cx="2881080" cy="2652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14:cNvPr>
              <p14:cNvContentPartPr/>
              <p14:nvPr/>
            </p14:nvContentPartPr>
            <p14:xfrm>
              <a:off x="1247588" y="3971827"/>
              <a:ext cx="146520" cy="39456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43268" y="3967507"/>
                <a:ext cx="1551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14:cNvPr>
              <p14:cNvContentPartPr/>
              <p14:nvPr/>
            </p14:nvContentPartPr>
            <p14:xfrm>
              <a:off x="1215908" y="4195387"/>
              <a:ext cx="190080" cy="98172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11596" y="4191067"/>
                <a:ext cx="198704" cy="9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e 33">
            <a:extLst>
              <a:ext uri="{FF2B5EF4-FFF2-40B4-BE49-F238E27FC236}">
                <a16:creationId xmlns:a16="http://schemas.microsoft.com/office/drawing/2014/main" id="{E5140BBF-9354-4337-9653-D6EB4EE6A413}"/>
              </a:ext>
            </a:extLst>
          </p:cNvPr>
          <p:cNvGrpSpPr/>
          <p:nvPr/>
        </p:nvGrpSpPr>
        <p:grpSpPr>
          <a:xfrm>
            <a:off x="5108588" y="4473473"/>
            <a:ext cx="133926" cy="289800"/>
            <a:chOff x="5108588" y="4473473"/>
            <a:chExt cx="133926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6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45588" y="45589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132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45588" y="4558254"/>
                  <a:ext cx="126000" cy="158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14:cNvPr>
                <p14:cNvContentPartPr/>
                <p14:nvPr/>
              </p14:nvContentPartPr>
              <p14:xfrm>
                <a:off x="5223794" y="4473473"/>
                <a:ext cx="18720" cy="28980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19389" y="4469158"/>
                  <a:ext cx="27529" cy="2984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14:cNvPr>
              <p14:cNvContentPartPr/>
              <p14:nvPr/>
            </p14:nvContentPartPr>
            <p14:xfrm>
              <a:off x="1307266" y="4141913"/>
              <a:ext cx="19080" cy="1116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02946" y="4137593"/>
                <a:ext cx="277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e 37">
            <a:extLst>
              <a:ext uri="{FF2B5EF4-FFF2-40B4-BE49-F238E27FC236}">
                <a16:creationId xmlns:a16="http://schemas.microsoft.com/office/drawing/2014/main" id="{8E4188CF-351B-4C36-B097-2E57F060A06E}"/>
              </a:ext>
            </a:extLst>
          </p:cNvPr>
          <p:cNvGrpSpPr/>
          <p:nvPr/>
        </p:nvGrpSpPr>
        <p:grpSpPr>
          <a:xfrm>
            <a:off x="1090186" y="3605873"/>
            <a:ext cx="308880" cy="1134720"/>
            <a:chOff x="1090186" y="3605873"/>
            <a:chExt cx="308880" cy="11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14:cNvPr>
                <p14:cNvContentPartPr/>
                <p14:nvPr/>
              </p14:nvContentPartPr>
              <p14:xfrm>
                <a:off x="1236346" y="3986033"/>
                <a:ext cx="162720" cy="75456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32026" y="3981713"/>
                  <a:ext cx="17136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14:cNvPr>
                <p14:cNvContentPartPr/>
                <p14:nvPr/>
              </p14:nvContentPartPr>
              <p14:xfrm>
                <a:off x="1090186" y="3605873"/>
                <a:ext cx="152280" cy="8460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5856" y="3601535"/>
                  <a:ext cx="160940" cy="9327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FFE98BD4-06A2-47A2-A770-C433AE9B2EF5}"/>
              </a:ext>
            </a:extLst>
          </p:cNvPr>
          <p:cNvSpPr txBox="1"/>
          <p:nvPr/>
        </p:nvSpPr>
        <p:spPr>
          <a:xfrm>
            <a:off x="5598277" y="2209800"/>
            <a:ext cx="5845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4000" b="1" dirty="0"/>
              <a:t>DOUBS</a:t>
            </a:r>
          </a:p>
          <a:p>
            <a:pPr marL="285750" indent="-285750">
              <a:buFontTx/>
              <a:buChar char="-"/>
            </a:pPr>
            <a:r>
              <a:rPr lang="fr-FR" sz="4000" b="1" dirty="0"/>
              <a:t>COTE-D’OR</a:t>
            </a:r>
          </a:p>
          <a:p>
            <a:pPr marL="285750" indent="-285750">
              <a:buFontTx/>
              <a:buChar char="-"/>
            </a:pPr>
            <a:r>
              <a:rPr lang="fr-FR" sz="4000" b="1" dirty="0"/>
              <a:t>HAUTE-SAÔNE</a:t>
            </a:r>
          </a:p>
          <a:p>
            <a:pPr marL="285750" indent="-285750">
              <a:buFontTx/>
              <a:buChar char="-"/>
            </a:pPr>
            <a:r>
              <a:rPr lang="fr-FR" sz="4000" b="1" dirty="0"/>
              <a:t>JURA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36007733-4F55-42C9-8E3D-A8E29BAAF772}"/>
                  </a:ext>
                </a:extLst>
              </p14:cNvPr>
              <p14:cNvContentPartPr/>
              <p14:nvPr/>
            </p14:nvContentPartPr>
            <p14:xfrm>
              <a:off x="3453013" y="5102801"/>
              <a:ext cx="298800" cy="432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36007733-4F55-42C9-8E3D-A8E29BAAF77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63013" y="4922801"/>
                <a:ext cx="4784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FEDAF95C-0AE1-43DF-8CB4-DB1786C2C911}"/>
                  </a:ext>
                </a:extLst>
              </p14:cNvPr>
              <p14:cNvContentPartPr/>
              <p14:nvPr/>
            </p14:nvContentPartPr>
            <p14:xfrm>
              <a:off x="3710773" y="5086961"/>
              <a:ext cx="54000" cy="1245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FEDAF95C-0AE1-43DF-8CB4-DB1786C2C91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20169" y="4906961"/>
                <a:ext cx="234846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69EE117C-3B58-420A-962D-7D8B1A8B26AC}"/>
                  </a:ext>
                </a:extLst>
              </p14:cNvPr>
              <p14:cNvContentPartPr/>
              <p14:nvPr/>
            </p14:nvContentPartPr>
            <p14:xfrm>
              <a:off x="2277973" y="4843241"/>
              <a:ext cx="2836800" cy="64332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69EE117C-3B58-420A-962D-7D8B1A8B26A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14973" y="4780241"/>
                <a:ext cx="296244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5A93625F-4ADF-4BCC-A5C0-893E45922D33}"/>
                  </a:ext>
                </a:extLst>
              </p14:cNvPr>
              <p14:cNvContentPartPr/>
              <p14:nvPr/>
            </p14:nvContentPartPr>
            <p14:xfrm>
              <a:off x="2865678" y="4695941"/>
              <a:ext cx="1729080" cy="74520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5A93625F-4ADF-4BCC-A5C0-893E45922D3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02678" y="4632971"/>
                <a:ext cx="1854720" cy="870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FC91A0ED-7A14-4A85-BF0C-9505C0156A74}"/>
                  </a:ext>
                </a:extLst>
              </p14:cNvPr>
              <p14:cNvContentPartPr/>
              <p14:nvPr/>
            </p14:nvContentPartPr>
            <p14:xfrm>
              <a:off x="2447358" y="5053061"/>
              <a:ext cx="650520" cy="38448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FC91A0ED-7A14-4A85-BF0C-9505C0156A7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29358" y="5035061"/>
                <a:ext cx="68616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564523EC-174D-44AD-B4B4-F28087249872}"/>
                  </a:ext>
                </a:extLst>
              </p14:cNvPr>
              <p14:cNvContentPartPr/>
              <p14:nvPr/>
            </p14:nvContentPartPr>
            <p14:xfrm>
              <a:off x="1857230" y="4670381"/>
              <a:ext cx="646200" cy="35100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564523EC-174D-44AD-B4B4-F2808724987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39230" y="4652363"/>
                <a:ext cx="681840" cy="386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4D8712A5-A074-4213-A9C7-C41C2A9EC4F3}"/>
                  </a:ext>
                </a:extLst>
              </p14:cNvPr>
              <p14:cNvContentPartPr/>
              <p14:nvPr/>
            </p14:nvContentPartPr>
            <p14:xfrm>
              <a:off x="1265390" y="4488581"/>
              <a:ext cx="617040" cy="36360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4D8712A5-A074-4213-A9C7-C41C2A9EC4F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47390" y="4470599"/>
                <a:ext cx="652680" cy="399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E880E60D-6A98-4033-9317-C7C1C1C3029C}"/>
                  </a:ext>
                </a:extLst>
              </p14:cNvPr>
              <p14:cNvContentPartPr/>
              <p14:nvPr/>
            </p14:nvContentPartPr>
            <p14:xfrm>
              <a:off x="897350" y="3147581"/>
              <a:ext cx="344160" cy="138096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E880E60D-6A98-4033-9317-C7C1C1C3029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79350" y="3129581"/>
                <a:ext cx="379800" cy="14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0809E0EC-27B2-44F3-A5FA-9E16614B81B9}"/>
                  </a:ext>
                </a:extLst>
              </p14:cNvPr>
              <p14:cNvContentPartPr/>
              <p14:nvPr/>
            </p14:nvContentPartPr>
            <p14:xfrm>
              <a:off x="1084910" y="2648981"/>
              <a:ext cx="426600" cy="580680"/>
            </p14:xfrm>
          </p:contentPart>
        </mc:Choice>
        <mc:Fallback xmlns=""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0809E0EC-27B2-44F3-A5FA-9E16614B81B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66910" y="2630981"/>
                <a:ext cx="46224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BF81DBFB-F34C-403B-A58F-823A4DAB9C78}"/>
                  </a:ext>
                </a:extLst>
              </p14:cNvPr>
              <p14:cNvContentPartPr/>
              <p14:nvPr/>
            </p14:nvContentPartPr>
            <p14:xfrm>
              <a:off x="1442390" y="1812652"/>
              <a:ext cx="294480" cy="84564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BF81DBFB-F34C-403B-A58F-823A4DAB9C7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424390" y="1794652"/>
                <a:ext cx="330120" cy="88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e 52">
            <a:extLst>
              <a:ext uri="{FF2B5EF4-FFF2-40B4-BE49-F238E27FC236}">
                <a16:creationId xmlns:a16="http://schemas.microsoft.com/office/drawing/2014/main" id="{DCD71D40-F27D-4FB3-8507-0283449A0135}"/>
              </a:ext>
            </a:extLst>
          </p:cNvPr>
          <p:cNvGrpSpPr/>
          <p:nvPr/>
        </p:nvGrpSpPr>
        <p:grpSpPr>
          <a:xfrm>
            <a:off x="678830" y="1353652"/>
            <a:ext cx="1047240" cy="2932200"/>
            <a:chOff x="678830" y="1353652"/>
            <a:chExt cx="1047240" cy="29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FE002B88-EB91-47F5-AD9B-678FB26F3966}"/>
                    </a:ext>
                  </a:extLst>
                </p14:cNvPr>
                <p14:cNvContentPartPr/>
                <p14:nvPr/>
              </p14:nvContentPartPr>
              <p14:xfrm>
                <a:off x="1389830" y="2635301"/>
                <a:ext cx="150480" cy="7524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FE002B88-EB91-47F5-AD9B-678FB26F396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71830" y="2617301"/>
                  <a:ext cx="186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E615295A-BC6B-4536-B7F8-D778D88FF069}"/>
                    </a:ext>
                  </a:extLst>
                </p14:cNvPr>
                <p14:cNvContentPartPr/>
                <p14:nvPr/>
              </p14:nvContentPartPr>
              <p14:xfrm>
                <a:off x="1511510" y="2701541"/>
                <a:ext cx="360" cy="36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E615295A-BC6B-4536-B7F8-D778D88FF06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93510" y="268354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9041819B-804A-443A-ABCE-535BF10EDA6F}"/>
                    </a:ext>
                  </a:extLst>
                </p14:cNvPr>
                <p14:cNvContentPartPr/>
                <p14:nvPr/>
              </p14:nvContentPartPr>
              <p14:xfrm>
                <a:off x="678830" y="1353652"/>
                <a:ext cx="1047240" cy="293220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9041819B-804A-443A-ABCE-535BF10EDA6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5808" y="1290652"/>
                  <a:ext cx="1172923" cy="305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37133EE2-80F3-472C-AF9A-7828F5377A5D}"/>
                  </a:ext>
                </a:extLst>
              </p14:cNvPr>
              <p14:cNvContentPartPr/>
              <p14:nvPr/>
            </p14:nvContentPartPr>
            <p14:xfrm>
              <a:off x="750830" y="4853951"/>
              <a:ext cx="1968120" cy="587160"/>
            </p14:xfrm>
          </p:contentPart>
        </mc:Choice>
        <mc:Fallback xmlns=""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37133EE2-80F3-472C-AF9A-7828F5377A5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7830" y="4790990"/>
                <a:ext cx="2093760" cy="712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FDCA5037-35A2-4327-8C20-7E9E9271242F}"/>
                  </a:ext>
                </a:extLst>
              </p14:cNvPr>
              <p14:cNvContentPartPr/>
              <p14:nvPr/>
            </p14:nvContentPartPr>
            <p14:xfrm>
              <a:off x="838310" y="4743431"/>
              <a:ext cx="1464120" cy="645120"/>
            </p14:xfrm>
          </p:contentPart>
        </mc:Choice>
        <mc:Fallback xmlns=""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FDCA5037-35A2-4327-8C20-7E9E9271242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5310" y="4680431"/>
                <a:ext cx="1589760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Encre 55">
                <a:extLst>
                  <a:ext uri="{FF2B5EF4-FFF2-40B4-BE49-F238E27FC236}">
                    <a16:creationId xmlns:a16="http://schemas.microsoft.com/office/drawing/2014/main" id="{7B0DFD0C-90F4-4A5E-9FC9-4F645673B7B4}"/>
                  </a:ext>
                </a:extLst>
              </p14:cNvPr>
              <p14:cNvContentPartPr/>
              <p14:nvPr/>
            </p14:nvContentPartPr>
            <p14:xfrm>
              <a:off x="735350" y="4247711"/>
              <a:ext cx="679320" cy="744480"/>
            </p14:xfrm>
          </p:contentPart>
        </mc:Choice>
        <mc:Fallback xmlns="">
          <p:pic>
            <p:nvPicPr>
              <p:cNvPr id="56" name="Encre 55">
                <a:extLst>
                  <a:ext uri="{FF2B5EF4-FFF2-40B4-BE49-F238E27FC236}">
                    <a16:creationId xmlns:a16="http://schemas.microsoft.com/office/drawing/2014/main" id="{7B0DFD0C-90F4-4A5E-9FC9-4F645673B7B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72350" y="4184741"/>
                <a:ext cx="804960" cy="870059"/>
              </a:xfrm>
              <a:prstGeom prst="rect">
                <a:avLst/>
              </a:prstGeom>
            </p:spPr>
          </p:pic>
        </mc:Fallback>
      </mc:AlternateContent>
      <p:pic>
        <p:nvPicPr>
          <p:cNvPr id="57" name="Image 56" descr="Une image contenant carte&#10;&#10;Description générée automatiquement">
            <a:extLst>
              <a:ext uri="{FF2B5EF4-FFF2-40B4-BE49-F238E27FC236}">
                <a16:creationId xmlns:a16="http://schemas.microsoft.com/office/drawing/2014/main" id="{FAC8642E-9F86-46FC-83B9-DBC818F1F781}"/>
              </a:ext>
            </a:extLst>
          </p:cNvPr>
          <p:cNvPicPr>
            <a:picLocks noChangeAspect="1"/>
          </p:cNvPicPr>
          <p:nvPr/>
        </p:nvPicPr>
        <p:blipFill rotWithShape="1"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8" t="27404" r="7207" b="48553"/>
          <a:stretch/>
        </p:blipFill>
        <p:spPr>
          <a:xfrm>
            <a:off x="648286" y="1522225"/>
            <a:ext cx="4961939" cy="3884485"/>
          </a:xfrm>
          <a:prstGeom prst="rect">
            <a:avLst/>
          </a:prstGeom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14:cNvPr>
              <p14:cNvContentPartPr/>
              <p14:nvPr/>
            </p14:nvContentPartPr>
            <p14:xfrm>
              <a:off x="5813108" y="1123507"/>
              <a:ext cx="978840" cy="11808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759108" y="1015507"/>
                <a:ext cx="1086480" cy="3337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44726FD-3D04-4282-AB7A-AB22A4253954}"/>
              </a:ext>
            </a:extLst>
          </p:cNvPr>
          <p:cNvSpPr/>
          <p:nvPr/>
        </p:nvSpPr>
        <p:spPr>
          <a:xfrm>
            <a:off x="5598277" y="833590"/>
            <a:ext cx="5845303" cy="1013988"/>
          </a:xfrm>
          <a:prstGeom prst="rect">
            <a:avLst/>
          </a:prstGeom>
          <a:solidFill>
            <a:srgbClr val="A3D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</a:rPr>
              <a:t>RÉGION BOURGOGNE FRANCHE-COMTÉ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2FC8919E-7CDB-45DB-85BC-0AD647E760D6}"/>
                  </a:ext>
                </a:extLst>
              </p14:cNvPr>
              <p14:cNvContentPartPr/>
              <p14:nvPr/>
            </p14:nvContentPartPr>
            <p14:xfrm>
              <a:off x="5458950" y="3313710"/>
              <a:ext cx="146880" cy="10692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2FC8919E-7CDB-45DB-85BC-0AD647E760D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396310" y="3250710"/>
                <a:ext cx="2725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9508D30E-BA01-4D5C-9B8B-93D1C5577636}"/>
                  </a:ext>
                </a:extLst>
              </p14:cNvPr>
              <p14:cNvContentPartPr/>
              <p14:nvPr/>
            </p14:nvContentPartPr>
            <p14:xfrm>
              <a:off x="5439510" y="3100590"/>
              <a:ext cx="152280" cy="6408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9508D30E-BA01-4D5C-9B8B-93D1C557763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76510" y="3037950"/>
                <a:ext cx="2779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184597D2-FE1F-4765-9763-7AD3AA0F4C9B}"/>
                  </a:ext>
                </a:extLst>
              </p14:cNvPr>
              <p14:cNvContentPartPr/>
              <p14:nvPr/>
            </p14:nvContentPartPr>
            <p14:xfrm>
              <a:off x="4169430" y="4813470"/>
              <a:ext cx="1233360" cy="579240"/>
            </p14:xfrm>
          </p:contentPart>
        </mc:Choice>
        <mc:Fallback xmlns=""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184597D2-FE1F-4765-9763-7AD3AA0F4C9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06790" y="4750470"/>
                <a:ext cx="1359000" cy="7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82E90ABC-3421-46DD-8774-44E3397488D5}"/>
                  </a:ext>
                </a:extLst>
              </p14:cNvPr>
              <p14:cNvContentPartPr/>
              <p14:nvPr/>
            </p14:nvContentPartPr>
            <p14:xfrm>
              <a:off x="4700070" y="5010390"/>
              <a:ext cx="573480" cy="33228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82E90ABC-3421-46DD-8774-44E3397488D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637430" y="4947390"/>
                <a:ext cx="69912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6CED98C1-BE20-491B-A32B-DB2B06814113}"/>
                  </a:ext>
                </a:extLst>
              </p14:cNvPr>
              <p14:cNvContentPartPr/>
              <p14:nvPr/>
            </p14:nvContentPartPr>
            <p14:xfrm>
              <a:off x="4249710" y="4895550"/>
              <a:ext cx="1026000" cy="500040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6CED98C1-BE20-491B-A32B-DB2B0681411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187070" y="4832910"/>
                <a:ext cx="115164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0" name="Encre 59">
                <a:extLst>
                  <a:ext uri="{FF2B5EF4-FFF2-40B4-BE49-F238E27FC236}">
                    <a16:creationId xmlns:a16="http://schemas.microsoft.com/office/drawing/2014/main" id="{942D54AC-4945-4623-91C9-DC1B92A08BED}"/>
                  </a:ext>
                </a:extLst>
              </p14:cNvPr>
              <p14:cNvContentPartPr/>
              <p14:nvPr/>
            </p14:nvContentPartPr>
            <p14:xfrm>
              <a:off x="718347" y="4366587"/>
              <a:ext cx="3567600" cy="1058400"/>
            </p14:xfrm>
          </p:contentPart>
        </mc:Choice>
        <mc:Fallback xmlns="">
          <p:pic>
            <p:nvPicPr>
              <p:cNvPr id="60" name="Encre 59">
                <a:extLst>
                  <a:ext uri="{FF2B5EF4-FFF2-40B4-BE49-F238E27FC236}">
                    <a16:creationId xmlns:a16="http://schemas.microsoft.com/office/drawing/2014/main" id="{942D54AC-4945-4623-91C9-DC1B92A08BE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5707" y="4303947"/>
                <a:ext cx="3693240" cy="11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1" name="Encre 60">
                <a:extLst>
                  <a:ext uri="{FF2B5EF4-FFF2-40B4-BE49-F238E27FC236}">
                    <a16:creationId xmlns:a16="http://schemas.microsoft.com/office/drawing/2014/main" id="{4A983815-317F-4631-AFF0-4AD7DC0DDCA8}"/>
                  </a:ext>
                </a:extLst>
              </p14:cNvPr>
              <p14:cNvContentPartPr/>
              <p14:nvPr/>
            </p14:nvContentPartPr>
            <p14:xfrm>
              <a:off x="781347" y="4398267"/>
              <a:ext cx="31320" cy="49320"/>
            </p14:xfrm>
          </p:contentPart>
        </mc:Choice>
        <mc:Fallback xmlns="">
          <p:pic>
            <p:nvPicPr>
              <p:cNvPr id="61" name="Encre 60">
                <a:extLst>
                  <a:ext uri="{FF2B5EF4-FFF2-40B4-BE49-F238E27FC236}">
                    <a16:creationId xmlns:a16="http://schemas.microsoft.com/office/drawing/2014/main" id="{4A983815-317F-4631-AFF0-4AD7DC0DDCA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18707" y="4335267"/>
                <a:ext cx="1569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2" name="Encre 61">
                <a:extLst>
                  <a:ext uri="{FF2B5EF4-FFF2-40B4-BE49-F238E27FC236}">
                    <a16:creationId xmlns:a16="http://schemas.microsoft.com/office/drawing/2014/main" id="{9BB100D1-9F69-4454-B13F-86AC6637B217}"/>
                  </a:ext>
                </a:extLst>
              </p14:cNvPr>
              <p14:cNvContentPartPr/>
              <p14:nvPr/>
            </p14:nvContentPartPr>
            <p14:xfrm>
              <a:off x="704307" y="4440387"/>
              <a:ext cx="53640" cy="941400"/>
            </p14:xfrm>
          </p:contentPart>
        </mc:Choice>
        <mc:Fallback xmlns="">
          <p:pic>
            <p:nvPicPr>
              <p:cNvPr id="62" name="Encre 61">
                <a:extLst>
                  <a:ext uri="{FF2B5EF4-FFF2-40B4-BE49-F238E27FC236}">
                    <a16:creationId xmlns:a16="http://schemas.microsoft.com/office/drawing/2014/main" id="{9BB100D1-9F69-4454-B13F-86AC6637B21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41307" y="4377747"/>
                <a:ext cx="17928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Encre 62">
                <a:extLst>
                  <a:ext uri="{FF2B5EF4-FFF2-40B4-BE49-F238E27FC236}">
                    <a16:creationId xmlns:a16="http://schemas.microsoft.com/office/drawing/2014/main" id="{344FBB1B-475F-4541-BB60-53E69445FD55}"/>
                  </a:ext>
                </a:extLst>
              </p14:cNvPr>
              <p14:cNvContentPartPr/>
              <p14:nvPr/>
            </p14:nvContentPartPr>
            <p14:xfrm>
              <a:off x="696747" y="3666027"/>
              <a:ext cx="35640" cy="1515240"/>
            </p14:xfrm>
          </p:contentPart>
        </mc:Choice>
        <mc:Fallback xmlns="">
          <p:pic>
            <p:nvPicPr>
              <p:cNvPr id="63" name="Encre 62">
                <a:extLst>
                  <a:ext uri="{FF2B5EF4-FFF2-40B4-BE49-F238E27FC236}">
                    <a16:creationId xmlns:a16="http://schemas.microsoft.com/office/drawing/2014/main" id="{344FBB1B-475F-4541-BB60-53E69445FD5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3747" y="3603027"/>
                <a:ext cx="161280" cy="16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4" name="Encre 63">
                <a:extLst>
                  <a:ext uri="{FF2B5EF4-FFF2-40B4-BE49-F238E27FC236}">
                    <a16:creationId xmlns:a16="http://schemas.microsoft.com/office/drawing/2014/main" id="{4B947397-717F-49E3-9CB3-9D4C94077686}"/>
                  </a:ext>
                </a:extLst>
              </p14:cNvPr>
              <p14:cNvContentPartPr/>
              <p14:nvPr/>
            </p14:nvContentPartPr>
            <p14:xfrm>
              <a:off x="681987" y="3542907"/>
              <a:ext cx="236880" cy="804960"/>
            </p14:xfrm>
          </p:contentPart>
        </mc:Choice>
        <mc:Fallback xmlns="">
          <p:pic>
            <p:nvPicPr>
              <p:cNvPr id="64" name="Encre 63">
                <a:extLst>
                  <a:ext uri="{FF2B5EF4-FFF2-40B4-BE49-F238E27FC236}">
                    <a16:creationId xmlns:a16="http://schemas.microsoft.com/office/drawing/2014/main" id="{4B947397-717F-49E3-9CB3-9D4C9407768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19347" y="3479907"/>
                <a:ext cx="362520" cy="9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Encre 64">
                <a:extLst>
                  <a:ext uri="{FF2B5EF4-FFF2-40B4-BE49-F238E27FC236}">
                    <a16:creationId xmlns:a16="http://schemas.microsoft.com/office/drawing/2014/main" id="{012285D5-6873-4F5A-90BD-EB65BF7E97B4}"/>
                  </a:ext>
                </a:extLst>
              </p14:cNvPr>
              <p14:cNvContentPartPr/>
              <p14:nvPr/>
            </p14:nvContentPartPr>
            <p14:xfrm>
              <a:off x="698220" y="1396467"/>
              <a:ext cx="713160" cy="658800"/>
            </p14:xfrm>
          </p:contentPart>
        </mc:Choice>
        <mc:Fallback xmlns="">
          <p:pic>
            <p:nvPicPr>
              <p:cNvPr id="65" name="Encre 64">
                <a:extLst>
                  <a:ext uri="{FF2B5EF4-FFF2-40B4-BE49-F238E27FC236}">
                    <a16:creationId xmlns:a16="http://schemas.microsoft.com/office/drawing/2014/main" id="{012285D5-6873-4F5A-90BD-EB65BF7E97B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35220" y="1333827"/>
                <a:ext cx="83880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6" name="Encre 65">
                <a:extLst>
                  <a:ext uri="{FF2B5EF4-FFF2-40B4-BE49-F238E27FC236}">
                    <a16:creationId xmlns:a16="http://schemas.microsoft.com/office/drawing/2014/main" id="{6BBF3224-823A-41A5-AC88-46B2EBCDEEE4}"/>
                  </a:ext>
                </a:extLst>
              </p14:cNvPr>
              <p14:cNvContentPartPr/>
              <p14:nvPr/>
            </p14:nvContentPartPr>
            <p14:xfrm>
              <a:off x="910620" y="1422027"/>
              <a:ext cx="535680" cy="239400"/>
            </p14:xfrm>
          </p:contentPart>
        </mc:Choice>
        <mc:Fallback xmlns="">
          <p:pic>
            <p:nvPicPr>
              <p:cNvPr id="66" name="Encre 65">
                <a:extLst>
                  <a:ext uri="{FF2B5EF4-FFF2-40B4-BE49-F238E27FC236}">
                    <a16:creationId xmlns:a16="http://schemas.microsoft.com/office/drawing/2014/main" id="{6BBF3224-823A-41A5-AC88-46B2EBCDEEE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47620" y="1359387"/>
                <a:ext cx="66132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7" name="Encre 66">
                <a:extLst>
                  <a:ext uri="{FF2B5EF4-FFF2-40B4-BE49-F238E27FC236}">
                    <a16:creationId xmlns:a16="http://schemas.microsoft.com/office/drawing/2014/main" id="{13E4BFCC-0399-449F-8695-DC8E00B8FC35}"/>
                  </a:ext>
                </a:extLst>
              </p14:cNvPr>
              <p14:cNvContentPartPr/>
              <p14:nvPr/>
            </p14:nvContentPartPr>
            <p14:xfrm>
              <a:off x="693180" y="2061387"/>
              <a:ext cx="267120" cy="964440"/>
            </p14:xfrm>
          </p:contentPart>
        </mc:Choice>
        <mc:Fallback xmlns="">
          <p:pic>
            <p:nvPicPr>
              <p:cNvPr id="67" name="Encre 66">
                <a:extLst>
                  <a:ext uri="{FF2B5EF4-FFF2-40B4-BE49-F238E27FC236}">
                    <a16:creationId xmlns:a16="http://schemas.microsoft.com/office/drawing/2014/main" id="{13E4BFCC-0399-449F-8695-DC8E00B8FC3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0540" y="1998747"/>
                <a:ext cx="392760" cy="10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Encre 67">
                <a:extLst>
                  <a:ext uri="{FF2B5EF4-FFF2-40B4-BE49-F238E27FC236}">
                    <a16:creationId xmlns:a16="http://schemas.microsoft.com/office/drawing/2014/main" id="{96E56830-043B-4AFA-AAEA-BF085612FE5F}"/>
                  </a:ext>
                </a:extLst>
              </p14:cNvPr>
              <p14:cNvContentPartPr/>
              <p14:nvPr/>
            </p14:nvContentPartPr>
            <p14:xfrm>
              <a:off x="706140" y="3191787"/>
              <a:ext cx="5400" cy="163440"/>
            </p14:xfrm>
          </p:contentPart>
        </mc:Choice>
        <mc:Fallback xmlns="">
          <p:pic>
            <p:nvPicPr>
              <p:cNvPr id="68" name="Encre 67">
                <a:extLst>
                  <a:ext uri="{FF2B5EF4-FFF2-40B4-BE49-F238E27FC236}">
                    <a16:creationId xmlns:a16="http://schemas.microsoft.com/office/drawing/2014/main" id="{96E56830-043B-4AFA-AAEA-BF085612FE5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43140" y="3128787"/>
                <a:ext cx="131040" cy="2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e 72">
            <a:extLst>
              <a:ext uri="{FF2B5EF4-FFF2-40B4-BE49-F238E27FC236}">
                <a16:creationId xmlns:a16="http://schemas.microsoft.com/office/drawing/2014/main" id="{2B6E1B8F-0D1C-40E4-95C0-25F01F93F424}"/>
              </a:ext>
            </a:extLst>
          </p:cNvPr>
          <p:cNvGrpSpPr/>
          <p:nvPr/>
        </p:nvGrpSpPr>
        <p:grpSpPr>
          <a:xfrm>
            <a:off x="651780" y="3048147"/>
            <a:ext cx="115200" cy="465120"/>
            <a:chOff x="651780" y="3048147"/>
            <a:chExt cx="11520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FD5144BB-B250-457E-9F86-5E21BAC6A49A}"/>
                    </a:ext>
                  </a:extLst>
                </p14:cNvPr>
                <p14:cNvContentPartPr/>
                <p14:nvPr/>
              </p14:nvContentPartPr>
              <p14:xfrm>
                <a:off x="663660" y="3048147"/>
                <a:ext cx="18000" cy="14076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FD5144BB-B250-457E-9F86-5E21BAC6A4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5660" y="3030507"/>
                  <a:ext cx="53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638EFDFF-6339-4026-8240-5AEA67AA5C02}"/>
                    </a:ext>
                  </a:extLst>
                </p14:cNvPr>
                <p14:cNvContentPartPr/>
                <p14:nvPr/>
              </p14:nvContentPartPr>
              <p14:xfrm>
                <a:off x="687780" y="3335787"/>
                <a:ext cx="6840" cy="14976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638EFDFF-6339-4026-8240-5AEA67AA5C0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0140" y="3317787"/>
                  <a:ext cx="42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CCFCF53E-4683-4F63-A195-CE45C1B24EAB}"/>
                    </a:ext>
                  </a:extLst>
                </p14:cNvPr>
                <p14:cNvContentPartPr/>
                <p14:nvPr/>
              </p14:nvContentPartPr>
              <p14:xfrm>
                <a:off x="651780" y="3356667"/>
                <a:ext cx="14760" cy="15084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CCFCF53E-4683-4F63-A195-CE45C1B24EA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33780" y="3339027"/>
                  <a:ext cx="50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57962C77-1FB3-4958-9504-66B63197BDDC}"/>
                    </a:ext>
                  </a:extLst>
                </p14:cNvPr>
                <p14:cNvContentPartPr/>
                <p14:nvPr/>
              </p14:nvContentPartPr>
              <p14:xfrm>
                <a:off x="694260" y="3454227"/>
                <a:ext cx="72720" cy="5904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57962C77-1FB3-4958-9504-66B63197BDD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76260" y="3436227"/>
                  <a:ext cx="10836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5" name="Encre 74">
                <a:extLst>
                  <a:ext uri="{FF2B5EF4-FFF2-40B4-BE49-F238E27FC236}">
                    <a16:creationId xmlns:a16="http://schemas.microsoft.com/office/drawing/2014/main" id="{1BF22C24-D0EF-463D-BF61-36AF9F482EA9}"/>
                  </a:ext>
                </a:extLst>
              </p14:cNvPr>
              <p14:cNvContentPartPr/>
              <p14:nvPr/>
            </p14:nvContentPartPr>
            <p14:xfrm>
              <a:off x="1502460" y="1570347"/>
              <a:ext cx="360" cy="360"/>
            </p14:xfrm>
          </p:contentPart>
        </mc:Choice>
        <mc:Fallback xmlns="">
          <p:pic>
            <p:nvPicPr>
              <p:cNvPr id="75" name="Encre 74">
                <a:extLst>
                  <a:ext uri="{FF2B5EF4-FFF2-40B4-BE49-F238E27FC236}">
                    <a16:creationId xmlns:a16="http://schemas.microsoft.com/office/drawing/2014/main" id="{1BF22C24-D0EF-463D-BF61-36AF9F482EA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39820" y="15077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6" name="Encre 75">
                <a:extLst>
                  <a:ext uri="{FF2B5EF4-FFF2-40B4-BE49-F238E27FC236}">
                    <a16:creationId xmlns:a16="http://schemas.microsoft.com/office/drawing/2014/main" id="{09AB7D21-C7FF-4B65-A154-7A2336FE9525}"/>
                  </a:ext>
                </a:extLst>
              </p14:cNvPr>
              <p14:cNvContentPartPr/>
              <p14:nvPr/>
            </p14:nvContentPartPr>
            <p14:xfrm>
              <a:off x="1426860" y="1527867"/>
              <a:ext cx="3869640" cy="1378440"/>
            </p14:xfrm>
          </p:contentPart>
        </mc:Choice>
        <mc:Fallback xmlns="">
          <p:pic>
            <p:nvPicPr>
              <p:cNvPr id="76" name="Encre 75">
                <a:extLst>
                  <a:ext uri="{FF2B5EF4-FFF2-40B4-BE49-F238E27FC236}">
                    <a16:creationId xmlns:a16="http://schemas.microsoft.com/office/drawing/2014/main" id="{09AB7D21-C7FF-4B65-A154-7A2336FE952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63860" y="1464867"/>
                <a:ext cx="3995280" cy="15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7" name="Encre 76">
                <a:extLst>
                  <a:ext uri="{FF2B5EF4-FFF2-40B4-BE49-F238E27FC236}">
                    <a16:creationId xmlns:a16="http://schemas.microsoft.com/office/drawing/2014/main" id="{219072BA-8627-4912-82D0-9C29814001A1}"/>
                  </a:ext>
                </a:extLst>
              </p14:cNvPr>
              <p14:cNvContentPartPr/>
              <p14:nvPr/>
            </p14:nvContentPartPr>
            <p14:xfrm>
              <a:off x="2970540" y="1608507"/>
              <a:ext cx="1793160" cy="1131840"/>
            </p14:xfrm>
          </p:contentPart>
        </mc:Choice>
        <mc:Fallback xmlns="">
          <p:pic>
            <p:nvPicPr>
              <p:cNvPr id="77" name="Encre 76">
                <a:extLst>
                  <a:ext uri="{FF2B5EF4-FFF2-40B4-BE49-F238E27FC236}">
                    <a16:creationId xmlns:a16="http://schemas.microsoft.com/office/drawing/2014/main" id="{219072BA-8627-4912-82D0-9C29814001A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907540" y="1545867"/>
                <a:ext cx="1918800" cy="12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Encre 77">
                <a:extLst>
                  <a:ext uri="{FF2B5EF4-FFF2-40B4-BE49-F238E27FC236}">
                    <a16:creationId xmlns:a16="http://schemas.microsoft.com/office/drawing/2014/main" id="{68BD66AC-1CA7-4947-99D7-40306D9FD5F8}"/>
                  </a:ext>
                </a:extLst>
              </p14:cNvPr>
              <p14:cNvContentPartPr/>
              <p14:nvPr/>
            </p14:nvContentPartPr>
            <p14:xfrm>
              <a:off x="4101660" y="1937187"/>
              <a:ext cx="809280" cy="300960"/>
            </p14:xfrm>
          </p:contentPart>
        </mc:Choice>
        <mc:Fallback xmlns="">
          <p:pic>
            <p:nvPicPr>
              <p:cNvPr id="78" name="Encre 77">
                <a:extLst>
                  <a:ext uri="{FF2B5EF4-FFF2-40B4-BE49-F238E27FC236}">
                    <a16:creationId xmlns:a16="http://schemas.microsoft.com/office/drawing/2014/main" id="{68BD66AC-1CA7-4947-99D7-40306D9FD5F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039020" y="1874547"/>
                <a:ext cx="93492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1" name="Encre 80">
                <a:extLst>
                  <a:ext uri="{FF2B5EF4-FFF2-40B4-BE49-F238E27FC236}">
                    <a16:creationId xmlns:a16="http://schemas.microsoft.com/office/drawing/2014/main" id="{6E301E62-82A9-483D-91D8-C432A2EF3165}"/>
                  </a:ext>
                </a:extLst>
              </p14:cNvPr>
              <p14:cNvContentPartPr/>
              <p14:nvPr/>
            </p14:nvContentPartPr>
            <p14:xfrm>
              <a:off x="3589740" y="2733507"/>
              <a:ext cx="330840" cy="84240"/>
            </p14:xfrm>
          </p:contentPart>
        </mc:Choice>
        <mc:Fallback xmlns="">
          <p:pic>
            <p:nvPicPr>
              <p:cNvPr id="81" name="Encre 80">
                <a:extLst>
                  <a:ext uri="{FF2B5EF4-FFF2-40B4-BE49-F238E27FC236}">
                    <a16:creationId xmlns:a16="http://schemas.microsoft.com/office/drawing/2014/main" id="{6E301E62-82A9-483D-91D8-C432A2EF316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71740" y="2715867"/>
                <a:ext cx="36648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e 82">
            <a:extLst>
              <a:ext uri="{FF2B5EF4-FFF2-40B4-BE49-F238E27FC236}">
                <a16:creationId xmlns:a16="http://schemas.microsoft.com/office/drawing/2014/main" id="{DE4AC068-9F11-4EFB-BC8B-AC55889AFB63}"/>
              </a:ext>
            </a:extLst>
          </p:cNvPr>
          <p:cNvGrpSpPr/>
          <p:nvPr/>
        </p:nvGrpSpPr>
        <p:grpSpPr>
          <a:xfrm>
            <a:off x="1544940" y="1955547"/>
            <a:ext cx="2836080" cy="881640"/>
            <a:chOff x="1544940" y="1955547"/>
            <a:chExt cx="2836080" cy="88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CBBB81D1-7AC7-459F-81A5-A3644CD9BBE5}"/>
                    </a:ext>
                  </a:extLst>
                </p14:cNvPr>
                <p14:cNvContentPartPr/>
                <p14:nvPr/>
              </p14:nvContentPartPr>
              <p14:xfrm>
                <a:off x="1544940" y="1955547"/>
                <a:ext cx="1512720" cy="45792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CBBB81D1-7AC7-459F-81A5-A3644CD9BBE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27300" y="1937547"/>
                  <a:ext cx="154836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B34A1E19-01ED-4335-9362-EFAF76F88945}"/>
                    </a:ext>
                  </a:extLst>
                </p14:cNvPr>
                <p14:cNvContentPartPr/>
                <p14:nvPr/>
              </p14:nvContentPartPr>
              <p14:xfrm>
                <a:off x="3191580" y="2797947"/>
                <a:ext cx="121680" cy="3924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B34A1E19-01ED-4335-9362-EFAF76F8894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73940" y="2780307"/>
                  <a:ext cx="157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999D3D9D-988C-4CCD-BD13-D7D8823180E6}"/>
                    </a:ext>
                  </a:extLst>
                </p14:cNvPr>
                <p14:cNvContentPartPr/>
                <p14:nvPr/>
              </p14:nvContentPartPr>
              <p14:xfrm>
                <a:off x="3710700" y="2162907"/>
                <a:ext cx="670320" cy="58176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999D3D9D-988C-4CCD-BD13-D7D8823180E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92700" y="2145267"/>
                  <a:ext cx="705960" cy="61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Encre 83">
                <a:extLst>
                  <a:ext uri="{FF2B5EF4-FFF2-40B4-BE49-F238E27FC236}">
                    <a16:creationId xmlns:a16="http://schemas.microsoft.com/office/drawing/2014/main" id="{2B7CD1CD-93AD-464F-8D3D-402EB3174605}"/>
                  </a:ext>
                </a:extLst>
              </p14:cNvPr>
              <p14:cNvContentPartPr/>
              <p14:nvPr/>
            </p14:nvContentPartPr>
            <p14:xfrm>
              <a:off x="5275980" y="2514267"/>
              <a:ext cx="345960" cy="529560"/>
            </p14:xfrm>
          </p:contentPart>
        </mc:Choice>
        <mc:Fallback xmlns="">
          <p:pic>
            <p:nvPicPr>
              <p:cNvPr id="84" name="Encre 83">
                <a:extLst>
                  <a:ext uri="{FF2B5EF4-FFF2-40B4-BE49-F238E27FC236}">
                    <a16:creationId xmlns:a16="http://schemas.microsoft.com/office/drawing/2014/main" id="{2B7CD1CD-93AD-464F-8D3D-402EB317460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258340" y="2496627"/>
                <a:ext cx="381600" cy="56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e 93">
            <a:extLst>
              <a:ext uri="{FF2B5EF4-FFF2-40B4-BE49-F238E27FC236}">
                <a16:creationId xmlns:a16="http://schemas.microsoft.com/office/drawing/2014/main" id="{EA4C5D40-CE8D-4B3A-9C81-A6A44C63D3C0}"/>
              </a:ext>
            </a:extLst>
          </p:cNvPr>
          <p:cNvGrpSpPr/>
          <p:nvPr/>
        </p:nvGrpSpPr>
        <p:grpSpPr>
          <a:xfrm>
            <a:off x="4601340" y="1443267"/>
            <a:ext cx="1076400" cy="1438200"/>
            <a:chOff x="4601340" y="1443267"/>
            <a:chExt cx="1076400" cy="14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B4C036EC-CCE4-44A1-8CF2-EEA0752F6F24}"/>
                    </a:ext>
                  </a:extLst>
                </p14:cNvPr>
                <p14:cNvContentPartPr/>
                <p14:nvPr/>
              </p14:nvContentPartPr>
              <p14:xfrm>
                <a:off x="5439420" y="1540467"/>
                <a:ext cx="156960" cy="38232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B4C036EC-CCE4-44A1-8CF2-EEA0752F6F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76780" y="1477827"/>
                  <a:ext cx="2826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82334E68-8CAD-47CB-A687-88DA668FA2CC}"/>
                    </a:ext>
                  </a:extLst>
                </p14:cNvPr>
                <p14:cNvContentPartPr/>
                <p14:nvPr/>
              </p14:nvContentPartPr>
              <p14:xfrm>
                <a:off x="5604300" y="1942947"/>
                <a:ext cx="68760" cy="21708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82334E68-8CAD-47CB-A687-88DA668FA2C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41660" y="1879947"/>
                  <a:ext cx="1944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966FFABE-C4FA-470C-B9A2-272AB3274373}"/>
                    </a:ext>
                  </a:extLst>
                </p14:cNvPr>
                <p14:cNvContentPartPr/>
                <p14:nvPr/>
              </p14:nvContentPartPr>
              <p14:xfrm>
                <a:off x="4601340" y="1497627"/>
                <a:ext cx="1076400" cy="138384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966FFABE-C4FA-470C-B9A2-272AB327437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38700" y="1434987"/>
                  <a:ext cx="1202040" cy="15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3DC03705-A311-4C89-860D-FB903BC0AB7F}"/>
                    </a:ext>
                  </a:extLst>
                </p14:cNvPr>
                <p14:cNvContentPartPr/>
                <p14:nvPr/>
              </p14:nvContentPartPr>
              <p14:xfrm>
                <a:off x="5443740" y="2063907"/>
                <a:ext cx="101520" cy="351000"/>
              </p14:xfrm>
            </p:contentPart>
          </mc:Choice>
          <mc:Fallback xmlns=""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3DC03705-A311-4C89-860D-FB903BC0AB7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81100" y="2001267"/>
                  <a:ext cx="2271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Encre 92">
                  <a:extLst>
                    <a:ext uri="{FF2B5EF4-FFF2-40B4-BE49-F238E27FC236}">
                      <a16:creationId xmlns:a16="http://schemas.microsoft.com/office/drawing/2014/main" id="{3E8BA433-A8F1-40DB-92CC-356A6D90F5F4}"/>
                    </a:ext>
                  </a:extLst>
                </p14:cNvPr>
                <p14:cNvContentPartPr/>
                <p14:nvPr/>
              </p14:nvContentPartPr>
              <p14:xfrm>
                <a:off x="5456340" y="1443267"/>
                <a:ext cx="78120" cy="442800"/>
              </p14:xfrm>
            </p:contentPart>
          </mc:Choice>
          <mc:Fallback xmlns="">
            <p:pic>
              <p:nvPicPr>
                <p:cNvPr id="93" name="Encre 92">
                  <a:extLst>
                    <a:ext uri="{FF2B5EF4-FFF2-40B4-BE49-F238E27FC236}">
                      <a16:creationId xmlns:a16="http://schemas.microsoft.com/office/drawing/2014/main" id="{3E8BA433-A8F1-40DB-92CC-356A6D90F5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93700" y="1380627"/>
                  <a:ext cx="203760" cy="56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id="{A84C947A-BD93-4ECC-A4D4-48FD4F0443E2}"/>
                  </a:ext>
                </a:extLst>
              </p14:cNvPr>
              <p14:cNvContentPartPr/>
              <p14:nvPr/>
            </p14:nvContentPartPr>
            <p14:xfrm>
              <a:off x="1238588" y="1654867"/>
              <a:ext cx="312120" cy="312120"/>
            </p14:xfrm>
          </p:contentPart>
        </mc:Choice>
        <mc:Fallback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A84C947A-BD93-4ECC-A4D4-48FD4F0443E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229948" y="1646227"/>
                <a:ext cx="329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C0CE33F9-A981-4689-94D9-F32D269471A5}"/>
                  </a:ext>
                </a:extLst>
              </p14:cNvPr>
              <p14:cNvContentPartPr/>
              <p14:nvPr/>
            </p14:nvContentPartPr>
            <p14:xfrm>
              <a:off x="1654028" y="2070307"/>
              <a:ext cx="129960" cy="129960"/>
            </p14:xfrm>
          </p:contentPart>
        </mc:Choice>
        <mc:Fallback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C0CE33F9-A981-4689-94D9-F32D269471A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645028" y="2061307"/>
                <a:ext cx="1476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74" name="Encre 73">
                <a:extLst>
                  <a:ext uri="{FF2B5EF4-FFF2-40B4-BE49-F238E27FC236}">
                    <a16:creationId xmlns:a16="http://schemas.microsoft.com/office/drawing/2014/main" id="{965DE5FF-F3E0-484E-9A5B-5C3347B02D0A}"/>
                  </a:ext>
                </a:extLst>
              </p14:cNvPr>
              <p14:cNvContentPartPr/>
              <p14:nvPr/>
            </p14:nvContentPartPr>
            <p14:xfrm>
              <a:off x="2014388" y="2431027"/>
              <a:ext cx="294120" cy="294120"/>
            </p14:xfrm>
          </p:contentPart>
        </mc:Choice>
        <mc:Fallback>
          <p:pic>
            <p:nvPicPr>
              <p:cNvPr id="74" name="Encre 73">
                <a:extLst>
                  <a:ext uri="{FF2B5EF4-FFF2-40B4-BE49-F238E27FC236}">
                    <a16:creationId xmlns:a16="http://schemas.microsoft.com/office/drawing/2014/main" id="{965DE5FF-F3E0-484E-9A5B-5C3347B02D0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005748" y="2422027"/>
                <a:ext cx="31176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5" name="Encre 84">
                <a:extLst>
                  <a:ext uri="{FF2B5EF4-FFF2-40B4-BE49-F238E27FC236}">
                    <a16:creationId xmlns:a16="http://schemas.microsoft.com/office/drawing/2014/main" id="{9CB8DBFA-8AD2-4C1C-B959-F4F5CD083FB8}"/>
                  </a:ext>
                </a:extLst>
              </p14:cNvPr>
              <p14:cNvContentPartPr/>
              <p14:nvPr/>
            </p14:nvContentPartPr>
            <p14:xfrm>
              <a:off x="953468" y="1730467"/>
              <a:ext cx="1262520" cy="1262520"/>
            </p14:xfrm>
          </p:contentPart>
        </mc:Choice>
        <mc:Fallback>
          <p:pic>
            <p:nvPicPr>
              <p:cNvPr id="85" name="Encre 84">
                <a:extLst>
                  <a:ext uri="{FF2B5EF4-FFF2-40B4-BE49-F238E27FC236}">
                    <a16:creationId xmlns:a16="http://schemas.microsoft.com/office/drawing/2014/main" id="{9CB8DBFA-8AD2-4C1C-B959-F4F5CD083FB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44828" y="1721827"/>
                <a:ext cx="1280160" cy="12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6" name="Encre 85">
                <a:extLst>
                  <a:ext uri="{FF2B5EF4-FFF2-40B4-BE49-F238E27FC236}">
                    <a16:creationId xmlns:a16="http://schemas.microsoft.com/office/drawing/2014/main" id="{815C9D3F-2790-4B92-83FF-899054233315}"/>
                  </a:ext>
                </a:extLst>
              </p14:cNvPr>
              <p14:cNvContentPartPr/>
              <p14:nvPr/>
            </p14:nvContentPartPr>
            <p14:xfrm>
              <a:off x="3239468" y="4016467"/>
              <a:ext cx="360720" cy="360720"/>
            </p14:xfrm>
          </p:contentPart>
        </mc:Choice>
        <mc:Fallback>
          <p:pic>
            <p:nvPicPr>
              <p:cNvPr id="86" name="Encre 85">
                <a:extLst>
                  <a:ext uri="{FF2B5EF4-FFF2-40B4-BE49-F238E27FC236}">
                    <a16:creationId xmlns:a16="http://schemas.microsoft.com/office/drawing/2014/main" id="{815C9D3F-2790-4B92-83FF-89905423331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230468" y="4007467"/>
                <a:ext cx="37836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7" name="Encre 86">
                <a:extLst>
                  <a:ext uri="{FF2B5EF4-FFF2-40B4-BE49-F238E27FC236}">
                    <a16:creationId xmlns:a16="http://schemas.microsoft.com/office/drawing/2014/main" id="{F2B21775-6055-44E1-AFF7-8C5865F4B6F1}"/>
                  </a:ext>
                </a:extLst>
              </p14:cNvPr>
              <p14:cNvContentPartPr/>
              <p14:nvPr/>
            </p14:nvContentPartPr>
            <p14:xfrm>
              <a:off x="890468" y="1977787"/>
              <a:ext cx="1247400" cy="1247400"/>
            </p14:xfrm>
          </p:contentPart>
        </mc:Choice>
        <mc:Fallback>
          <p:pic>
            <p:nvPicPr>
              <p:cNvPr id="87" name="Encre 86">
                <a:extLst>
                  <a:ext uri="{FF2B5EF4-FFF2-40B4-BE49-F238E27FC236}">
                    <a16:creationId xmlns:a16="http://schemas.microsoft.com/office/drawing/2014/main" id="{F2B21775-6055-44E1-AFF7-8C5865F4B6F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81468" y="1969147"/>
                <a:ext cx="1265040" cy="12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0" name="Encre 89">
                <a:extLst>
                  <a:ext uri="{FF2B5EF4-FFF2-40B4-BE49-F238E27FC236}">
                    <a16:creationId xmlns:a16="http://schemas.microsoft.com/office/drawing/2014/main" id="{6A0E8629-7D97-471A-99DC-707EDACFA54F}"/>
                  </a:ext>
                </a:extLst>
              </p14:cNvPr>
              <p14:cNvContentPartPr/>
              <p14:nvPr/>
            </p14:nvContentPartPr>
            <p14:xfrm>
              <a:off x="2970908" y="4058227"/>
              <a:ext cx="620640" cy="620640"/>
            </p14:xfrm>
          </p:contentPart>
        </mc:Choice>
        <mc:Fallback>
          <p:pic>
            <p:nvPicPr>
              <p:cNvPr id="90" name="Encre 89">
                <a:extLst>
                  <a:ext uri="{FF2B5EF4-FFF2-40B4-BE49-F238E27FC236}">
                    <a16:creationId xmlns:a16="http://schemas.microsoft.com/office/drawing/2014/main" id="{6A0E8629-7D97-471A-99DC-707EDACFA54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961908" y="4049587"/>
                <a:ext cx="63828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5" name="Encre 94">
                <a:extLst>
                  <a:ext uri="{FF2B5EF4-FFF2-40B4-BE49-F238E27FC236}">
                    <a16:creationId xmlns:a16="http://schemas.microsoft.com/office/drawing/2014/main" id="{68501B56-C210-4ED1-A6BA-AC07EE93378E}"/>
                  </a:ext>
                </a:extLst>
              </p14:cNvPr>
              <p14:cNvContentPartPr/>
              <p14:nvPr/>
            </p14:nvContentPartPr>
            <p14:xfrm>
              <a:off x="986948" y="2418427"/>
              <a:ext cx="2337840" cy="2337840"/>
            </p14:xfrm>
          </p:contentPart>
        </mc:Choice>
        <mc:Fallback>
          <p:pic>
            <p:nvPicPr>
              <p:cNvPr id="95" name="Encre 94">
                <a:extLst>
                  <a:ext uri="{FF2B5EF4-FFF2-40B4-BE49-F238E27FC236}">
                    <a16:creationId xmlns:a16="http://schemas.microsoft.com/office/drawing/2014/main" id="{68501B56-C210-4ED1-A6BA-AC07EE93378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78308" y="2409427"/>
                <a:ext cx="2355480" cy="23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6" name="Encre 95">
                <a:extLst>
                  <a:ext uri="{FF2B5EF4-FFF2-40B4-BE49-F238E27FC236}">
                    <a16:creationId xmlns:a16="http://schemas.microsoft.com/office/drawing/2014/main" id="{A6C5E6F0-0243-46D8-9EF4-635D864CBF63}"/>
                  </a:ext>
                </a:extLst>
              </p14:cNvPr>
              <p14:cNvContentPartPr/>
              <p14:nvPr/>
            </p14:nvContentPartPr>
            <p14:xfrm>
              <a:off x="873908" y="2690947"/>
              <a:ext cx="2197440" cy="2197440"/>
            </p14:xfrm>
          </p:contentPart>
        </mc:Choice>
        <mc:Fallback>
          <p:pic>
            <p:nvPicPr>
              <p:cNvPr id="96" name="Encre 95">
                <a:extLst>
                  <a:ext uri="{FF2B5EF4-FFF2-40B4-BE49-F238E27FC236}">
                    <a16:creationId xmlns:a16="http://schemas.microsoft.com/office/drawing/2014/main" id="{A6C5E6F0-0243-46D8-9EF4-635D864CBF6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64908" y="2682307"/>
                <a:ext cx="2215080" cy="22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7" name="Encre 96">
                <a:extLst>
                  <a:ext uri="{FF2B5EF4-FFF2-40B4-BE49-F238E27FC236}">
                    <a16:creationId xmlns:a16="http://schemas.microsoft.com/office/drawing/2014/main" id="{672F10FD-ADE5-4D91-A2BD-6C321800F79D}"/>
                  </a:ext>
                </a:extLst>
              </p14:cNvPr>
              <p14:cNvContentPartPr/>
              <p14:nvPr/>
            </p14:nvContentPartPr>
            <p14:xfrm>
              <a:off x="856988" y="3068587"/>
              <a:ext cx="2111400" cy="2111400"/>
            </p14:xfrm>
          </p:contentPart>
        </mc:Choice>
        <mc:Fallback>
          <p:pic>
            <p:nvPicPr>
              <p:cNvPr id="97" name="Encre 96">
                <a:extLst>
                  <a:ext uri="{FF2B5EF4-FFF2-40B4-BE49-F238E27FC236}">
                    <a16:creationId xmlns:a16="http://schemas.microsoft.com/office/drawing/2014/main" id="{672F10FD-ADE5-4D91-A2BD-6C321800F79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47988" y="3059587"/>
                <a:ext cx="2129040" cy="21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98" name="Encre 97">
                <a:extLst>
                  <a:ext uri="{FF2B5EF4-FFF2-40B4-BE49-F238E27FC236}">
                    <a16:creationId xmlns:a16="http://schemas.microsoft.com/office/drawing/2014/main" id="{CE488068-608A-4583-AA13-FCC4CCCEBDF7}"/>
                  </a:ext>
                </a:extLst>
              </p14:cNvPr>
              <p14:cNvContentPartPr/>
              <p14:nvPr/>
            </p14:nvContentPartPr>
            <p14:xfrm>
              <a:off x="793988" y="3366307"/>
              <a:ext cx="1757520" cy="1757520"/>
            </p14:xfrm>
          </p:contentPart>
        </mc:Choice>
        <mc:Fallback>
          <p:pic>
            <p:nvPicPr>
              <p:cNvPr id="98" name="Encre 97">
                <a:extLst>
                  <a:ext uri="{FF2B5EF4-FFF2-40B4-BE49-F238E27FC236}">
                    <a16:creationId xmlns:a16="http://schemas.microsoft.com/office/drawing/2014/main" id="{CE488068-608A-4583-AA13-FCC4CCCEBD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85348" y="3357667"/>
                <a:ext cx="1775160" cy="17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99" name="Encre 98">
                <a:extLst>
                  <a:ext uri="{FF2B5EF4-FFF2-40B4-BE49-F238E27FC236}">
                    <a16:creationId xmlns:a16="http://schemas.microsoft.com/office/drawing/2014/main" id="{686B8071-5F56-4827-8661-63825F3AB55A}"/>
                  </a:ext>
                </a:extLst>
              </p14:cNvPr>
              <p14:cNvContentPartPr/>
              <p14:nvPr/>
            </p14:nvContentPartPr>
            <p14:xfrm>
              <a:off x="923948" y="3840427"/>
              <a:ext cx="598680" cy="598680"/>
            </p14:xfrm>
          </p:contentPart>
        </mc:Choice>
        <mc:Fallback>
          <p:pic>
            <p:nvPicPr>
              <p:cNvPr id="99" name="Encre 98">
                <a:extLst>
                  <a:ext uri="{FF2B5EF4-FFF2-40B4-BE49-F238E27FC236}">
                    <a16:creationId xmlns:a16="http://schemas.microsoft.com/office/drawing/2014/main" id="{686B8071-5F56-4827-8661-63825F3AB55A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15308" y="3831427"/>
                <a:ext cx="61632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0" name="Encre 99">
                <a:extLst>
                  <a:ext uri="{FF2B5EF4-FFF2-40B4-BE49-F238E27FC236}">
                    <a16:creationId xmlns:a16="http://schemas.microsoft.com/office/drawing/2014/main" id="{EBCBE56F-3F08-4E1E-828A-F1A974FC1702}"/>
                  </a:ext>
                </a:extLst>
              </p14:cNvPr>
              <p14:cNvContentPartPr/>
              <p14:nvPr/>
            </p14:nvContentPartPr>
            <p14:xfrm>
              <a:off x="1523708" y="4440187"/>
              <a:ext cx="897840" cy="897840"/>
            </p14:xfrm>
          </p:contentPart>
        </mc:Choice>
        <mc:Fallback>
          <p:pic>
            <p:nvPicPr>
              <p:cNvPr id="100" name="Encre 99">
                <a:extLst>
                  <a:ext uri="{FF2B5EF4-FFF2-40B4-BE49-F238E27FC236}">
                    <a16:creationId xmlns:a16="http://schemas.microsoft.com/office/drawing/2014/main" id="{EBCBE56F-3F08-4E1E-828A-F1A974FC170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515068" y="4431187"/>
                <a:ext cx="915480" cy="91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4D047A20-2F8B-4B82-B289-31B0118CDC2F}"/>
              </a:ext>
            </a:extLst>
          </p:cNvPr>
          <p:cNvGrpSpPr/>
          <p:nvPr/>
        </p:nvGrpSpPr>
        <p:grpSpPr>
          <a:xfrm>
            <a:off x="966068" y="4259827"/>
            <a:ext cx="188640" cy="188640"/>
            <a:chOff x="966068" y="4259827"/>
            <a:chExt cx="18864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FDDBAA15-B93C-42DE-9F5D-8F25A6AE859A}"/>
                    </a:ext>
                  </a:extLst>
                </p14:cNvPr>
                <p14:cNvContentPartPr/>
                <p14:nvPr/>
              </p14:nvContentPartPr>
              <p14:xfrm>
                <a:off x="966068" y="4259827"/>
                <a:ext cx="360" cy="360"/>
              </p14:xfrm>
            </p:contentPart>
          </mc:Choice>
          <mc:Fallback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FDDBAA15-B93C-42DE-9F5D-8F25A6AE859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7068" y="42508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2" name="Encre 101">
                  <a:extLst>
                    <a:ext uri="{FF2B5EF4-FFF2-40B4-BE49-F238E27FC236}">
                      <a16:creationId xmlns:a16="http://schemas.microsoft.com/office/drawing/2014/main" id="{ACB05EAD-74F5-4CCF-88D9-2831CDCF34AC}"/>
                    </a:ext>
                  </a:extLst>
                </p14:cNvPr>
                <p14:cNvContentPartPr/>
                <p14:nvPr/>
              </p14:nvContentPartPr>
              <p14:xfrm>
                <a:off x="966068" y="4259827"/>
                <a:ext cx="188640" cy="188640"/>
              </p14:xfrm>
            </p:contentPart>
          </mc:Choice>
          <mc:Fallback>
            <p:pic>
              <p:nvPicPr>
                <p:cNvPr id="102" name="Encre 101">
                  <a:extLst>
                    <a:ext uri="{FF2B5EF4-FFF2-40B4-BE49-F238E27FC236}">
                      <a16:creationId xmlns:a16="http://schemas.microsoft.com/office/drawing/2014/main" id="{ACB05EAD-74F5-4CCF-88D9-2831CDCF34A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57068" y="4250827"/>
                  <a:ext cx="206280" cy="20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866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14:cNvPr>
              <p14:cNvContentPartPr/>
              <p14:nvPr/>
            </p14:nvContentPartPr>
            <p14:xfrm>
              <a:off x="5032988" y="4680667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8988" y="457266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14:cNvPr>
              <p14:cNvContentPartPr/>
              <p14:nvPr/>
            </p14:nvContentPartPr>
            <p14:xfrm>
              <a:off x="5305508" y="4278187"/>
              <a:ext cx="113760" cy="795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1337" y="4170187"/>
                <a:ext cx="221742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14:cNvPr>
              <p14:cNvContentPartPr/>
              <p14:nvPr/>
            </p14:nvContentPartPr>
            <p14:xfrm>
              <a:off x="5138828" y="4361707"/>
              <a:ext cx="154800" cy="1472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4828" y="4253707"/>
                <a:ext cx="262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14:cNvPr>
              <p14:cNvContentPartPr/>
              <p14:nvPr/>
            </p14:nvContentPartPr>
            <p14:xfrm>
              <a:off x="5069348" y="4462507"/>
              <a:ext cx="64800" cy="23832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5046" y="4354507"/>
                <a:ext cx="173041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14:cNvPr>
              <p14:cNvContentPartPr/>
              <p14:nvPr/>
            </p14:nvContentPartPr>
            <p14:xfrm>
              <a:off x="5125148" y="4504627"/>
              <a:ext cx="9720" cy="21060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9071" y="4396627"/>
                <a:ext cx="1215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14:cNvPr>
              <p14:cNvContentPartPr/>
              <p14:nvPr/>
            </p14:nvContentPartPr>
            <p14:xfrm>
              <a:off x="4876028" y="5116987"/>
              <a:ext cx="283680" cy="32364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22028" y="5008867"/>
                <a:ext cx="391320" cy="5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14:cNvPr>
              <p14:cNvContentPartPr/>
              <p14:nvPr/>
            </p14:nvContentPartPr>
            <p14:xfrm>
              <a:off x="5032268" y="4655467"/>
              <a:ext cx="26640" cy="3218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7528" y="4547588"/>
                <a:ext cx="135755" cy="53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14:cNvPr>
              <p14:cNvContentPartPr/>
              <p14:nvPr/>
            </p14:nvContentPartPr>
            <p14:xfrm>
              <a:off x="4905548" y="5208427"/>
              <a:ext cx="343440" cy="75780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51548" y="5100376"/>
                <a:ext cx="451080" cy="97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14:cNvPr>
              <p14:cNvContentPartPr/>
              <p14:nvPr/>
            </p14:nvContentPartPr>
            <p14:xfrm>
              <a:off x="5076548" y="5309947"/>
              <a:ext cx="99360" cy="33192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22548" y="5201947"/>
                <a:ext cx="20700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14:cNvPr>
              <p14:cNvContentPartPr/>
              <p14:nvPr/>
            </p14:nvContentPartPr>
            <p14:xfrm>
              <a:off x="4564988" y="5276107"/>
              <a:ext cx="267120" cy="39780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10915" y="5168009"/>
                <a:ext cx="374905" cy="613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2A92E7EB-9318-48C4-90CD-675072CB9DEE}"/>
                  </a:ext>
                </a:extLst>
              </p14:cNvPr>
              <p14:cNvContentPartPr/>
              <p14:nvPr/>
            </p14:nvContentPartPr>
            <p14:xfrm>
              <a:off x="1249748" y="2924587"/>
              <a:ext cx="3724560" cy="171504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2A92E7EB-9318-48C4-90CD-675072CB9D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5753" y="2816587"/>
                <a:ext cx="3832190" cy="19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14:cNvPr>
              <p14:cNvContentPartPr/>
              <p14:nvPr/>
            </p14:nvContentPartPr>
            <p14:xfrm>
              <a:off x="2102948" y="5376907"/>
              <a:ext cx="657000" cy="15948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48918" y="5268663"/>
                <a:ext cx="764699" cy="375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14:cNvPr>
              <p14:cNvContentPartPr/>
              <p14:nvPr/>
            </p14:nvContentPartPr>
            <p14:xfrm>
              <a:off x="4845068" y="5102947"/>
              <a:ext cx="178200" cy="9324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91177" y="4994947"/>
                <a:ext cx="285623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14:cNvPr>
              <p14:cNvContentPartPr/>
              <p14:nvPr/>
            </p14:nvContentPartPr>
            <p14:xfrm>
              <a:off x="6658388" y="4147507"/>
              <a:ext cx="633240" cy="27576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04388" y="4039507"/>
                <a:ext cx="74088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14:cNvPr>
              <p14:cNvContentPartPr/>
              <p14:nvPr/>
            </p14:nvContentPartPr>
            <p14:xfrm>
              <a:off x="5723828" y="1293427"/>
              <a:ext cx="1893600" cy="48528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69828" y="1185427"/>
                <a:ext cx="200124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14:cNvPr>
              <p14:cNvContentPartPr/>
              <p14:nvPr/>
            </p14:nvContentPartPr>
            <p14:xfrm>
              <a:off x="5813108" y="1123507"/>
              <a:ext cx="978840" cy="11808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59108" y="1015507"/>
                <a:ext cx="10864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14:cNvPr>
              <p14:cNvContentPartPr/>
              <p14:nvPr/>
            </p14:nvContentPartPr>
            <p14:xfrm>
              <a:off x="4655708" y="4621987"/>
              <a:ext cx="536760" cy="101232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46714" y="4612984"/>
                <a:ext cx="554388" cy="1029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14:cNvPr>
              <p14:cNvContentPartPr/>
              <p14:nvPr/>
            </p14:nvContentPartPr>
            <p14:xfrm>
              <a:off x="4083668" y="3553147"/>
              <a:ext cx="1202400" cy="252216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0668" y="3490147"/>
                <a:ext cx="1328040" cy="26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14:cNvPr>
              <p14:cNvContentPartPr/>
              <p14:nvPr/>
            </p14:nvContentPartPr>
            <p14:xfrm>
              <a:off x="975428" y="3531187"/>
              <a:ext cx="2755440" cy="252684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2428" y="3468196"/>
                <a:ext cx="2881080" cy="2652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14:cNvPr>
              <p14:cNvContentPartPr/>
              <p14:nvPr/>
            </p14:nvContentPartPr>
            <p14:xfrm>
              <a:off x="1247588" y="3971827"/>
              <a:ext cx="146520" cy="39456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43268" y="3967507"/>
                <a:ext cx="1551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14:cNvPr>
              <p14:cNvContentPartPr/>
              <p14:nvPr/>
            </p14:nvContentPartPr>
            <p14:xfrm>
              <a:off x="1215908" y="4195387"/>
              <a:ext cx="190080" cy="98172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596" y="4191067"/>
                <a:ext cx="198704" cy="9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e 33">
            <a:extLst>
              <a:ext uri="{FF2B5EF4-FFF2-40B4-BE49-F238E27FC236}">
                <a16:creationId xmlns:a16="http://schemas.microsoft.com/office/drawing/2014/main" id="{E5140BBF-9354-4337-9653-D6EB4EE6A413}"/>
              </a:ext>
            </a:extLst>
          </p:cNvPr>
          <p:cNvGrpSpPr/>
          <p:nvPr/>
        </p:nvGrpSpPr>
        <p:grpSpPr>
          <a:xfrm>
            <a:off x="5108588" y="4473473"/>
            <a:ext cx="133926" cy="289800"/>
            <a:chOff x="5108588" y="4473473"/>
            <a:chExt cx="133926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6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45588" y="45589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132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45588" y="4558254"/>
                  <a:ext cx="126000" cy="158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14:cNvPr>
                <p14:cNvContentPartPr/>
                <p14:nvPr/>
              </p14:nvContentPartPr>
              <p14:xfrm>
                <a:off x="5223794" y="4473473"/>
                <a:ext cx="18720" cy="28980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19389" y="4469158"/>
                  <a:ext cx="27529" cy="2984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14:cNvPr>
              <p14:cNvContentPartPr/>
              <p14:nvPr/>
            </p14:nvContentPartPr>
            <p14:xfrm>
              <a:off x="1307266" y="4141913"/>
              <a:ext cx="19080" cy="1116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02946" y="4137593"/>
                <a:ext cx="277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e 37">
            <a:extLst>
              <a:ext uri="{FF2B5EF4-FFF2-40B4-BE49-F238E27FC236}">
                <a16:creationId xmlns:a16="http://schemas.microsoft.com/office/drawing/2014/main" id="{8E4188CF-351B-4C36-B097-2E57F060A06E}"/>
              </a:ext>
            </a:extLst>
          </p:cNvPr>
          <p:cNvGrpSpPr/>
          <p:nvPr/>
        </p:nvGrpSpPr>
        <p:grpSpPr>
          <a:xfrm>
            <a:off x="1090186" y="3605873"/>
            <a:ext cx="308880" cy="1134720"/>
            <a:chOff x="1090186" y="3605873"/>
            <a:chExt cx="308880" cy="11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14:cNvPr>
                <p14:cNvContentPartPr/>
                <p14:nvPr/>
              </p14:nvContentPartPr>
              <p14:xfrm>
                <a:off x="1236346" y="3986033"/>
                <a:ext cx="162720" cy="75456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32026" y="3981713"/>
                  <a:ext cx="17136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14:cNvPr>
                <p14:cNvContentPartPr/>
                <p14:nvPr/>
              </p14:nvContentPartPr>
              <p14:xfrm>
                <a:off x="1090186" y="3605873"/>
                <a:ext cx="152280" cy="8460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5856" y="3601535"/>
                  <a:ext cx="160940" cy="9327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FFE98BD4-06A2-47A2-A770-C433AE9B2EF5}"/>
              </a:ext>
            </a:extLst>
          </p:cNvPr>
          <p:cNvSpPr txBox="1"/>
          <p:nvPr/>
        </p:nvSpPr>
        <p:spPr>
          <a:xfrm>
            <a:off x="5598277" y="2209800"/>
            <a:ext cx="5845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4000" b="1" dirty="0"/>
              <a:t>LOIRE ATLANTIQUE</a:t>
            </a:r>
          </a:p>
          <a:p>
            <a:pPr marL="285750" indent="-285750">
              <a:buFontTx/>
              <a:buChar char="-"/>
            </a:pPr>
            <a:r>
              <a:rPr lang="fr-FR" sz="4000" b="1" dirty="0"/>
              <a:t>MAINE ET LOIRE</a:t>
            </a:r>
          </a:p>
          <a:p>
            <a:pPr marL="285750" indent="-285750">
              <a:buFontTx/>
              <a:buChar char="-"/>
            </a:pPr>
            <a:r>
              <a:rPr lang="fr-FR" sz="4000" b="1" dirty="0"/>
              <a:t>VENDÉE</a:t>
            </a:r>
          </a:p>
        </p:txBody>
      </p:sp>
      <p:pic>
        <p:nvPicPr>
          <p:cNvPr id="40" name="Image 39" descr="Une image contenant carte&#10;&#10;Description générée automatiquement">
            <a:extLst>
              <a:ext uri="{FF2B5EF4-FFF2-40B4-BE49-F238E27FC236}">
                <a16:creationId xmlns:a16="http://schemas.microsoft.com/office/drawing/2014/main" id="{AC88D94F-9130-4D6E-9222-BD26CC3304BB}"/>
              </a:ext>
            </a:extLst>
          </p:cNvPr>
          <p:cNvPicPr>
            <a:picLocks noChangeAspect="1"/>
          </p:cNvPicPr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25625" r="55489" b="50797"/>
          <a:stretch/>
        </p:blipFill>
        <p:spPr>
          <a:xfrm>
            <a:off x="722264" y="1436111"/>
            <a:ext cx="4975409" cy="4621916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4726FD-3D04-4282-AB7A-AB22A4253954}"/>
              </a:ext>
            </a:extLst>
          </p:cNvPr>
          <p:cNvSpPr/>
          <p:nvPr/>
        </p:nvSpPr>
        <p:spPr>
          <a:xfrm>
            <a:off x="5598277" y="833590"/>
            <a:ext cx="5845303" cy="1013988"/>
          </a:xfrm>
          <a:prstGeom prst="rect">
            <a:avLst/>
          </a:prstGeom>
          <a:solidFill>
            <a:srgbClr val="F1B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</a:rPr>
              <a:t>RÉGION PAYS DE LA LOIRE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389F3211-B6B7-431A-A135-E46EBEB9F1F7}"/>
                  </a:ext>
                </a:extLst>
              </p14:cNvPr>
              <p14:cNvContentPartPr/>
              <p14:nvPr/>
            </p14:nvContentPartPr>
            <p14:xfrm>
              <a:off x="1735403" y="1410370"/>
              <a:ext cx="3699000" cy="270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389F3211-B6B7-431A-A135-E46EBEB9F1F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72403" y="1347370"/>
                <a:ext cx="38246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39DF4816-8E92-4FF0-897F-D574EA4991A7}"/>
                  </a:ext>
                </a:extLst>
              </p14:cNvPr>
              <p14:cNvContentPartPr/>
              <p14:nvPr/>
            </p14:nvContentPartPr>
            <p14:xfrm>
              <a:off x="5454923" y="1430890"/>
              <a:ext cx="179640" cy="52884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39DF4816-8E92-4FF0-897F-D574EA4991A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92283" y="1367890"/>
                <a:ext cx="30528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4C63FF41-6444-4315-8681-140DE42EDCB9}"/>
                  </a:ext>
                </a:extLst>
              </p14:cNvPr>
              <p14:cNvContentPartPr/>
              <p14:nvPr/>
            </p14:nvContentPartPr>
            <p14:xfrm>
              <a:off x="723803" y="1349170"/>
              <a:ext cx="2208240" cy="221616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4C63FF41-6444-4315-8681-140DE42EDCB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1163" y="1286530"/>
                <a:ext cx="2333880" cy="23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8E1B1DBC-45EE-4D61-BB75-D803CC3E6214}"/>
                  </a:ext>
                </a:extLst>
              </p14:cNvPr>
              <p14:cNvContentPartPr/>
              <p14:nvPr/>
            </p14:nvContentPartPr>
            <p14:xfrm>
              <a:off x="3031763" y="1398490"/>
              <a:ext cx="2643840" cy="94932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8E1B1DBC-45EE-4D61-BB75-D803CC3E621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969123" y="1335490"/>
                <a:ext cx="2769480" cy="10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2501A013-AFCE-4549-94DA-6470D8721E84}"/>
                  </a:ext>
                </a:extLst>
              </p14:cNvPr>
              <p14:cNvContentPartPr/>
              <p14:nvPr/>
            </p14:nvContentPartPr>
            <p14:xfrm>
              <a:off x="5592803" y="2434930"/>
              <a:ext cx="84240" cy="351504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2501A013-AFCE-4549-94DA-6470D8721E8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530163" y="2371930"/>
                <a:ext cx="209880" cy="36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DBBE991B-0649-4AD0-9C4B-D647C87DD02D}"/>
                  </a:ext>
                </a:extLst>
              </p14:cNvPr>
              <p14:cNvContentPartPr/>
              <p14:nvPr/>
            </p14:nvContentPartPr>
            <p14:xfrm>
              <a:off x="3199163" y="2504410"/>
              <a:ext cx="2471400" cy="359928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DBBE991B-0649-4AD0-9C4B-D647C87DD02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136523" y="2441410"/>
                <a:ext cx="2597040" cy="37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7E6C0BC8-4A7F-455C-B966-B3CB0F010649}"/>
                  </a:ext>
                </a:extLst>
              </p14:cNvPr>
              <p14:cNvContentPartPr/>
              <p14:nvPr/>
            </p14:nvContentPartPr>
            <p14:xfrm>
              <a:off x="5497251" y="1441550"/>
              <a:ext cx="212760" cy="50544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7E6C0BC8-4A7F-455C-B966-B3CB0F01064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61611" y="1405550"/>
                <a:ext cx="28440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5BB7D3A2-F021-4869-BAF8-391490AD38A2}"/>
                  </a:ext>
                </a:extLst>
              </p14:cNvPr>
              <p14:cNvContentPartPr/>
              <p14:nvPr/>
            </p14:nvContentPartPr>
            <p14:xfrm>
              <a:off x="5661771" y="2369630"/>
              <a:ext cx="28800" cy="64620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5BB7D3A2-F021-4869-BAF8-391490AD38A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25771" y="2333990"/>
                <a:ext cx="1004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A829EF35-D576-42DB-A2D9-52109A69304E}"/>
                  </a:ext>
                </a:extLst>
              </p14:cNvPr>
              <p14:cNvContentPartPr/>
              <p14:nvPr/>
            </p14:nvContentPartPr>
            <p14:xfrm>
              <a:off x="4873731" y="2854190"/>
              <a:ext cx="632160" cy="64368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A829EF35-D576-42DB-A2D9-52109A69304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837731" y="2818190"/>
                <a:ext cx="70380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4BFB0300-22E5-4508-B653-34268CF135A9}"/>
                  </a:ext>
                </a:extLst>
              </p14:cNvPr>
              <p14:cNvContentPartPr/>
              <p14:nvPr/>
            </p14:nvContentPartPr>
            <p14:xfrm>
              <a:off x="4604451" y="3496790"/>
              <a:ext cx="289440" cy="365760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4BFB0300-22E5-4508-B653-34268CF135A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68811" y="3461150"/>
                <a:ext cx="3610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B25B3930-C617-492F-BB56-CA9F671F8183}"/>
                  </a:ext>
                </a:extLst>
              </p14:cNvPr>
              <p14:cNvContentPartPr/>
              <p14:nvPr/>
            </p14:nvContentPartPr>
            <p14:xfrm>
              <a:off x="3754131" y="3866429"/>
              <a:ext cx="907560" cy="721080"/>
            </p14:xfrm>
          </p:contentPart>
        </mc:Choice>
        <mc:Fallback xmlns=""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B25B3930-C617-492F-BB56-CA9F671F818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718491" y="3830429"/>
                <a:ext cx="97920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3860444E-66BC-4C0C-B768-5B3E170F1FA1}"/>
                  </a:ext>
                </a:extLst>
              </p14:cNvPr>
              <p14:cNvContentPartPr/>
              <p14:nvPr/>
            </p14:nvContentPartPr>
            <p14:xfrm>
              <a:off x="3112369" y="4511909"/>
              <a:ext cx="586440" cy="1001520"/>
            </p14:xfrm>
          </p:contentPart>
        </mc:Choice>
        <mc:Fallback xmlns=""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3860444E-66BC-4C0C-B768-5B3E170F1FA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076369" y="4476269"/>
                <a:ext cx="658080" cy="10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36495F0E-882A-481E-A388-DC5DF81BAE81}"/>
                  </a:ext>
                </a:extLst>
              </p14:cNvPr>
              <p14:cNvContentPartPr/>
              <p14:nvPr/>
            </p14:nvContentPartPr>
            <p14:xfrm>
              <a:off x="3371929" y="5616749"/>
              <a:ext cx="50400" cy="21096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36495F0E-882A-481E-A388-DC5DF81BAE8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336289" y="5581109"/>
                <a:ext cx="1220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9CA89F09-1B64-47D6-B538-61E2989F12EC}"/>
                  </a:ext>
                </a:extLst>
              </p14:cNvPr>
              <p14:cNvContentPartPr/>
              <p14:nvPr/>
            </p14:nvContentPartPr>
            <p14:xfrm>
              <a:off x="2548065" y="5952989"/>
              <a:ext cx="626760" cy="9936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9CA89F09-1B64-47D6-B538-61E2989F12E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512425" y="5917349"/>
                <a:ext cx="6984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732C3714-A338-43B8-8426-692630978987}"/>
                  </a:ext>
                </a:extLst>
              </p14:cNvPr>
              <p14:cNvContentPartPr/>
              <p14:nvPr/>
            </p14:nvContentPartPr>
            <p14:xfrm>
              <a:off x="4644548" y="1822627"/>
              <a:ext cx="784440" cy="784440"/>
            </p14:xfrm>
          </p:contentPart>
        </mc:Choice>
        <mc:Fallback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732C3714-A338-43B8-8426-69263097898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635548" y="1813987"/>
                <a:ext cx="80208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2" name="Encre 51">
                <a:extLst>
                  <a:ext uri="{FF2B5EF4-FFF2-40B4-BE49-F238E27FC236}">
                    <a16:creationId xmlns:a16="http://schemas.microsoft.com/office/drawing/2014/main" id="{7C5C2EE3-1BED-4424-BEC5-A846498CBD36}"/>
                  </a:ext>
                </a:extLst>
              </p14:cNvPr>
              <p14:cNvContentPartPr/>
              <p14:nvPr/>
            </p14:nvContentPartPr>
            <p14:xfrm>
              <a:off x="4434668" y="1923427"/>
              <a:ext cx="971640" cy="971640"/>
            </p14:xfrm>
          </p:contentPart>
        </mc:Choice>
        <mc:Fallback>
          <p:pic>
            <p:nvPicPr>
              <p:cNvPr id="52" name="Encre 51">
                <a:extLst>
                  <a:ext uri="{FF2B5EF4-FFF2-40B4-BE49-F238E27FC236}">
                    <a16:creationId xmlns:a16="http://schemas.microsoft.com/office/drawing/2014/main" id="{7C5C2EE3-1BED-4424-BEC5-A846498CBD3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26028" y="1914427"/>
                <a:ext cx="98928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1C82E5E4-BC85-4CCC-B67E-72251EA0824A}"/>
                  </a:ext>
                </a:extLst>
              </p14:cNvPr>
              <p14:cNvContentPartPr/>
              <p14:nvPr/>
            </p14:nvContentPartPr>
            <p14:xfrm>
              <a:off x="3797108" y="1637947"/>
              <a:ext cx="1476360" cy="1476360"/>
            </p14:xfrm>
          </p:contentPart>
        </mc:Choice>
        <mc:Fallback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1C82E5E4-BC85-4CCC-B67E-72251EA0824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788468" y="1629307"/>
                <a:ext cx="1494000" cy="14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B08F8076-2E55-403B-85D8-677D5F7E8745}"/>
                  </a:ext>
                </a:extLst>
              </p14:cNvPr>
              <p14:cNvContentPartPr/>
              <p14:nvPr/>
            </p14:nvContentPartPr>
            <p14:xfrm>
              <a:off x="3524588" y="1734787"/>
              <a:ext cx="1589040" cy="1589040"/>
            </p14:xfrm>
          </p:contentPart>
        </mc:Choice>
        <mc:Fallback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B08F8076-2E55-403B-85D8-677D5F7E874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15948" y="1725787"/>
                <a:ext cx="1606680" cy="16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EB85856D-1CF4-4ACA-B10C-B2203979DAB1}"/>
                  </a:ext>
                </a:extLst>
              </p14:cNvPr>
              <p14:cNvContentPartPr/>
              <p14:nvPr/>
            </p14:nvContentPartPr>
            <p14:xfrm>
              <a:off x="3008708" y="1604467"/>
              <a:ext cx="1805040" cy="1805040"/>
            </p14:xfrm>
          </p:contentPart>
        </mc:Choice>
        <mc:Fallback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EB85856D-1CF4-4ACA-B10C-B2203979DAB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999708" y="1595827"/>
                <a:ext cx="1822680" cy="18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6" name="Encre 55">
                <a:extLst>
                  <a:ext uri="{FF2B5EF4-FFF2-40B4-BE49-F238E27FC236}">
                    <a16:creationId xmlns:a16="http://schemas.microsoft.com/office/drawing/2014/main" id="{94972FEC-477F-43F6-A4E4-A32883393689}"/>
                  </a:ext>
                </a:extLst>
              </p14:cNvPr>
              <p14:cNvContentPartPr/>
              <p14:nvPr/>
            </p14:nvContentPartPr>
            <p14:xfrm>
              <a:off x="2992148" y="1906867"/>
              <a:ext cx="1618920" cy="1618920"/>
            </p14:xfrm>
          </p:contentPart>
        </mc:Choice>
        <mc:Fallback>
          <p:pic>
            <p:nvPicPr>
              <p:cNvPr id="56" name="Encre 55">
                <a:extLst>
                  <a:ext uri="{FF2B5EF4-FFF2-40B4-BE49-F238E27FC236}">
                    <a16:creationId xmlns:a16="http://schemas.microsoft.com/office/drawing/2014/main" id="{94972FEC-477F-43F6-A4E4-A3288339368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983148" y="1897867"/>
                <a:ext cx="1636560" cy="16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B5C7FB07-A0AF-4EAB-A562-3CC2CCDE437D}"/>
                  </a:ext>
                </a:extLst>
              </p14:cNvPr>
              <p14:cNvContentPartPr/>
              <p14:nvPr/>
            </p14:nvContentPartPr>
            <p14:xfrm>
              <a:off x="2929148" y="2221147"/>
              <a:ext cx="987120" cy="987120"/>
            </p14:xfrm>
          </p:contentPart>
        </mc:Choice>
        <mc:Fallback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B5C7FB07-A0AF-4EAB-A562-3CC2CCDE437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920148" y="2212507"/>
                <a:ext cx="1004760" cy="10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FC8BE2C6-96FC-4245-B9B1-7DD06F30173E}"/>
                  </a:ext>
                </a:extLst>
              </p14:cNvPr>
              <p14:cNvContentPartPr/>
              <p14:nvPr/>
            </p14:nvContentPartPr>
            <p14:xfrm>
              <a:off x="2953988" y="2640547"/>
              <a:ext cx="495000" cy="495000"/>
            </p14:xfrm>
          </p:contentPart>
        </mc:Choice>
        <mc:Fallback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FC8BE2C6-96FC-4245-B9B1-7DD06F30173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45348" y="2631907"/>
                <a:ext cx="512640" cy="51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e 60">
            <a:extLst>
              <a:ext uri="{FF2B5EF4-FFF2-40B4-BE49-F238E27FC236}">
                <a16:creationId xmlns:a16="http://schemas.microsoft.com/office/drawing/2014/main" id="{9E06BE80-0F15-45B1-9813-896856EEB875}"/>
              </a:ext>
            </a:extLst>
          </p:cNvPr>
          <p:cNvGrpSpPr/>
          <p:nvPr/>
        </p:nvGrpSpPr>
        <p:grpSpPr>
          <a:xfrm>
            <a:off x="2752748" y="2825227"/>
            <a:ext cx="226080" cy="226080"/>
            <a:chOff x="2752748" y="2825227"/>
            <a:chExt cx="22608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8307D858-7BAD-4D84-8D88-A38DA859E146}"/>
                    </a:ext>
                  </a:extLst>
                </p14:cNvPr>
                <p14:cNvContentPartPr/>
                <p14:nvPr/>
              </p14:nvContentPartPr>
              <p14:xfrm>
                <a:off x="2752748" y="2825227"/>
                <a:ext cx="360" cy="360"/>
              </p14:xfrm>
            </p:contentPart>
          </mc:Choice>
          <mc:Fallback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8307D858-7BAD-4D84-8D88-A38DA859E14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44108" y="28165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191B5311-30F5-4B67-AC16-5BE724972096}"/>
                    </a:ext>
                  </a:extLst>
                </p14:cNvPr>
                <p14:cNvContentPartPr/>
                <p14:nvPr/>
              </p14:nvContentPartPr>
              <p14:xfrm>
                <a:off x="2752748" y="2825227"/>
                <a:ext cx="226080" cy="226080"/>
              </p14:xfrm>
            </p:contentPart>
          </mc:Choice>
          <mc:Fallback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191B5311-30F5-4B67-AC16-5BE72497209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44108" y="2816587"/>
                  <a:ext cx="243720" cy="24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764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14:cNvPr>
              <p14:cNvContentPartPr/>
              <p14:nvPr/>
            </p14:nvContentPartPr>
            <p14:xfrm>
              <a:off x="5032988" y="4680667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8988" y="457266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14:cNvPr>
              <p14:cNvContentPartPr/>
              <p14:nvPr/>
            </p14:nvContentPartPr>
            <p14:xfrm>
              <a:off x="5305508" y="4278187"/>
              <a:ext cx="113760" cy="795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1337" y="4170187"/>
                <a:ext cx="221742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14:cNvPr>
              <p14:cNvContentPartPr/>
              <p14:nvPr/>
            </p14:nvContentPartPr>
            <p14:xfrm>
              <a:off x="5138828" y="4361707"/>
              <a:ext cx="154800" cy="1472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4828" y="4253707"/>
                <a:ext cx="262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14:cNvPr>
              <p14:cNvContentPartPr/>
              <p14:nvPr/>
            </p14:nvContentPartPr>
            <p14:xfrm>
              <a:off x="5069348" y="4462507"/>
              <a:ext cx="64800" cy="23832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5046" y="4354507"/>
                <a:ext cx="173041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14:cNvPr>
              <p14:cNvContentPartPr/>
              <p14:nvPr/>
            </p14:nvContentPartPr>
            <p14:xfrm>
              <a:off x="5125148" y="4504627"/>
              <a:ext cx="9720" cy="21060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9071" y="4396627"/>
                <a:ext cx="1215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14:cNvPr>
              <p14:cNvContentPartPr/>
              <p14:nvPr/>
            </p14:nvContentPartPr>
            <p14:xfrm>
              <a:off x="4876028" y="5116987"/>
              <a:ext cx="283680" cy="32364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22028" y="5008867"/>
                <a:ext cx="391320" cy="5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14:cNvPr>
              <p14:cNvContentPartPr/>
              <p14:nvPr/>
            </p14:nvContentPartPr>
            <p14:xfrm>
              <a:off x="5032268" y="4655467"/>
              <a:ext cx="26640" cy="3218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7528" y="4547588"/>
                <a:ext cx="135755" cy="53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14:cNvPr>
              <p14:cNvContentPartPr/>
              <p14:nvPr/>
            </p14:nvContentPartPr>
            <p14:xfrm>
              <a:off x="4905548" y="5208427"/>
              <a:ext cx="343440" cy="75780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51548" y="5100376"/>
                <a:ext cx="451080" cy="97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14:cNvPr>
              <p14:cNvContentPartPr/>
              <p14:nvPr/>
            </p14:nvContentPartPr>
            <p14:xfrm>
              <a:off x="5076548" y="5309947"/>
              <a:ext cx="99360" cy="33192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22548" y="5201947"/>
                <a:ext cx="20700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14:cNvPr>
              <p14:cNvContentPartPr/>
              <p14:nvPr/>
            </p14:nvContentPartPr>
            <p14:xfrm>
              <a:off x="4564988" y="5276107"/>
              <a:ext cx="267120" cy="39780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10915" y="5168009"/>
                <a:ext cx="374905" cy="613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2A92E7EB-9318-48C4-90CD-675072CB9DEE}"/>
                  </a:ext>
                </a:extLst>
              </p14:cNvPr>
              <p14:cNvContentPartPr/>
              <p14:nvPr/>
            </p14:nvContentPartPr>
            <p14:xfrm>
              <a:off x="1249748" y="2924587"/>
              <a:ext cx="3724560" cy="171504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2A92E7EB-9318-48C4-90CD-675072CB9D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5753" y="2816587"/>
                <a:ext cx="3832190" cy="19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14:cNvPr>
              <p14:cNvContentPartPr/>
              <p14:nvPr/>
            </p14:nvContentPartPr>
            <p14:xfrm>
              <a:off x="2102948" y="5376907"/>
              <a:ext cx="657000" cy="15948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48918" y="5268663"/>
                <a:ext cx="764699" cy="375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14:cNvPr>
              <p14:cNvContentPartPr/>
              <p14:nvPr/>
            </p14:nvContentPartPr>
            <p14:xfrm>
              <a:off x="4845068" y="5102947"/>
              <a:ext cx="178200" cy="9324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91177" y="4994947"/>
                <a:ext cx="285623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14:cNvPr>
              <p14:cNvContentPartPr/>
              <p14:nvPr/>
            </p14:nvContentPartPr>
            <p14:xfrm>
              <a:off x="6658388" y="4147507"/>
              <a:ext cx="633240" cy="27576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04388" y="4039507"/>
                <a:ext cx="74088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14:cNvPr>
              <p14:cNvContentPartPr/>
              <p14:nvPr/>
            </p14:nvContentPartPr>
            <p14:xfrm>
              <a:off x="5723828" y="1293427"/>
              <a:ext cx="1893600" cy="48528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69828" y="1185427"/>
                <a:ext cx="200124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14:cNvPr>
              <p14:cNvContentPartPr/>
              <p14:nvPr/>
            </p14:nvContentPartPr>
            <p14:xfrm>
              <a:off x="5813108" y="1123507"/>
              <a:ext cx="978840" cy="11808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59108" y="1015507"/>
                <a:ext cx="10864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14:cNvPr>
              <p14:cNvContentPartPr/>
              <p14:nvPr/>
            </p14:nvContentPartPr>
            <p14:xfrm>
              <a:off x="4655708" y="4621987"/>
              <a:ext cx="536760" cy="101232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46714" y="4612984"/>
                <a:ext cx="554388" cy="1029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14:cNvPr>
              <p14:cNvContentPartPr/>
              <p14:nvPr/>
            </p14:nvContentPartPr>
            <p14:xfrm>
              <a:off x="4083668" y="3553147"/>
              <a:ext cx="1202400" cy="252216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0668" y="3490147"/>
                <a:ext cx="1328040" cy="26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14:cNvPr>
              <p14:cNvContentPartPr/>
              <p14:nvPr/>
            </p14:nvContentPartPr>
            <p14:xfrm>
              <a:off x="975428" y="3531187"/>
              <a:ext cx="2755440" cy="252684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2428" y="3468196"/>
                <a:ext cx="2881080" cy="2652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14:cNvPr>
              <p14:cNvContentPartPr/>
              <p14:nvPr/>
            </p14:nvContentPartPr>
            <p14:xfrm>
              <a:off x="1247588" y="3971827"/>
              <a:ext cx="146520" cy="39456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43268" y="3967507"/>
                <a:ext cx="1551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14:cNvPr>
              <p14:cNvContentPartPr/>
              <p14:nvPr/>
            </p14:nvContentPartPr>
            <p14:xfrm>
              <a:off x="1215908" y="4195387"/>
              <a:ext cx="190080" cy="98172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596" y="4191067"/>
                <a:ext cx="198704" cy="9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e 33">
            <a:extLst>
              <a:ext uri="{FF2B5EF4-FFF2-40B4-BE49-F238E27FC236}">
                <a16:creationId xmlns:a16="http://schemas.microsoft.com/office/drawing/2014/main" id="{E5140BBF-9354-4337-9653-D6EB4EE6A413}"/>
              </a:ext>
            </a:extLst>
          </p:cNvPr>
          <p:cNvGrpSpPr/>
          <p:nvPr/>
        </p:nvGrpSpPr>
        <p:grpSpPr>
          <a:xfrm>
            <a:off x="5108588" y="4473473"/>
            <a:ext cx="133926" cy="289800"/>
            <a:chOff x="5108588" y="4473473"/>
            <a:chExt cx="133926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6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45588" y="45589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132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45588" y="4558254"/>
                  <a:ext cx="126000" cy="158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14:cNvPr>
                <p14:cNvContentPartPr/>
                <p14:nvPr/>
              </p14:nvContentPartPr>
              <p14:xfrm>
                <a:off x="5223794" y="4473473"/>
                <a:ext cx="18720" cy="28980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19389" y="4469158"/>
                  <a:ext cx="27529" cy="2984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14:cNvPr>
              <p14:cNvContentPartPr/>
              <p14:nvPr/>
            </p14:nvContentPartPr>
            <p14:xfrm>
              <a:off x="1307266" y="4141913"/>
              <a:ext cx="19080" cy="1116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02946" y="4137593"/>
                <a:ext cx="277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e 37">
            <a:extLst>
              <a:ext uri="{FF2B5EF4-FFF2-40B4-BE49-F238E27FC236}">
                <a16:creationId xmlns:a16="http://schemas.microsoft.com/office/drawing/2014/main" id="{8E4188CF-351B-4C36-B097-2E57F060A06E}"/>
              </a:ext>
            </a:extLst>
          </p:cNvPr>
          <p:cNvGrpSpPr/>
          <p:nvPr/>
        </p:nvGrpSpPr>
        <p:grpSpPr>
          <a:xfrm>
            <a:off x="1090186" y="3605873"/>
            <a:ext cx="308880" cy="1134720"/>
            <a:chOff x="1090186" y="3605873"/>
            <a:chExt cx="308880" cy="11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14:cNvPr>
                <p14:cNvContentPartPr/>
                <p14:nvPr/>
              </p14:nvContentPartPr>
              <p14:xfrm>
                <a:off x="1236346" y="3986033"/>
                <a:ext cx="162720" cy="75456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32026" y="3981713"/>
                  <a:ext cx="17136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14:cNvPr>
                <p14:cNvContentPartPr/>
                <p14:nvPr/>
              </p14:nvContentPartPr>
              <p14:xfrm>
                <a:off x="1090186" y="3605873"/>
                <a:ext cx="152280" cy="8460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5856" y="3601535"/>
                  <a:ext cx="160940" cy="9327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44726FD-3D04-4282-AB7A-AB22A4253954}"/>
              </a:ext>
            </a:extLst>
          </p:cNvPr>
          <p:cNvSpPr/>
          <p:nvPr/>
        </p:nvSpPr>
        <p:spPr>
          <a:xfrm>
            <a:off x="5598277" y="833590"/>
            <a:ext cx="5845303" cy="1013988"/>
          </a:xfrm>
          <a:prstGeom prst="rect">
            <a:avLst/>
          </a:prstGeom>
          <a:solidFill>
            <a:srgbClr val="D0E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</a:rPr>
              <a:t>RÉGION NOUVELLE-AQUITAINE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389F3211-B6B7-431A-A135-E46EBEB9F1F7}"/>
                  </a:ext>
                </a:extLst>
              </p14:cNvPr>
              <p14:cNvContentPartPr/>
              <p14:nvPr/>
            </p14:nvContentPartPr>
            <p14:xfrm>
              <a:off x="1735403" y="1410370"/>
              <a:ext cx="3699000" cy="270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389F3211-B6B7-431A-A135-E46EBEB9F1F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72403" y="1347370"/>
                <a:ext cx="38246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39DF4816-8E92-4FF0-897F-D574EA4991A7}"/>
                  </a:ext>
                </a:extLst>
              </p14:cNvPr>
              <p14:cNvContentPartPr/>
              <p14:nvPr/>
            </p14:nvContentPartPr>
            <p14:xfrm>
              <a:off x="5454923" y="1430890"/>
              <a:ext cx="179640" cy="52884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39DF4816-8E92-4FF0-897F-D574EA4991A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91796" y="1367890"/>
                <a:ext cx="305532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4C63FF41-6444-4315-8681-140DE42EDCB9}"/>
                  </a:ext>
                </a:extLst>
              </p14:cNvPr>
              <p14:cNvContentPartPr/>
              <p14:nvPr/>
            </p14:nvContentPartPr>
            <p14:xfrm>
              <a:off x="723803" y="1349170"/>
              <a:ext cx="2208240" cy="221616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4C63FF41-6444-4315-8681-140DE42EDCB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0803" y="1286170"/>
                <a:ext cx="2333880" cy="23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8E1B1DBC-45EE-4D61-BB75-D803CC3E6214}"/>
                  </a:ext>
                </a:extLst>
              </p14:cNvPr>
              <p14:cNvContentPartPr/>
              <p14:nvPr/>
            </p14:nvContentPartPr>
            <p14:xfrm>
              <a:off x="3031763" y="1398490"/>
              <a:ext cx="2643840" cy="94932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8E1B1DBC-45EE-4D61-BB75-D803CC3E621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68763" y="1335490"/>
                <a:ext cx="2769480" cy="10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2501A013-AFCE-4549-94DA-6470D8721E84}"/>
                  </a:ext>
                </a:extLst>
              </p14:cNvPr>
              <p14:cNvContentPartPr/>
              <p14:nvPr/>
            </p14:nvContentPartPr>
            <p14:xfrm>
              <a:off x="5592803" y="2434930"/>
              <a:ext cx="84240" cy="351504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2501A013-AFCE-4549-94DA-6470D8721E8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29803" y="2371930"/>
                <a:ext cx="209880" cy="36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DBBE991B-0649-4AD0-9C4B-D647C87DD02D}"/>
                  </a:ext>
                </a:extLst>
              </p14:cNvPr>
              <p14:cNvContentPartPr/>
              <p14:nvPr/>
            </p14:nvContentPartPr>
            <p14:xfrm>
              <a:off x="3199163" y="2504410"/>
              <a:ext cx="2471400" cy="359928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DBBE991B-0649-4AD0-9C4B-D647C87DD02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36163" y="2441416"/>
                <a:ext cx="2597040" cy="372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7E6C0BC8-4A7F-455C-B966-B3CB0F010649}"/>
                  </a:ext>
                </a:extLst>
              </p14:cNvPr>
              <p14:cNvContentPartPr/>
              <p14:nvPr/>
            </p14:nvContentPartPr>
            <p14:xfrm>
              <a:off x="5497251" y="1441550"/>
              <a:ext cx="212760" cy="50544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7E6C0BC8-4A7F-455C-B966-B3CB0F01064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61251" y="1405550"/>
                <a:ext cx="28440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5BB7D3A2-F021-4869-BAF8-391490AD38A2}"/>
                  </a:ext>
                </a:extLst>
              </p14:cNvPr>
              <p14:cNvContentPartPr/>
              <p14:nvPr/>
            </p14:nvContentPartPr>
            <p14:xfrm>
              <a:off x="5661771" y="2369630"/>
              <a:ext cx="28800" cy="64620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5BB7D3A2-F021-4869-BAF8-391490AD38A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25771" y="2333630"/>
                <a:ext cx="1004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A829EF35-D576-42DB-A2D9-52109A69304E}"/>
                  </a:ext>
                </a:extLst>
              </p14:cNvPr>
              <p14:cNvContentPartPr/>
              <p14:nvPr/>
            </p14:nvContentPartPr>
            <p14:xfrm>
              <a:off x="4873731" y="2854190"/>
              <a:ext cx="632160" cy="64368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A829EF35-D576-42DB-A2D9-52109A69304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37731" y="2818190"/>
                <a:ext cx="70380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4BFB0300-22E5-4508-B653-34268CF135A9}"/>
                  </a:ext>
                </a:extLst>
              </p14:cNvPr>
              <p14:cNvContentPartPr/>
              <p14:nvPr/>
            </p14:nvContentPartPr>
            <p14:xfrm>
              <a:off x="4604451" y="3496790"/>
              <a:ext cx="289440" cy="365760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4BFB0300-22E5-4508-B653-34268CF135A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68451" y="3460755"/>
                <a:ext cx="361080" cy="437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B25B3930-C617-492F-BB56-CA9F671F8183}"/>
                  </a:ext>
                </a:extLst>
              </p14:cNvPr>
              <p14:cNvContentPartPr/>
              <p14:nvPr/>
            </p14:nvContentPartPr>
            <p14:xfrm>
              <a:off x="3754131" y="3866429"/>
              <a:ext cx="907560" cy="721080"/>
            </p14:xfrm>
          </p:contentPart>
        </mc:Choice>
        <mc:Fallback xmlns=""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B25B3930-C617-492F-BB56-CA9F671F818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18131" y="3830429"/>
                <a:ext cx="97920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3860444E-66BC-4C0C-B768-5B3E170F1FA1}"/>
                  </a:ext>
                </a:extLst>
              </p14:cNvPr>
              <p14:cNvContentPartPr/>
              <p14:nvPr/>
            </p14:nvContentPartPr>
            <p14:xfrm>
              <a:off x="3112369" y="4511909"/>
              <a:ext cx="586440" cy="1001520"/>
            </p14:xfrm>
          </p:contentPart>
        </mc:Choice>
        <mc:Fallback xmlns=""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3860444E-66BC-4C0C-B768-5B3E170F1FA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076369" y="4475909"/>
                <a:ext cx="658080" cy="10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36495F0E-882A-481E-A388-DC5DF81BAE81}"/>
                  </a:ext>
                </a:extLst>
              </p14:cNvPr>
              <p14:cNvContentPartPr/>
              <p14:nvPr/>
            </p14:nvContentPartPr>
            <p14:xfrm>
              <a:off x="3371929" y="5616749"/>
              <a:ext cx="50400" cy="21096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36495F0E-882A-481E-A388-DC5DF81BAE8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35929" y="5580749"/>
                <a:ext cx="1220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9CA89F09-1B64-47D6-B538-61E2989F12EC}"/>
                  </a:ext>
                </a:extLst>
              </p14:cNvPr>
              <p14:cNvContentPartPr/>
              <p14:nvPr/>
            </p14:nvContentPartPr>
            <p14:xfrm>
              <a:off x="2548065" y="5952989"/>
              <a:ext cx="626760" cy="9936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9CA89F09-1B64-47D6-B538-61E2989F12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12044" y="5916989"/>
                <a:ext cx="698441" cy="171000"/>
              </a:xfrm>
              <a:prstGeom prst="rect">
                <a:avLst/>
              </a:prstGeom>
            </p:spPr>
          </p:pic>
        </mc:Fallback>
      </mc:AlternateContent>
      <p:pic>
        <p:nvPicPr>
          <p:cNvPr id="52" name="Image 51" descr="Une image contenant carte&#10;&#10;Description générée automatiquement">
            <a:extLst>
              <a:ext uri="{FF2B5EF4-FFF2-40B4-BE49-F238E27FC236}">
                <a16:creationId xmlns:a16="http://schemas.microsoft.com/office/drawing/2014/main" id="{266BC2D5-F602-442F-8F85-A310EBAED210}"/>
              </a:ext>
            </a:extLst>
          </p:cNvPr>
          <p:cNvPicPr>
            <a:picLocks noChangeAspect="1"/>
          </p:cNvPicPr>
          <p:nvPr/>
        </p:nvPicPr>
        <p:blipFill rotWithShape="1"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39347" r="42697" b="14440"/>
          <a:stretch/>
        </p:blipFill>
        <p:spPr>
          <a:xfrm>
            <a:off x="803291" y="707876"/>
            <a:ext cx="4502217" cy="5429212"/>
          </a:xfrm>
          <a:prstGeom prst="rect">
            <a:avLst/>
          </a:prstGeom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04CC654C-59FE-4394-B6A4-CF849423132C}"/>
                  </a:ext>
                </a:extLst>
              </p14:cNvPr>
              <p14:cNvContentPartPr/>
              <p14:nvPr/>
            </p14:nvContentPartPr>
            <p14:xfrm>
              <a:off x="4478069" y="4107116"/>
              <a:ext cx="196200" cy="497880"/>
            </p14:xfrm>
          </p:contentPart>
        </mc:Choice>
        <mc:Fallback xmlns=""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04CC654C-59FE-4394-B6A4-CF849423132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442429" y="4071476"/>
                <a:ext cx="26784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43AB418C-9423-41B9-82CD-91030BBA74A2}"/>
                  </a:ext>
                </a:extLst>
              </p14:cNvPr>
              <p14:cNvContentPartPr/>
              <p14:nvPr/>
            </p14:nvContentPartPr>
            <p14:xfrm>
              <a:off x="2556029" y="3141236"/>
              <a:ext cx="2784240" cy="2997720"/>
            </p14:xfrm>
          </p:contentPart>
        </mc:Choice>
        <mc:Fallback xmlns=""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43AB418C-9423-41B9-82CD-91030BBA74A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493029" y="3078236"/>
                <a:ext cx="2909880" cy="31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441EE65F-DA06-4630-8D54-ABDE85F3BCE0}"/>
                  </a:ext>
                </a:extLst>
              </p14:cNvPr>
              <p14:cNvContentPartPr/>
              <p14:nvPr/>
            </p14:nvContentPartPr>
            <p14:xfrm>
              <a:off x="2837189" y="4687076"/>
              <a:ext cx="399960" cy="114480"/>
            </p14:xfrm>
          </p:contentPart>
        </mc:Choice>
        <mc:Fallback xmlns=""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441EE65F-DA06-4630-8D54-ABDE85F3BCE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774189" y="4624436"/>
                <a:ext cx="5256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6" name="Encre 55">
                <a:extLst>
                  <a:ext uri="{FF2B5EF4-FFF2-40B4-BE49-F238E27FC236}">
                    <a16:creationId xmlns:a16="http://schemas.microsoft.com/office/drawing/2014/main" id="{99C9D624-8006-4C35-B3E9-72321F07F583}"/>
                  </a:ext>
                </a:extLst>
              </p14:cNvPr>
              <p14:cNvContentPartPr/>
              <p14:nvPr/>
            </p14:nvContentPartPr>
            <p14:xfrm>
              <a:off x="2515709" y="4804076"/>
              <a:ext cx="185400" cy="279360"/>
            </p14:xfrm>
          </p:contentPart>
        </mc:Choice>
        <mc:Fallback xmlns="">
          <p:pic>
            <p:nvPicPr>
              <p:cNvPr id="56" name="Encre 55">
                <a:extLst>
                  <a:ext uri="{FF2B5EF4-FFF2-40B4-BE49-F238E27FC236}">
                    <a16:creationId xmlns:a16="http://schemas.microsoft.com/office/drawing/2014/main" id="{99C9D624-8006-4C35-B3E9-72321F07F58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53069" y="4741076"/>
                <a:ext cx="31104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E2A91C51-9445-42A3-9DED-D367E4201172}"/>
                  </a:ext>
                </a:extLst>
              </p14:cNvPr>
              <p14:cNvContentPartPr/>
              <p14:nvPr/>
            </p14:nvContentPartPr>
            <p14:xfrm>
              <a:off x="2425349" y="5074076"/>
              <a:ext cx="365760" cy="1004760"/>
            </p14:xfrm>
          </p:contentPart>
        </mc:Choice>
        <mc:Fallback xmlns=""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E2A91C51-9445-42A3-9DED-D367E420117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362709" y="5011076"/>
                <a:ext cx="491400" cy="11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6A53ACCF-CD7B-4601-B1C5-A5B33C842A15}"/>
                  </a:ext>
                </a:extLst>
              </p14:cNvPr>
              <p14:cNvContentPartPr/>
              <p14:nvPr/>
            </p14:nvContentPartPr>
            <p14:xfrm>
              <a:off x="5055509" y="2385596"/>
              <a:ext cx="241920" cy="1071000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6A53ACCF-CD7B-4601-B1C5-A5B33C842A1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992509" y="2322596"/>
                <a:ext cx="367560" cy="11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3" name="Encre 62">
                <a:extLst>
                  <a:ext uri="{FF2B5EF4-FFF2-40B4-BE49-F238E27FC236}">
                    <a16:creationId xmlns:a16="http://schemas.microsoft.com/office/drawing/2014/main" id="{3D0B70C9-2ED6-40F0-BF2B-6C279C809340}"/>
                  </a:ext>
                </a:extLst>
              </p14:cNvPr>
              <p14:cNvContentPartPr/>
              <p14:nvPr/>
            </p14:nvContentPartPr>
            <p14:xfrm>
              <a:off x="4401749" y="1630316"/>
              <a:ext cx="435600" cy="124920"/>
            </p14:xfrm>
          </p:contentPart>
        </mc:Choice>
        <mc:Fallback xmlns="">
          <p:pic>
            <p:nvPicPr>
              <p:cNvPr id="63" name="Encre 62">
                <a:extLst>
                  <a:ext uri="{FF2B5EF4-FFF2-40B4-BE49-F238E27FC236}">
                    <a16:creationId xmlns:a16="http://schemas.microsoft.com/office/drawing/2014/main" id="{3D0B70C9-2ED6-40F0-BF2B-6C279C80934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338749" y="1567316"/>
                <a:ext cx="5612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Encre 67">
                <a:extLst>
                  <a:ext uri="{FF2B5EF4-FFF2-40B4-BE49-F238E27FC236}">
                    <a16:creationId xmlns:a16="http://schemas.microsoft.com/office/drawing/2014/main" id="{E1561739-018F-4127-B958-F275194ACD6E}"/>
                  </a:ext>
                </a:extLst>
              </p14:cNvPr>
              <p14:cNvContentPartPr/>
              <p14:nvPr/>
            </p14:nvContentPartPr>
            <p14:xfrm>
              <a:off x="830189" y="732476"/>
              <a:ext cx="2264760" cy="1053000"/>
            </p14:xfrm>
          </p:contentPart>
        </mc:Choice>
        <mc:Fallback xmlns="">
          <p:pic>
            <p:nvPicPr>
              <p:cNvPr id="68" name="Encre 67">
                <a:extLst>
                  <a:ext uri="{FF2B5EF4-FFF2-40B4-BE49-F238E27FC236}">
                    <a16:creationId xmlns:a16="http://schemas.microsoft.com/office/drawing/2014/main" id="{E1561739-018F-4127-B958-F275194ACD6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67189" y="669836"/>
                <a:ext cx="2390400" cy="11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9" name="Encre 68">
                <a:extLst>
                  <a:ext uri="{FF2B5EF4-FFF2-40B4-BE49-F238E27FC236}">
                    <a16:creationId xmlns:a16="http://schemas.microsoft.com/office/drawing/2014/main" id="{57828ED4-DAE0-4648-9390-5ECE152F9A38}"/>
                  </a:ext>
                </a:extLst>
              </p14:cNvPr>
              <p14:cNvContentPartPr/>
              <p14:nvPr/>
            </p14:nvContentPartPr>
            <p14:xfrm>
              <a:off x="3005669" y="744716"/>
              <a:ext cx="2320920" cy="1175040"/>
            </p14:xfrm>
          </p:contentPart>
        </mc:Choice>
        <mc:Fallback xmlns="">
          <p:pic>
            <p:nvPicPr>
              <p:cNvPr id="69" name="Encre 68">
                <a:extLst>
                  <a:ext uri="{FF2B5EF4-FFF2-40B4-BE49-F238E27FC236}">
                    <a16:creationId xmlns:a16="http://schemas.microsoft.com/office/drawing/2014/main" id="{57828ED4-DAE0-4648-9390-5ECE152F9A3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942669" y="682076"/>
                <a:ext cx="2446560" cy="13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4" name="Encre 73">
                <a:extLst>
                  <a:ext uri="{FF2B5EF4-FFF2-40B4-BE49-F238E27FC236}">
                    <a16:creationId xmlns:a16="http://schemas.microsoft.com/office/drawing/2014/main" id="{E9590936-3648-4FD9-B100-DBB92FD7A33F}"/>
                  </a:ext>
                </a:extLst>
              </p14:cNvPr>
              <p14:cNvContentPartPr/>
              <p14:nvPr/>
            </p14:nvContentPartPr>
            <p14:xfrm>
              <a:off x="3592923" y="3684455"/>
              <a:ext cx="1213560" cy="1233360"/>
            </p14:xfrm>
          </p:contentPart>
        </mc:Choice>
        <mc:Fallback xmlns="">
          <p:pic>
            <p:nvPicPr>
              <p:cNvPr id="74" name="Encre 73">
                <a:extLst>
                  <a:ext uri="{FF2B5EF4-FFF2-40B4-BE49-F238E27FC236}">
                    <a16:creationId xmlns:a16="http://schemas.microsoft.com/office/drawing/2014/main" id="{E9590936-3648-4FD9-B100-DBB92FD7A33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30283" y="3621815"/>
                <a:ext cx="1339200" cy="13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9" name="Encre 78">
                <a:extLst>
                  <a:ext uri="{FF2B5EF4-FFF2-40B4-BE49-F238E27FC236}">
                    <a16:creationId xmlns:a16="http://schemas.microsoft.com/office/drawing/2014/main" id="{96178B1D-AD8D-4015-B525-5CC66C36B067}"/>
                  </a:ext>
                </a:extLst>
              </p14:cNvPr>
              <p14:cNvContentPartPr/>
              <p14:nvPr/>
            </p14:nvContentPartPr>
            <p14:xfrm>
              <a:off x="4689843" y="4558895"/>
              <a:ext cx="595080" cy="986400"/>
            </p14:xfrm>
          </p:contentPart>
        </mc:Choice>
        <mc:Fallback xmlns="">
          <p:pic>
            <p:nvPicPr>
              <p:cNvPr id="79" name="Encre 78">
                <a:extLst>
                  <a:ext uri="{FF2B5EF4-FFF2-40B4-BE49-F238E27FC236}">
                    <a16:creationId xmlns:a16="http://schemas.microsoft.com/office/drawing/2014/main" id="{96178B1D-AD8D-4015-B525-5CC66C36B06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626843" y="4496255"/>
                <a:ext cx="72072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0" name="Encre 79">
                <a:extLst>
                  <a:ext uri="{FF2B5EF4-FFF2-40B4-BE49-F238E27FC236}">
                    <a16:creationId xmlns:a16="http://schemas.microsoft.com/office/drawing/2014/main" id="{6AB59D77-F9E8-48B5-8D21-F2064894F597}"/>
                  </a:ext>
                </a:extLst>
              </p14:cNvPr>
              <p14:cNvContentPartPr/>
              <p14:nvPr/>
            </p14:nvContentPartPr>
            <p14:xfrm>
              <a:off x="4712523" y="4634135"/>
              <a:ext cx="423000" cy="844560"/>
            </p14:xfrm>
          </p:contentPart>
        </mc:Choice>
        <mc:Fallback xmlns="">
          <p:pic>
            <p:nvPicPr>
              <p:cNvPr id="80" name="Encre 79">
                <a:extLst>
                  <a:ext uri="{FF2B5EF4-FFF2-40B4-BE49-F238E27FC236}">
                    <a16:creationId xmlns:a16="http://schemas.microsoft.com/office/drawing/2014/main" id="{6AB59D77-F9E8-48B5-8D21-F2064894F59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49523" y="4571495"/>
                <a:ext cx="54864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3" name="Encre 82">
                <a:extLst>
                  <a:ext uri="{FF2B5EF4-FFF2-40B4-BE49-F238E27FC236}">
                    <a16:creationId xmlns:a16="http://schemas.microsoft.com/office/drawing/2014/main" id="{F3FE51AB-6452-406D-919F-CDC7D6CDB1FD}"/>
                  </a:ext>
                </a:extLst>
              </p14:cNvPr>
              <p14:cNvContentPartPr/>
              <p14:nvPr/>
            </p14:nvContentPartPr>
            <p14:xfrm>
              <a:off x="2608163" y="4802255"/>
              <a:ext cx="1108080" cy="1281600"/>
            </p14:xfrm>
          </p:contentPart>
        </mc:Choice>
        <mc:Fallback xmlns="">
          <p:pic>
            <p:nvPicPr>
              <p:cNvPr id="83" name="Encre 82">
                <a:extLst>
                  <a:ext uri="{FF2B5EF4-FFF2-40B4-BE49-F238E27FC236}">
                    <a16:creationId xmlns:a16="http://schemas.microsoft.com/office/drawing/2014/main" id="{F3FE51AB-6452-406D-919F-CDC7D6CDB1F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545163" y="4739615"/>
                <a:ext cx="1233720" cy="14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5" name="Encre 84">
                <a:extLst>
                  <a:ext uri="{FF2B5EF4-FFF2-40B4-BE49-F238E27FC236}">
                    <a16:creationId xmlns:a16="http://schemas.microsoft.com/office/drawing/2014/main" id="{E9B4EAAC-B630-474A-A669-6854D72E092E}"/>
                  </a:ext>
                </a:extLst>
              </p14:cNvPr>
              <p14:cNvContentPartPr/>
              <p14:nvPr/>
            </p14:nvContentPartPr>
            <p14:xfrm>
              <a:off x="2380188" y="5056415"/>
              <a:ext cx="368280" cy="1073880"/>
            </p14:xfrm>
          </p:contentPart>
        </mc:Choice>
        <mc:Fallback xmlns="">
          <p:pic>
            <p:nvPicPr>
              <p:cNvPr id="85" name="Encre 84">
                <a:extLst>
                  <a:ext uri="{FF2B5EF4-FFF2-40B4-BE49-F238E27FC236}">
                    <a16:creationId xmlns:a16="http://schemas.microsoft.com/office/drawing/2014/main" id="{E9B4EAAC-B630-474A-A669-6854D72E092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317188" y="4993775"/>
                <a:ext cx="493920" cy="11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4" name="Encre 93">
                <a:extLst>
                  <a:ext uri="{FF2B5EF4-FFF2-40B4-BE49-F238E27FC236}">
                    <a16:creationId xmlns:a16="http://schemas.microsoft.com/office/drawing/2014/main" id="{816E8171-53C5-4433-BC31-164BE190343B}"/>
                  </a:ext>
                </a:extLst>
              </p14:cNvPr>
              <p14:cNvContentPartPr/>
              <p14:nvPr/>
            </p14:nvContentPartPr>
            <p14:xfrm>
              <a:off x="3746748" y="3625775"/>
              <a:ext cx="520200" cy="476640"/>
            </p14:xfrm>
          </p:contentPart>
        </mc:Choice>
        <mc:Fallback xmlns="">
          <p:pic>
            <p:nvPicPr>
              <p:cNvPr id="94" name="Encre 93">
                <a:extLst>
                  <a:ext uri="{FF2B5EF4-FFF2-40B4-BE49-F238E27FC236}">
                    <a16:creationId xmlns:a16="http://schemas.microsoft.com/office/drawing/2014/main" id="{816E8171-53C5-4433-BC31-164BE190343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711108" y="3590135"/>
                <a:ext cx="59184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5" name="Encre 94">
                <a:extLst>
                  <a:ext uri="{FF2B5EF4-FFF2-40B4-BE49-F238E27FC236}">
                    <a16:creationId xmlns:a16="http://schemas.microsoft.com/office/drawing/2014/main" id="{E05BA0C1-C261-43BD-B19B-69B9461B0FA4}"/>
                  </a:ext>
                </a:extLst>
              </p14:cNvPr>
              <p14:cNvContentPartPr/>
              <p14:nvPr/>
            </p14:nvContentPartPr>
            <p14:xfrm>
              <a:off x="2485308" y="4274855"/>
              <a:ext cx="1258560" cy="630360"/>
            </p14:xfrm>
          </p:contentPart>
        </mc:Choice>
        <mc:Fallback xmlns="">
          <p:pic>
            <p:nvPicPr>
              <p:cNvPr id="95" name="Encre 94">
                <a:extLst>
                  <a:ext uri="{FF2B5EF4-FFF2-40B4-BE49-F238E27FC236}">
                    <a16:creationId xmlns:a16="http://schemas.microsoft.com/office/drawing/2014/main" id="{E05BA0C1-C261-43BD-B19B-69B9461B0FA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449308" y="4238855"/>
                <a:ext cx="133020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D1041356-29D5-4E7D-A8BA-B13236B492FC}"/>
              </a:ext>
            </a:extLst>
          </p:cNvPr>
          <p:cNvGrpSpPr/>
          <p:nvPr/>
        </p:nvGrpSpPr>
        <p:grpSpPr>
          <a:xfrm>
            <a:off x="2995229" y="798716"/>
            <a:ext cx="2335159" cy="2008558"/>
            <a:chOff x="2995229" y="798716"/>
            <a:chExt cx="2335159" cy="20085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31955C86-EDED-43FA-9C1F-E2FBF39A646C}"/>
                    </a:ext>
                  </a:extLst>
                </p14:cNvPr>
                <p14:cNvContentPartPr/>
                <p14:nvPr/>
              </p14:nvContentPartPr>
              <p14:xfrm>
                <a:off x="2995229" y="798716"/>
                <a:ext cx="981720" cy="909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31955C86-EDED-43FA-9C1F-E2FBF39A646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32589" y="735716"/>
                  <a:ext cx="1107360" cy="10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B8B72CD8-74BF-40DF-A817-67D59CA8DDE0}"/>
                    </a:ext>
                  </a:extLst>
                </p14:cNvPr>
                <p14:cNvContentPartPr/>
                <p14:nvPr/>
              </p14:nvContentPartPr>
              <p14:xfrm>
                <a:off x="3993509" y="1712756"/>
                <a:ext cx="58680" cy="6516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B8B72CD8-74BF-40DF-A817-67D59CA8DDE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930869" y="1649756"/>
                  <a:ext cx="184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64EE7864-DE05-45AF-AE08-DD99BC22BC35}"/>
                    </a:ext>
                  </a:extLst>
                </p14:cNvPr>
                <p14:cNvContentPartPr/>
                <p14:nvPr/>
              </p14:nvContentPartPr>
              <p14:xfrm>
                <a:off x="4066949" y="1688996"/>
                <a:ext cx="280800" cy="8748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64EE7864-DE05-45AF-AE08-DD99BC22BC3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04309" y="1625996"/>
                  <a:ext cx="406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794D743B-D621-4B52-922D-128C6D0A204B}"/>
                    </a:ext>
                  </a:extLst>
                </p14:cNvPr>
                <p14:cNvContentPartPr/>
                <p14:nvPr/>
              </p14:nvContentPartPr>
              <p14:xfrm>
                <a:off x="4844909" y="1722836"/>
                <a:ext cx="463680" cy="58824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794D743B-D621-4B52-922D-128C6D0A204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81909" y="1660196"/>
                  <a:ext cx="58932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17EE1BFA-FAEF-4901-B72A-8D07C69DA982}"/>
                    </a:ext>
                  </a:extLst>
                </p14:cNvPr>
                <p14:cNvContentPartPr/>
                <p14:nvPr/>
              </p14:nvContentPartPr>
              <p14:xfrm>
                <a:off x="5307149" y="2322596"/>
                <a:ext cx="360" cy="432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17EE1BFA-FAEF-4901-B72A-8D07C69DA98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44509" y="2259596"/>
                  <a:ext cx="126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244CB449-DC74-4504-952D-26C3854C5AE1}"/>
                    </a:ext>
                  </a:extLst>
                </p14:cNvPr>
                <p14:cNvContentPartPr/>
                <p14:nvPr/>
              </p14:nvContentPartPr>
              <p14:xfrm>
                <a:off x="5115828" y="2375994"/>
                <a:ext cx="208440" cy="43128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244CB449-DC74-4504-952D-26C3854C5AE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80188" y="2339994"/>
                  <a:ext cx="2800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44A37887-0857-4FCF-AF08-DA088FE3C182}"/>
                    </a:ext>
                  </a:extLst>
                </p14:cNvPr>
                <p14:cNvContentPartPr/>
                <p14:nvPr/>
              </p14:nvContentPartPr>
              <p14:xfrm>
                <a:off x="5251908" y="1975452"/>
                <a:ext cx="78480" cy="25560"/>
              </p14:xfrm>
            </p:contentPart>
          </mc:Choice>
          <mc:Fallback xmlns=""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44A37887-0857-4FCF-AF08-DA088FE3C18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215908" y="1939452"/>
                  <a:ext cx="150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0" name="Encre 99">
                  <a:extLst>
                    <a:ext uri="{FF2B5EF4-FFF2-40B4-BE49-F238E27FC236}">
                      <a16:creationId xmlns:a16="http://schemas.microsoft.com/office/drawing/2014/main" id="{1A1501D0-865E-467A-8E61-304D8287E736}"/>
                    </a:ext>
                  </a:extLst>
                </p14:cNvPr>
                <p14:cNvContentPartPr/>
                <p14:nvPr/>
              </p14:nvContentPartPr>
              <p14:xfrm>
                <a:off x="5251548" y="2043492"/>
                <a:ext cx="12600" cy="178560"/>
              </p14:xfrm>
            </p:contentPart>
          </mc:Choice>
          <mc:Fallback xmlns="">
            <p:pic>
              <p:nvPicPr>
                <p:cNvPr id="100" name="Encre 99">
                  <a:extLst>
                    <a:ext uri="{FF2B5EF4-FFF2-40B4-BE49-F238E27FC236}">
                      <a16:creationId xmlns:a16="http://schemas.microsoft.com/office/drawing/2014/main" id="{1A1501D0-865E-467A-8E61-304D8287E73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15908" y="2007852"/>
                  <a:ext cx="84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C5E6C3A3-7513-40A9-B09B-A609111B1BD7}"/>
                    </a:ext>
                  </a:extLst>
                </p14:cNvPr>
                <p14:cNvContentPartPr/>
                <p14:nvPr/>
              </p14:nvContentPartPr>
              <p14:xfrm>
                <a:off x="4146348" y="1698252"/>
                <a:ext cx="1097640" cy="290880"/>
              </p14:xfrm>
            </p:contentPart>
          </mc:Choice>
          <mc:Fallback xmlns=""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C5E6C3A3-7513-40A9-B09B-A609111B1BD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10708" y="1662252"/>
                  <a:ext cx="1169280" cy="36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3" name="Encre 102">
                <a:extLst>
                  <a:ext uri="{FF2B5EF4-FFF2-40B4-BE49-F238E27FC236}">
                    <a16:creationId xmlns:a16="http://schemas.microsoft.com/office/drawing/2014/main" id="{A7B559D3-A40A-4BEF-ADD1-2519783542D4}"/>
                  </a:ext>
                </a:extLst>
              </p14:cNvPr>
              <p14:cNvContentPartPr/>
              <p14:nvPr/>
            </p14:nvContentPartPr>
            <p14:xfrm>
              <a:off x="2932428" y="808655"/>
              <a:ext cx="432000" cy="290880"/>
            </p14:xfrm>
          </p:contentPart>
        </mc:Choice>
        <mc:Fallback xmlns="">
          <p:pic>
            <p:nvPicPr>
              <p:cNvPr id="103" name="Encre 102">
                <a:extLst>
                  <a:ext uri="{FF2B5EF4-FFF2-40B4-BE49-F238E27FC236}">
                    <a16:creationId xmlns:a16="http://schemas.microsoft.com/office/drawing/2014/main" id="{A7B559D3-A40A-4BEF-ADD1-2519783542D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896788" y="773015"/>
                <a:ext cx="50364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4" name="Encre 103">
                <a:extLst>
                  <a:ext uri="{FF2B5EF4-FFF2-40B4-BE49-F238E27FC236}">
                    <a16:creationId xmlns:a16="http://schemas.microsoft.com/office/drawing/2014/main" id="{0B077782-1A0B-4F2C-9DFC-E8010048B3C7}"/>
                  </a:ext>
                </a:extLst>
              </p14:cNvPr>
              <p14:cNvContentPartPr/>
              <p14:nvPr/>
            </p14:nvContentPartPr>
            <p14:xfrm>
              <a:off x="1750548" y="803975"/>
              <a:ext cx="1164600" cy="1013400"/>
            </p14:xfrm>
          </p:contentPart>
        </mc:Choice>
        <mc:Fallback xmlns="">
          <p:pic>
            <p:nvPicPr>
              <p:cNvPr id="104" name="Encre 103">
                <a:extLst>
                  <a:ext uri="{FF2B5EF4-FFF2-40B4-BE49-F238E27FC236}">
                    <a16:creationId xmlns:a16="http://schemas.microsoft.com/office/drawing/2014/main" id="{0B077782-1A0B-4F2C-9DFC-E8010048B3C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714548" y="767975"/>
                <a:ext cx="1236240" cy="10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3D5BA4ED-8E08-44F5-8D34-6F099F1842BE}"/>
              </a:ext>
            </a:extLst>
          </p:cNvPr>
          <p:cNvGrpSpPr/>
          <p:nvPr/>
        </p:nvGrpSpPr>
        <p:grpSpPr>
          <a:xfrm>
            <a:off x="3435603" y="3034535"/>
            <a:ext cx="1977840" cy="3038160"/>
            <a:chOff x="3435603" y="3034535"/>
            <a:chExt cx="1977840" cy="303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A990342B-8281-4F22-855B-6B52228D93CE}"/>
                    </a:ext>
                  </a:extLst>
                </p14:cNvPr>
                <p14:cNvContentPartPr/>
                <p14:nvPr/>
              </p14:nvContentPartPr>
              <p14:xfrm>
                <a:off x="4869123" y="3214766"/>
                <a:ext cx="386640" cy="123264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A990342B-8281-4F22-855B-6B52228D93C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06483" y="3151766"/>
                  <a:ext cx="512280" cy="13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AD55FBCC-5837-4D0A-B1AE-DD509C811D46}"/>
                    </a:ext>
                  </a:extLst>
                </p14:cNvPr>
                <p14:cNvContentPartPr/>
                <p14:nvPr/>
              </p14:nvContentPartPr>
              <p14:xfrm>
                <a:off x="4932843" y="3196406"/>
                <a:ext cx="120240" cy="86976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AD55FBCC-5837-4D0A-B1AE-DD509C811D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869843" y="3133406"/>
                  <a:ext cx="245880" cy="9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A4AE8DD5-2425-47EC-A027-2F527ABFA714}"/>
                    </a:ext>
                  </a:extLst>
                </p14:cNvPr>
                <p14:cNvContentPartPr/>
                <p14:nvPr/>
              </p14:nvContentPartPr>
              <p14:xfrm>
                <a:off x="3435603" y="3842495"/>
                <a:ext cx="1977840" cy="223020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A4AE8DD5-2425-47EC-A027-2F527ABFA71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372603" y="3779855"/>
                  <a:ext cx="2103480" cy="23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4EE88498-78E4-4482-B3EE-E4A9A16F6D1B}"/>
                    </a:ext>
                  </a:extLst>
                </p14:cNvPr>
                <p14:cNvContentPartPr/>
                <p14:nvPr/>
              </p14:nvContentPartPr>
              <p14:xfrm>
                <a:off x="4486443" y="5063975"/>
                <a:ext cx="94320" cy="6120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4EE88498-78E4-4482-B3EE-E4A9A16F6D1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23803" y="5001335"/>
                  <a:ext cx="219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6204A2F5-F568-45B1-978A-F981436DB5DE}"/>
                    </a:ext>
                  </a:extLst>
                </p14:cNvPr>
                <p14:cNvContentPartPr/>
                <p14:nvPr/>
              </p14:nvContentPartPr>
              <p14:xfrm>
                <a:off x="4420203" y="4588055"/>
                <a:ext cx="469080" cy="33948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6204A2F5-F568-45B1-978A-F981436DB5D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57563" y="4525415"/>
                  <a:ext cx="5947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4785D70C-A45D-4663-B2E3-DD0BADFD78EA}"/>
                    </a:ext>
                  </a:extLst>
                </p14:cNvPr>
                <p14:cNvContentPartPr/>
                <p14:nvPr/>
              </p14:nvContentPartPr>
              <p14:xfrm>
                <a:off x="3703548" y="3492575"/>
                <a:ext cx="789120" cy="84312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4785D70C-A45D-4663-B2E3-DD0BADFD78E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667908" y="3456575"/>
                  <a:ext cx="860760" cy="9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0C380C48-6FF2-44AE-98E2-C1C6B8BB575F}"/>
                    </a:ext>
                  </a:extLst>
                </p14:cNvPr>
                <p14:cNvContentPartPr/>
                <p14:nvPr/>
              </p14:nvContentPartPr>
              <p14:xfrm>
                <a:off x="4205748" y="3492215"/>
                <a:ext cx="57600" cy="2088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0C380C48-6FF2-44AE-98E2-C1C6B8BB575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169748" y="3456575"/>
                  <a:ext cx="129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7B2A2166-9FB3-4364-B037-5124307355B4}"/>
                    </a:ext>
                  </a:extLst>
                </p14:cNvPr>
                <p14:cNvContentPartPr/>
                <p14:nvPr/>
              </p14:nvContentPartPr>
              <p14:xfrm>
                <a:off x="4204308" y="3489335"/>
                <a:ext cx="7200" cy="36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7B2A2166-9FB3-4364-B037-5124307355B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68668" y="3453335"/>
                  <a:ext cx="78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C016ACAF-AC5E-44FB-A130-5A9A9B754F2C}"/>
                    </a:ext>
                  </a:extLst>
                </p14:cNvPr>
                <p14:cNvContentPartPr/>
                <p14:nvPr/>
              </p14:nvContentPartPr>
              <p14:xfrm>
                <a:off x="4216188" y="3489335"/>
                <a:ext cx="360" cy="36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C016ACAF-AC5E-44FB-A130-5A9A9B754F2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80188" y="345333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300D5B9E-EB68-4C35-8785-D9C82C1B0E13}"/>
                    </a:ext>
                  </a:extLst>
                </p14:cNvPr>
                <p14:cNvContentPartPr/>
                <p14:nvPr/>
              </p14:nvContentPartPr>
              <p14:xfrm>
                <a:off x="4262988" y="3504815"/>
                <a:ext cx="147960" cy="8244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300D5B9E-EB68-4C35-8785-D9C82C1B0E1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27348" y="3469175"/>
                  <a:ext cx="219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F30F02B4-E95E-41C3-8365-4D1F85ACD7BA}"/>
                    </a:ext>
                  </a:extLst>
                </p14:cNvPr>
                <p14:cNvContentPartPr/>
                <p14:nvPr/>
              </p14:nvContentPartPr>
              <p14:xfrm>
                <a:off x="4544508" y="3574295"/>
                <a:ext cx="70200" cy="5616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F30F02B4-E95E-41C3-8365-4D1F85ACD7B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08508" y="3538295"/>
                  <a:ext cx="141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7667BB56-141C-4FD3-83D9-BB12A8574045}"/>
                    </a:ext>
                  </a:extLst>
                </p14:cNvPr>
                <p14:cNvContentPartPr/>
                <p14:nvPr/>
              </p14:nvContentPartPr>
              <p14:xfrm>
                <a:off x="4610748" y="3562415"/>
                <a:ext cx="156240" cy="27000"/>
              </p14:xfrm>
            </p:contentPart>
          </mc:Choice>
          <mc:Fallback xmlns=""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7667BB56-141C-4FD3-83D9-BB12A857404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75108" y="3526775"/>
                  <a:ext cx="227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Encre 104">
                  <a:extLst>
                    <a:ext uri="{FF2B5EF4-FFF2-40B4-BE49-F238E27FC236}">
                      <a16:creationId xmlns:a16="http://schemas.microsoft.com/office/drawing/2014/main" id="{D6B27931-6EB9-4B82-A73D-F51657FFAEDC}"/>
                    </a:ext>
                  </a:extLst>
                </p14:cNvPr>
                <p14:cNvContentPartPr/>
                <p14:nvPr/>
              </p14:nvContentPartPr>
              <p14:xfrm>
                <a:off x="4808388" y="3034535"/>
                <a:ext cx="334080" cy="421200"/>
              </p14:xfrm>
            </p:contentPart>
          </mc:Choice>
          <mc:Fallback xmlns="">
            <p:pic>
              <p:nvPicPr>
                <p:cNvPr id="105" name="Encre 104">
                  <a:extLst>
                    <a:ext uri="{FF2B5EF4-FFF2-40B4-BE49-F238E27FC236}">
                      <a16:creationId xmlns:a16="http://schemas.microsoft.com/office/drawing/2014/main" id="{D6B27931-6EB9-4B82-A73D-F51657FFAED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72748" y="2998895"/>
                  <a:ext cx="405720" cy="49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7" name="Encre 106">
                <a:extLst>
                  <a:ext uri="{FF2B5EF4-FFF2-40B4-BE49-F238E27FC236}">
                    <a16:creationId xmlns:a16="http://schemas.microsoft.com/office/drawing/2014/main" id="{8DDF8708-7CD0-497D-AFDA-52AED9E92108}"/>
                  </a:ext>
                </a:extLst>
              </p14:cNvPr>
              <p14:cNvContentPartPr/>
              <p14:nvPr/>
            </p14:nvContentPartPr>
            <p14:xfrm>
              <a:off x="2319794" y="4907920"/>
              <a:ext cx="432360" cy="1161720"/>
            </p14:xfrm>
          </p:contentPart>
        </mc:Choice>
        <mc:Fallback xmlns="">
          <p:pic>
            <p:nvPicPr>
              <p:cNvPr id="107" name="Encre 106">
                <a:extLst>
                  <a:ext uri="{FF2B5EF4-FFF2-40B4-BE49-F238E27FC236}">
                    <a16:creationId xmlns:a16="http://schemas.microsoft.com/office/drawing/2014/main" id="{8DDF8708-7CD0-497D-AFDA-52AED9E9210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283794" y="4871920"/>
                <a:ext cx="504000" cy="123336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ZoneTexte 38">
            <a:extLst>
              <a:ext uri="{FF2B5EF4-FFF2-40B4-BE49-F238E27FC236}">
                <a16:creationId xmlns:a16="http://schemas.microsoft.com/office/drawing/2014/main" id="{FFE98BD4-06A2-47A2-A770-C433AE9B2EF5}"/>
              </a:ext>
            </a:extLst>
          </p:cNvPr>
          <p:cNvSpPr txBox="1"/>
          <p:nvPr/>
        </p:nvSpPr>
        <p:spPr>
          <a:xfrm>
            <a:off x="5579331" y="1918097"/>
            <a:ext cx="71049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3200" b="1" dirty="0"/>
              <a:t>CREUSE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CHARENTE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CHARENTE-MARITIME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GIRONDE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HAUTE-VIENNE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LANDES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LOT-ET-GARONNE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PYRÉNÉES-ATLANTIQUE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CAB330D8-4E23-41DA-BD29-BF83B837BD67}"/>
                  </a:ext>
                </a:extLst>
              </p14:cNvPr>
              <p14:cNvContentPartPr/>
              <p14:nvPr/>
            </p14:nvContentPartPr>
            <p14:xfrm>
              <a:off x="2906425" y="886747"/>
              <a:ext cx="952920" cy="952920"/>
            </p14:xfrm>
          </p:contentPart>
        </mc:Choice>
        <mc:Fallback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CAB330D8-4E23-41DA-BD29-BF83B837BD6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897785" y="878107"/>
                <a:ext cx="970560" cy="9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id="{DEBB348C-C6DE-4F26-872C-6551BD5B36A1}"/>
                  </a:ext>
                </a:extLst>
              </p14:cNvPr>
              <p14:cNvContentPartPr/>
              <p14:nvPr/>
            </p14:nvContentPartPr>
            <p14:xfrm>
              <a:off x="4645585" y="2625907"/>
              <a:ext cx="362880" cy="362880"/>
            </p14:xfrm>
          </p:contentPart>
        </mc:Choice>
        <mc:Fallback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DEBB348C-C6DE-4F26-872C-6551BD5B36A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636945" y="2617267"/>
                <a:ext cx="3805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62" name="Encre 61">
                <a:extLst>
                  <a:ext uri="{FF2B5EF4-FFF2-40B4-BE49-F238E27FC236}">
                    <a16:creationId xmlns:a16="http://schemas.microsoft.com/office/drawing/2014/main" id="{28299822-73C9-4975-8336-335DEACA3F1F}"/>
                  </a:ext>
                </a:extLst>
              </p14:cNvPr>
              <p14:cNvContentPartPr/>
              <p14:nvPr/>
            </p14:nvContentPartPr>
            <p14:xfrm>
              <a:off x="2603305" y="916987"/>
              <a:ext cx="1021320" cy="1021320"/>
            </p14:xfrm>
          </p:contentPart>
        </mc:Choice>
        <mc:Fallback>
          <p:pic>
            <p:nvPicPr>
              <p:cNvPr id="62" name="Encre 61">
                <a:extLst>
                  <a:ext uri="{FF2B5EF4-FFF2-40B4-BE49-F238E27FC236}">
                    <a16:creationId xmlns:a16="http://schemas.microsoft.com/office/drawing/2014/main" id="{28299822-73C9-4975-8336-335DEACA3F1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594665" y="907987"/>
                <a:ext cx="1038960" cy="10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66" name="Encre 65">
                <a:extLst>
                  <a:ext uri="{FF2B5EF4-FFF2-40B4-BE49-F238E27FC236}">
                    <a16:creationId xmlns:a16="http://schemas.microsoft.com/office/drawing/2014/main" id="{0F254FA7-0555-4336-A623-D25054752B2A}"/>
                  </a:ext>
                </a:extLst>
              </p14:cNvPr>
              <p14:cNvContentPartPr/>
              <p14:nvPr/>
            </p14:nvContentPartPr>
            <p14:xfrm>
              <a:off x="4427785" y="2741467"/>
              <a:ext cx="460440" cy="460440"/>
            </p14:xfrm>
          </p:contentPart>
        </mc:Choice>
        <mc:Fallback>
          <p:pic>
            <p:nvPicPr>
              <p:cNvPr id="66" name="Encre 65">
                <a:extLst>
                  <a:ext uri="{FF2B5EF4-FFF2-40B4-BE49-F238E27FC236}">
                    <a16:creationId xmlns:a16="http://schemas.microsoft.com/office/drawing/2014/main" id="{0F254FA7-0555-4336-A623-D25054752B2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418785" y="2732467"/>
                <a:ext cx="47808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67" name="Encre 66">
                <a:extLst>
                  <a:ext uri="{FF2B5EF4-FFF2-40B4-BE49-F238E27FC236}">
                    <a16:creationId xmlns:a16="http://schemas.microsoft.com/office/drawing/2014/main" id="{13AFBFF4-78E6-47B2-9D74-3AB470CAD0B3}"/>
                  </a:ext>
                </a:extLst>
              </p14:cNvPr>
              <p14:cNvContentPartPr/>
              <p14:nvPr/>
            </p14:nvContentPartPr>
            <p14:xfrm>
              <a:off x="2338345" y="993667"/>
              <a:ext cx="1134720" cy="1134720"/>
            </p14:xfrm>
          </p:contentPart>
        </mc:Choice>
        <mc:Fallback>
          <p:pic>
            <p:nvPicPr>
              <p:cNvPr id="67" name="Encre 66">
                <a:extLst>
                  <a:ext uri="{FF2B5EF4-FFF2-40B4-BE49-F238E27FC236}">
                    <a16:creationId xmlns:a16="http://schemas.microsoft.com/office/drawing/2014/main" id="{13AFBFF4-78E6-47B2-9D74-3AB470CAD0B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329705" y="985027"/>
                <a:ext cx="1152360" cy="11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70" name="Encre 69">
                <a:extLst>
                  <a:ext uri="{FF2B5EF4-FFF2-40B4-BE49-F238E27FC236}">
                    <a16:creationId xmlns:a16="http://schemas.microsoft.com/office/drawing/2014/main" id="{14822940-BC47-45B3-AF0B-06AC146363FC}"/>
                  </a:ext>
                </a:extLst>
              </p14:cNvPr>
              <p14:cNvContentPartPr/>
              <p14:nvPr/>
            </p14:nvContentPartPr>
            <p14:xfrm>
              <a:off x="4171465" y="2826787"/>
              <a:ext cx="585360" cy="585360"/>
            </p14:xfrm>
          </p:contentPart>
        </mc:Choice>
        <mc:Fallback>
          <p:pic>
            <p:nvPicPr>
              <p:cNvPr id="70" name="Encre 69">
                <a:extLst>
                  <a:ext uri="{FF2B5EF4-FFF2-40B4-BE49-F238E27FC236}">
                    <a16:creationId xmlns:a16="http://schemas.microsoft.com/office/drawing/2014/main" id="{14822940-BC47-45B3-AF0B-06AC146363F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162465" y="2817787"/>
                <a:ext cx="60300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73" name="Encre 72">
                <a:extLst>
                  <a:ext uri="{FF2B5EF4-FFF2-40B4-BE49-F238E27FC236}">
                    <a16:creationId xmlns:a16="http://schemas.microsoft.com/office/drawing/2014/main" id="{325D241A-9DC8-4570-B44E-B264FB63724C}"/>
                  </a:ext>
                </a:extLst>
              </p14:cNvPr>
              <p14:cNvContentPartPr/>
              <p14:nvPr/>
            </p14:nvContentPartPr>
            <p14:xfrm>
              <a:off x="2077705" y="1083667"/>
              <a:ext cx="784440" cy="784440"/>
            </p14:xfrm>
          </p:contentPart>
        </mc:Choice>
        <mc:Fallback>
          <p:pic>
            <p:nvPicPr>
              <p:cNvPr id="73" name="Encre 72">
                <a:extLst>
                  <a:ext uri="{FF2B5EF4-FFF2-40B4-BE49-F238E27FC236}">
                    <a16:creationId xmlns:a16="http://schemas.microsoft.com/office/drawing/2014/main" id="{325D241A-9DC8-4570-B44E-B264FB63724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69065" y="1074667"/>
                <a:ext cx="80208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75" name="Encre 74">
                <a:extLst>
                  <a:ext uri="{FF2B5EF4-FFF2-40B4-BE49-F238E27FC236}">
                    <a16:creationId xmlns:a16="http://schemas.microsoft.com/office/drawing/2014/main" id="{EDBB0A0C-5AB6-4AF4-B4DE-45EF8FED27DA}"/>
                  </a:ext>
                </a:extLst>
              </p14:cNvPr>
              <p14:cNvContentPartPr/>
              <p14:nvPr/>
            </p14:nvContentPartPr>
            <p14:xfrm>
              <a:off x="2945305" y="1950907"/>
              <a:ext cx="258120" cy="258120"/>
            </p14:xfrm>
          </p:contentPart>
        </mc:Choice>
        <mc:Fallback>
          <p:pic>
            <p:nvPicPr>
              <p:cNvPr id="75" name="Encre 74">
                <a:extLst>
                  <a:ext uri="{FF2B5EF4-FFF2-40B4-BE49-F238E27FC236}">
                    <a16:creationId xmlns:a16="http://schemas.microsoft.com/office/drawing/2014/main" id="{EDBB0A0C-5AB6-4AF4-B4DE-45EF8FED27D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936305" y="1942267"/>
                <a:ext cx="2757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81" name="Encre 80">
                <a:extLst>
                  <a:ext uri="{FF2B5EF4-FFF2-40B4-BE49-F238E27FC236}">
                    <a16:creationId xmlns:a16="http://schemas.microsoft.com/office/drawing/2014/main" id="{5C59F5E1-3497-4AC5-A323-5B5C59060B45}"/>
                  </a:ext>
                </a:extLst>
              </p14:cNvPr>
              <p14:cNvContentPartPr/>
              <p14:nvPr/>
            </p14:nvContentPartPr>
            <p14:xfrm>
              <a:off x="3961945" y="2967907"/>
              <a:ext cx="585360" cy="585360"/>
            </p14:xfrm>
          </p:contentPart>
        </mc:Choice>
        <mc:Fallback>
          <p:pic>
            <p:nvPicPr>
              <p:cNvPr id="81" name="Encre 80">
                <a:extLst>
                  <a:ext uri="{FF2B5EF4-FFF2-40B4-BE49-F238E27FC236}">
                    <a16:creationId xmlns:a16="http://schemas.microsoft.com/office/drawing/2014/main" id="{5C59F5E1-3497-4AC5-A323-5B5C59060B45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953305" y="2958907"/>
                <a:ext cx="60300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82" name="Encre 81">
                <a:extLst>
                  <a:ext uri="{FF2B5EF4-FFF2-40B4-BE49-F238E27FC236}">
                    <a16:creationId xmlns:a16="http://schemas.microsoft.com/office/drawing/2014/main" id="{AE735ED0-471D-47CD-B5F1-9426A62C61D5}"/>
                  </a:ext>
                </a:extLst>
              </p14:cNvPr>
              <p14:cNvContentPartPr/>
              <p14:nvPr/>
            </p14:nvContentPartPr>
            <p14:xfrm>
              <a:off x="2269945" y="1583347"/>
              <a:ext cx="560520" cy="560520"/>
            </p14:xfrm>
          </p:contentPart>
        </mc:Choice>
        <mc:Fallback>
          <p:pic>
            <p:nvPicPr>
              <p:cNvPr id="82" name="Encre 81">
                <a:extLst>
                  <a:ext uri="{FF2B5EF4-FFF2-40B4-BE49-F238E27FC236}">
                    <a16:creationId xmlns:a16="http://schemas.microsoft.com/office/drawing/2014/main" id="{AE735ED0-471D-47CD-B5F1-9426A62C61D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260945" y="1574347"/>
                <a:ext cx="57816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98" name="Encre 97">
                <a:extLst>
                  <a:ext uri="{FF2B5EF4-FFF2-40B4-BE49-F238E27FC236}">
                    <a16:creationId xmlns:a16="http://schemas.microsoft.com/office/drawing/2014/main" id="{B3B5CA8F-0CCC-4C64-9E75-FA92B25F1431}"/>
                  </a:ext>
                </a:extLst>
              </p14:cNvPr>
              <p14:cNvContentPartPr/>
              <p14:nvPr/>
            </p14:nvContentPartPr>
            <p14:xfrm>
              <a:off x="3351025" y="2681707"/>
              <a:ext cx="798480" cy="798480"/>
            </p14:xfrm>
          </p:contentPart>
        </mc:Choice>
        <mc:Fallback>
          <p:pic>
            <p:nvPicPr>
              <p:cNvPr id="98" name="Encre 97">
                <a:extLst>
                  <a:ext uri="{FF2B5EF4-FFF2-40B4-BE49-F238E27FC236}">
                    <a16:creationId xmlns:a16="http://schemas.microsoft.com/office/drawing/2014/main" id="{B3B5CA8F-0CCC-4C64-9E75-FA92B25F1431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342385" y="2672707"/>
                <a:ext cx="81612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09" name="Encre 108">
                <a:extLst>
                  <a:ext uri="{FF2B5EF4-FFF2-40B4-BE49-F238E27FC236}">
                    <a16:creationId xmlns:a16="http://schemas.microsoft.com/office/drawing/2014/main" id="{4CF823AB-A863-44FD-98F4-639146540C6B}"/>
                  </a:ext>
                </a:extLst>
              </p14:cNvPr>
              <p14:cNvContentPartPr/>
              <p14:nvPr/>
            </p14:nvContentPartPr>
            <p14:xfrm>
              <a:off x="2180305" y="1852627"/>
              <a:ext cx="269280" cy="269280"/>
            </p14:xfrm>
          </p:contentPart>
        </mc:Choice>
        <mc:Fallback>
          <p:pic>
            <p:nvPicPr>
              <p:cNvPr id="109" name="Encre 108">
                <a:extLst>
                  <a:ext uri="{FF2B5EF4-FFF2-40B4-BE49-F238E27FC236}">
                    <a16:creationId xmlns:a16="http://schemas.microsoft.com/office/drawing/2014/main" id="{4CF823AB-A863-44FD-98F4-639146540C6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171305" y="1843627"/>
                <a:ext cx="2869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0" name="Encre 109">
                <a:extLst>
                  <a:ext uri="{FF2B5EF4-FFF2-40B4-BE49-F238E27FC236}">
                    <a16:creationId xmlns:a16="http://schemas.microsoft.com/office/drawing/2014/main" id="{331216B9-8953-43E8-8266-43082944D487}"/>
                  </a:ext>
                </a:extLst>
              </p14:cNvPr>
              <p14:cNvContentPartPr/>
              <p14:nvPr/>
            </p14:nvContentPartPr>
            <p14:xfrm>
              <a:off x="3192985" y="2865307"/>
              <a:ext cx="841320" cy="841320"/>
            </p14:xfrm>
          </p:contentPart>
        </mc:Choice>
        <mc:Fallback>
          <p:pic>
            <p:nvPicPr>
              <p:cNvPr id="110" name="Encre 109">
                <a:extLst>
                  <a:ext uri="{FF2B5EF4-FFF2-40B4-BE49-F238E27FC236}">
                    <a16:creationId xmlns:a16="http://schemas.microsoft.com/office/drawing/2014/main" id="{331216B9-8953-43E8-8266-43082944D48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183985" y="2856307"/>
                <a:ext cx="85896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2" name="Encre 111">
                <a:extLst>
                  <a:ext uri="{FF2B5EF4-FFF2-40B4-BE49-F238E27FC236}">
                    <a16:creationId xmlns:a16="http://schemas.microsoft.com/office/drawing/2014/main" id="{B9E74396-6801-41E6-80A5-FC4ABF7AA50B}"/>
                  </a:ext>
                </a:extLst>
              </p14:cNvPr>
              <p14:cNvContentPartPr/>
              <p14:nvPr/>
            </p14:nvContentPartPr>
            <p14:xfrm>
              <a:off x="3009025" y="3040267"/>
              <a:ext cx="816480" cy="816480"/>
            </p14:xfrm>
          </p:contentPart>
        </mc:Choice>
        <mc:Fallback>
          <p:pic>
            <p:nvPicPr>
              <p:cNvPr id="112" name="Encre 111">
                <a:extLst>
                  <a:ext uri="{FF2B5EF4-FFF2-40B4-BE49-F238E27FC236}">
                    <a16:creationId xmlns:a16="http://schemas.microsoft.com/office/drawing/2014/main" id="{B9E74396-6801-41E6-80A5-FC4ABF7AA50B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000385" y="3031627"/>
                <a:ext cx="834120" cy="83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E8A96F92-33C6-4432-B891-5BE6F47BE38D}"/>
              </a:ext>
            </a:extLst>
          </p:cNvPr>
          <p:cNvGrpSpPr/>
          <p:nvPr/>
        </p:nvGrpSpPr>
        <p:grpSpPr>
          <a:xfrm>
            <a:off x="2799865" y="3232867"/>
            <a:ext cx="1354680" cy="720360"/>
            <a:chOff x="2799865" y="3232867"/>
            <a:chExt cx="1354680" cy="72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88B3841E-313E-49F2-9DBB-6E1F43BC3C30}"/>
                    </a:ext>
                  </a:extLst>
                </p14:cNvPr>
                <p14:cNvContentPartPr/>
                <p14:nvPr/>
              </p14:nvContentPartPr>
              <p14:xfrm>
                <a:off x="4038985" y="3352387"/>
                <a:ext cx="14760" cy="14760"/>
              </p14:xfrm>
            </p:contentPart>
          </mc:Choice>
          <mc:Fallback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88B3841E-313E-49F2-9DBB-6E1F43BC3C3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030345" y="3343747"/>
                  <a:ext cx="3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93" name="Encre 92">
                  <a:extLst>
                    <a:ext uri="{FF2B5EF4-FFF2-40B4-BE49-F238E27FC236}">
                      <a16:creationId xmlns:a16="http://schemas.microsoft.com/office/drawing/2014/main" id="{CE7AF7A7-211D-447D-91BF-A302DB32659F}"/>
                    </a:ext>
                  </a:extLst>
                </p14:cNvPr>
                <p14:cNvContentPartPr/>
                <p14:nvPr/>
              </p14:nvContentPartPr>
              <p14:xfrm>
                <a:off x="3957985" y="3271387"/>
                <a:ext cx="196560" cy="196560"/>
              </p14:xfrm>
            </p:contentPart>
          </mc:Choice>
          <mc:Fallback>
            <p:pic>
              <p:nvPicPr>
                <p:cNvPr id="93" name="Encre 92">
                  <a:extLst>
                    <a:ext uri="{FF2B5EF4-FFF2-40B4-BE49-F238E27FC236}">
                      <a16:creationId xmlns:a16="http://schemas.microsoft.com/office/drawing/2014/main" id="{CE7AF7A7-211D-447D-91BF-A302DB32659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48985" y="3262387"/>
                  <a:ext cx="214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4" name="Encre 113">
                  <a:extLst>
                    <a:ext uri="{FF2B5EF4-FFF2-40B4-BE49-F238E27FC236}">
                      <a16:creationId xmlns:a16="http://schemas.microsoft.com/office/drawing/2014/main" id="{7C83DA96-FBD8-427D-8163-C13B12CFFAC9}"/>
                    </a:ext>
                  </a:extLst>
                </p14:cNvPr>
                <p14:cNvContentPartPr/>
                <p14:nvPr/>
              </p14:nvContentPartPr>
              <p14:xfrm>
                <a:off x="2799865" y="3232867"/>
                <a:ext cx="720360" cy="720360"/>
              </p14:xfrm>
            </p:contentPart>
          </mc:Choice>
          <mc:Fallback>
            <p:pic>
              <p:nvPicPr>
                <p:cNvPr id="114" name="Encre 113">
                  <a:extLst>
                    <a:ext uri="{FF2B5EF4-FFF2-40B4-BE49-F238E27FC236}">
                      <a16:creationId xmlns:a16="http://schemas.microsoft.com/office/drawing/2014/main" id="{7C83DA96-FBD8-427D-8163-C13B12CFFAC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791225" y="3223867"/>
                  <a:ext cx="738000" cy="73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408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14:cNvPr>
              <p14:cNvContentPartPr/>
              <p14:nvPr/>
            </p14:nvContentPartPr>
            <p14:xfrm>
              <a:off x="5032988" y="4680667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8988" y="457266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14:cNvPr>
              <p14:cNvContentPartPr/>
              <p14:nvPr/>
            </p14:nvContentPartPr>
            <p14:xfrm>
              <a:off x="5305508" y="4278187"/>
              <a:ext cx="113760" cy="795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1337" y="4170187"/>
                <a:ext cx="221742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14:cNvPr>
              <p14:cNvContentPartPr/>
              <p14:nvPr/>
            </p14:nvContentPartPr>
            <p14:xfrm>
              <a:off x="5138828" y="4361707"/>
              <a:ext cx="154800" cy="1472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4828" y="4253707"/>
                <a:ext cx="262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14:cNvPr>
              <p14:cNvContentPartPr/>
              <p14:nvPr/>
            </p14:nvContentPartPr>
            <p14:xfrm>
              <a:off x="5069348" y="4462507"/>
              <a:ext cx="64800" cy="23832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5046" y="4354507"/>
                <a:ext cx="173041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14:cNvPr>
              <p14:cNvContentPartPr/>
              <p14:nvPr/>
            </p14:nvContentPartPr>
            <p14:xfrm>
              <a:off x="5125148" y="4504627"/>
              <a:ext cx="9720" cy="21060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9071" y="4396627"/>
                <a:ext cx="1215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14:cNvPr>
              <p14:cNvContentPartPr/>
              <p14:nvPr/>
            </p14:nvContentPartPr>
            <p14:xfrm>
              <a:off x="4876028" y="5116987"/>
              <a:ext cx="283680" cy="32364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22028" y="5008867"/>
                <a:ext cx="391320" cy="5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14:cNvPr>
              <p14:cNvContentPartPr/>
              <p14:nvPr/>
            </p14:nvContentPartPr>
            <p14:xfrm>
              <a:off x="5032268" y="4655467"/>
              <a:ext cx="26640" cy="3218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7528" y="4547588"/>
                <a:ext cx="135755" cy="53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14:cNvPr>
              <p14:cNvContentPartPr/>
              <p14:nvPr/>
            </p14:nvContentPartPr>
            <p14:xfrm>
              <a:off x="4905548" y="5208427"/>
              <a:ext cx="343440" cy="75780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51548" y="5100376"/>
                <a:ext cx="451080" cy="97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14:cNvPr>
              <p14:cNvContentPartPr/>
              <p14:nvPr/>
            </p14:nvContentPartPr>
            <p14:xfrm>
              <a:off x="5076548" y="5309947"/>
              <a:ext cx="99360" cy="33192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22548" y="5201947"/>
                <a:ext cx="20700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14:cNvPr>
              <p14:cNvContentPartPr/>
              <p14:nvPr/>
            </p14:nvContentPartPr>
            <p14:xfrm>
              <a:off x="4564988" y="5276107"/>
              <a:ext cx="267120" cy="39780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10915" y="5168009"/>
                <a:ext cx="374905" cy="613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2A92E7EB-9318-48C4-90CD-675072CB9DEE}"/>
                  </a:ext>
                </a:extLst>
              </p14:cNvPr>
              <p14:cNvContentPartPr/>
              <p14:nvPr/>
            </p14:nvContentPartPr>
            <p14:xfrm>
              <a:off x="1249748" y="2924587"/>
              <a:ext cx="3724560" cy="171504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2A92E7EB-9318-48C4-90CD-675072CB9D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5753" y="2816587"/>
                <a:ext cx="3832190" cy="19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14:cNvPr>
              <p14:cNvContentPartPr/>
              <p14:nvPr/>
            </p14:nvContentPartPr>
            <p14:xfrm>
              <a:off x="2102948" y="5376907"/>
              <a:ext cx="657000" cy="15948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48918" y="5268663"/>
                <a:ext cx="764699" cy="375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14:cNvPr>
              <p14:cNvContentPartPr/>
              <p14:nvPr/>
            </p14:nvContentPartPr>
            <p14:xfrm>
              <a:off x="4845068" y="5102947"/>
              <a:ext cx="178200" cy="9324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91177" y="4994947"/>
                <a:ext cx="285623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14:cNvPr>
              <p14:cNvContentPartPr/>
              <p14:nvPr/>
            </p14:nvContentPartPr>
            <p14:xfrm>
              <a:off x="6658388" y="4147507"/>
              <a:ext cx="633240" cy="27576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04388" y="4039507"/>
                <a:ext cx="74088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14:cNvPr>
              <p14:cNvContentPartPr/>
              <p14:nvPr/>
            </p14:nvContentPartPr>
            <p14:xfrm>
              <a:off x="5723828" y="1293427"/>
              <a:ext cx="1893600" cy="48528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69828" y="1185427"/>
                <a:ext cx="200124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14:cNvPr>
              <p14:cNvContentPartPr/>
              <p14:nvPr/>
            </p14:nvContentPartPr>
            <p14:xfrm>
              <a:off x="5813108" y="1123507"/>
              <a:ext cx="978840" cy="11808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59108" y="1015507"/>
                <a:ext cx="10864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14:cNvPr>
              <p14:cNvContentPartPr/>
              <p14:nvPr/>
            </p14:nvContentPartPr>
            <p14:xfrm>
              <a:off x="4655708" y="4621987"/>
              <a:ext cx="536760" cy="101232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46714" y="4612984"/>
                <a:ext cx="554388" cy="1029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14:cNvPr>
              <p14:cNvContentPartPr/>
              <p14:nvPr/>
            </p14:nvContentPartPr>
            <p14:xfrm>
              <a:off x="4083668" y="3553147"/>
              <a:ext cx="1202400" cy="252216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0668" y="3490147"/>
                <a:ext cx="1328040" cy="26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14:cNvPr>
              <p14:cNvContentPartPr/>
              <p14:nvPr/>
            </p14:nvContentPartPr>
            <p14:xfrm>
              <a:off x="975428" y="3531187"/>
              <a:ext cx="2755440" cy="252684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2428" y="3468196"/>
                <a:ext cx="2881080" cy="2652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14:cNvPr>
              <p14:cNvContentPartPr/>
              <p14:nvPr/>
            </p14:nvContentPartPr>
            <p14:xfrm>
              <a:off x="1247588" y="3971827"/>
              <a:ext cx="146520" cy="39456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43268" y="3967507"/>
                <a:ext cx="1551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14:cNvPr>
              <p14:cNvContentPartPr/>
              <p14:nvPr/>
            </p14:nvContentPartPr>
            <p14:xfrm>
              <a:off x="1215908" y="4195387"/>
              <a:ext cx="190080" cy="98172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596" y="4191067"/>
                <a:ext cx="198704" cy="9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e 33">
            <a:extLst>
              <a:ext uri="{FF2B5EF4-FFF2-40B4-BE49-F238E27FC236}">
                <a16:creationId xmlns:a16="http://schemas.microsoft.com/office/drawing/2014/main" id="{E5140BBF-9354-4337-9653-D6EB4EE6A413}"/>
              </a:ext>
            </a:extLst>
          </p:cNvPr>
          <p:cNvGrpSpPr/>
          <p:nvPr/>
        </p:nvGrpSpPr>
        <p:grpSpPr>
          <a:xfrm>
            <a:off x="5108588" y="4473473"/>
            <a:ext cx="133926" cy="289800"/>
            <a:chOff x="5108588" y="4473473"/>
            <a:chExt cx="133926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6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45588" y="45589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132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45588" y="4558254"/>
                  <a:ext cx="126000" cy="158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14:cNvPr>
                <p14:cNvContentPartPr/>
                <p14:nvPr/>
              </p14:nvContentPartPr>
              <p14:xfrm>
                <a:off x="5223794" y="4473473"/>
                <a:ext cx="18720" cy="28980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19389" y="4469158"/>
                  <a:ext cx="27529" cy="2984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14:cNvPr>
              <p14:cNvContentPartPr/>
              <p14:nvPr/>
            </p14:nvContentPartPr>
            <p14:xfrm>
              <a:off x="1307266" y="4141913"/>
              <a:ext cx="19080" cy="1116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02946" y="4137593"/>
                <a:ext cx="277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e 37">
            <a:extLst>
              <a:ext uri="{FF2B5EF4-FFF2-40B4-BE49-F238E27FC236}">
                <a16:creationId xmlns:a16="http://schemas.microsoft.com/office/drawing/2014/main" id="{8E4188CF-351B-4C36-B097-2E57F060A06E}"/>
              </a:ext>
            </a:extLst>
          </p:cNvPr>
          <p:cNvGrpSpPr/>
          <p:nvPr/>
        </p:nvGrpSpPr>
        <p:grpSpPr>
          <a:xfrm>
            <a:off x="1090186" y="3605873"/>
            <a:ext cx="308880" cy="1134720"/>
            <a:chOff x="1090186" y="3605873"/>
            <a:chExt cx="308880" cy="11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14:cNvPr>
                <p14:cNvContentPartPr/>
                <p14:nvPr/>
              </p14:nvContentPartPr>
              <p14:xfrm>
                <a:off x="1236346" y="3986033"/>
                <a:ext cx="162720" cy="75456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32026" y="3981713"/>
                  <a:ext cx="17136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14:cNvPr>
                <p14:cNvContentPartPr/>
                <p14:nvPr/>
              </p14:nvContentPartPr>
              <p14:xfrm>
                <a:off x="1090186" y="3605873"/>
                <a:ext cx="152280" cy="8460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5856" y="3601535"/>
                  <a:ext cx="160940" cy="9327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44726FD-3D04-4282-AB7A-AB22A4253954}"/>
              </a:ext>
            </a:extLst>
          </p:cNvPr>
          <p:cNvSpPr/>
          <p:nvPr/>
        </p:nvSpPr>
        <p:spPr>
          <a:xfrm>
            <a:off x="5598277" y="833590"/>
            <a:ext cx="5845303" cy="1013988"/>
          </a:xfrm>
          <a:prstGeom prst="rect">
            <a:avLst/>
          </a:prstGeom>
          <a:solidFill>
            <a:srgbClr val="A2CD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</a:rPr>
              <a:t>RÉGION AUVERGNE-RHÔNE-ALPES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389F3211-B6B7-431A-A135-E46EBEB9F1F7}"/>
                  </a:ext>
                </a:extLst>
              </p14:cNvPr>
              <p14:cNvContentPartPr/>
              <p14:nvPr/>
            </p14:nvContentPartPr>
            <p14:xfrm>
              <a:off x="1735403" y="1410370"/>
              <a:ext cx="3699000" cy="270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389F3211-B6B7-431A-A135-E46EBEB9F1F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72403" y="1347370"/>
                <a:ext cx="38246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39DF4816-8E92-4FF0-897F-D574EA4991A7}"/>
                  </a:ext>
                </a:extLst>
              </p14:cNvPr>
              <p14:cNvContentPartPr/>
              <p14:nvPr/>
            </p14:nvContentPartPr>
            <p14:xfrm>
              <a:off x="5454923" y="1430890"/>
              <a:ext cx="179640" cy="52884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39DF4816-8E92-4FF0-897F-D574EA4991A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91796" y="1367890"/>
                <a:ext cx="305532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4C63FF41-6444-4315-8681-140DE42EDCB9}"/>
                  </a:ext>
                </a:extLst>
              </p14:cNvPr>
              <p14:cNvContentPartPr/>
              <p14:nvPr/>
            </p14:nvContentPartPr>
            <p14:xfrm>
              <a:off x="723803" y="1349170"/>
              <a:ext cx="2208240" cy="221616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4C63FF41-6444-4315-8681-140DE42EDCB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0803" y="1286170"/>
                <a:ext cx="2333880" cy="23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8E1B1DBC-45EE-4D61-BB75-D803CC3E6214}"/>
                  </a:ext>
                </a:extLst>
              </p14:cNvPr>
              <p14:cNvContentPartPr/>
              <p14:nvPr/>
            </p14:nvContentPartPr>
            <p14:xfrm>
              <a:off x="3031763" y="1398490"/>
              <a:ext cx="2643840" cy="94932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8E1B1DBC-45EE-4D61-BB75-D803CC3E621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68763" y="1335490"/>
                <a:ext cx="2769480" cy="10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2501A013-AFCE-4549-94DA-6470D8721E84}"/>
                  </a:ext>
                </a:extLst>
              </p14:cNvPr>
              <p14:cNvContentPartPr/>
              <p14:nvPr/>
            </p14:nvContentPartPr>
            <p14:xfrm>
              <a:off x="5592803" y="2434930"/>
              <a:ext cx="84240" cy="351504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2501A013-AFCE-4549-94DA-6470D8721E8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29803" y="2371930"/>
                <a:ext cx="209880" cy="36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DBBE991B-0649-4AD0-9C4B-D647C87DD02D}"/>
                  </a:ext>
                </a:extLst>
              </p14:cNvPr>
              <p14:cNvContentPartPr/>
              <p14:nvPr/>
            </p14:nvContentPartPr>
            <p14:xfrm>
              <a:off x="3199163" y="2504410"/>
              <a:ext cx="2471400" cy="359928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DBBE991B-0649-4AD0-9C4B-D647C87DD02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36163" y="2441416"/>
                <a:ext cx="2597040" cy="372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7E6C0BC8-4A7F-455C-B966-B3CB0F010649}"/>
                  </a:ext>
                </a:extLst>
              </p14:cNvPr>
              <p14:cNvContentPartPr/>
              <p14:nvPr/>
            </p14:nvContentPartPr>
            <p14:xfrm>
              <a:off x="5497251" y="1441550"/>
              <a:ext cx="212760" cy="50544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7E6C0BC8-4A7F-455C-B966-B3CB0F01064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61251" y="1405550"/>
                <a:ext cx="28440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5BB7D3A2-F021-4869-BAF8-391490AD38A2}"/>
                  </a:ext>
                </a:extLst>
              </p14:cNvPr>
              <p14:cNvContentPartPr/>
              <p14:nvPr/>
            </p14:nvContentPartPr>
            <p14:xfrm>
              <a:off x="5661771" y="2369630"/>
              <a:ext cx="28800" cy="64620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5BB7D3A2-F021-4869-BAF8-391490AD38A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25771" y="2333630"/>
                <a:ext cx="1004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A829EF35-D576-42DB-A2D9-52109A69304E}"/>
                  </a:ext>
                </a:extLst>
              </p14:cNvPr>
              <p14:cNvContentPartPr/>
              <p14:nvPr/>
            </p14:nvContentPartPr>
            <p14:xfrm>
              <a:off x="4873731" y="2854190"/>
              <a:ext cx="632160" cy="64368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A829EF35-D576-42DB-A2D9-52109A69304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37731" y="2818190"/>
                <a:ext cx="70380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4BFB0300-22E5-4508-B653-34268CF135A9}"/>
                  </a:ext>
                </a:extLst>
              </p14:cNvPr>
              <p14:cNvContentPartPr/>
              <p14:nvPr/>
            </p14:nvContentPartPr>
            <p14:xfrm>
              <a:off x="4604451" y="3496790"/>
              <a:ext cx="289440" cy="365760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4BFB0300-22E5-4508-B653-34268CF135A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68451" y="3460755"/>
                <a:ext cx="361080" cy="437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B25B3930-C617-492F-BB56-CA9F671F8183}"/>
                  </a:ext>
                </a:extLst>
              </p14:cNvPr>
              <p14:cNvContentPartPr/>
              <p14:nvPr/>
            </p14:nvContentPartPr>
            <p14:xfrm>
              <a:off x="3754131" y="3866429"/>
              <a:ext cx="907560" cy="721080"/>
            </p14:xfrm>
          </p:contentPart>
        </mc:Choice>
        <mc:Fallback xmlns=""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B25B3930-C617-492F-BB56-CA9F671F818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18131" y="3830429"/>
                <a:ext cx="97920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3860444E-66BC-4C0C-B768-5B3E170F1FA1}"/>
                  </a:ext>
                </a:extLst>
              </p14:cNvPr>
              <p14:cNvContentPartPr/>
              <p14:nvPr/>
            </p14:nvContentPartPr>
            <p14:xfrm>
              <a:off x="3112369" y="4511909"/>
              <a:ext cx="586440" cy="1001520"/>
            </p14:xfrm>
          </p:contentPart>
        </mc:Choice>
        <mc:Fallback xmlns=""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3860444E-66BC-4C0C-B768-5B3E170F1FA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076369" y="4475909"/>
                <a:ext cx="658080" cy="10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36495F0E-882A-481E-A388-DC5DF81BAE81}"/>
                  </a:ext>
                </a:extLst>
              </p14:cNvPr>
              <p14:cNvContentPartPr/>
              <p14:nvPr/>
            </p14:nvContentPartPr>
            <p14:xfrm>
              <a:off x="3371929" y="5616749"/>
              <a:ext cx="50400" cy="21096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36495F0E-882A-481E-A388-DC5DF81BAE8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35929" y="5580749"/>
                <a:ext cx="1220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9CA89F09-1B64-47D6-B538-61E2989F12EC}"/>
                  </a:ext>
                </a:extLst>
              </p14:cNvPr>
              <p14:cNvContentPartPr/>
              <p14:nvPr/>
            </p14:nvContentPartPr>
            <p14:xfrm>
              <a:off x="2548065" y="5952989"/>
              <a:ext cx="626760" cy="9936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9CA89F09-1B64-47D6-B538-61E2989F12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12044" y="5916989"/>
                <a:ext cx="698441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04CC654C-59FE-4394-B6A4-CF849423132C}"/>
                  </a:ext>
                </a:extLst>
              </p14:cNvPr>
              <p14:cNvContentPartPr/>
              <p14:nvPr/>
            </p14:nvContentPartPr>
            <p14:xfrm>
              <a:off x="4478069" y="4107116"/>
              <a:ext cx="196200" cy="497880"/>
            </p14:xfrm>
          </p:contentPart>
        </mc:Choice>
        <mc:Fallback xmlns=""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04CC654C-59FE-4394-B6A4-CF849423132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42003" y="4071116"/>
                <a:ext cx="267972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43AB418C-9423-41B9-82CD-91030BBA74A2}"/>
                  </a:ext>
                </a:extLst>
              </p14:cNvPr>
              <p14:cNvContentPartPr/>
              <p14:nvPr/>
            </p14:nvContentPartPr>
            <p14:xfrm>
              <a:off x="2556029" y="3141236"/>
              <a:ext cx="2784240" cy="2997720"/>
            </p14:xfrm>
          </p:contentPart>
        </mc:Choice>
        <mc:Fallback xmlns=""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43AB418C-9423-41B9-82CD-91030BBA74A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493029" y="3078236"/>
                <a:ext cx="2909880" cy="31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441EE65F-DA06-4630-8D54-ABDE85F3BCE0}"/>
                  </a:ext>
                </a:extLst>
              </p14:cNvPr>
              <p14:cNvContentPartPr/>
              <p14:nvPr/>
            </p14:nvContentPartPr>
            <p14:xfrm>
              <a:off x="2837189" y="4687076"/>
              <a:ext cx="399960" cy="114480"/>
            </p14:xfrm>
          </p:contentPart>
        </mc:Choice>
        <mc:Fallback xmlns=""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441EE65F-DA06-4630-8D54-ABDE85F3BCE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74189" y="4623877"/>
                <a:ext cx="525600" cy="240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Encre 55">
                <a:extLst>
                  <a:ext uri="{FF2B5EF4-FFF2-40B4-BE49-F238E27FC236}">
                    <a16:creationId xmlns:a16="http://schemas.microsoft.com/office/drawing/2014/main" id="{99C9D624-8006-4C35-B3E9-72321F07F583}"/>
                  </a:ext>
                </a:extLst>
              </p14:cNvPr>
              <p14:cNvContentPartPr/>
              <p14:nvPr/>
            </p14:nvContentPartPr>
            <p14:xfrm>
              <a:off x="2515709" y="4804076"/>
              <a:ext cx="185400" cy="279360"/>
            </p14:xfrm>
          </p:contentPart>
        </mc:Choice>
        <mc:Fallback xmlns="">
          <p:pic>
            <p:nvPicPr>
              <p:cNvPr id="56" name="Encre 55">
                <a:extLst>
                  <a:ext uri="{FF2B5EF4-FFF2-40B4-BE49-F238E27FC236}">
                    <a16:creationId xmlns:a16="http://schemas.microsoft.com/office/drawing/2014/main" id="{99C9D624-8006-4C35-B3E9-72321F07F58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52709" y="4741157"/>
                <a:ext cx="311040" cy="40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E2A91C51-9445-42A3-9DED-D367E4201172}"/>
                  </a:ext>
                </a:extLst>
              </p14:cNvPr>
              <p14:cNvContentPartPr/>
              <p14:nvPr/>
            </p14:nvContentPartPr>
            <p14:xfrm>
              <a:off x="2425349" y="5074076"/>
              <a:ext cx="365760" cy="1004760"/>
            </p14:xfrm>
          </p:contentPart>
        </mc:Choice>
        <mc:Fallback xmlns=""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E2A91C51-9445-42A3-9DED-D367E420117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62349" y="5011099"/>
                <a:ext cx="491400" cy="1130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6A53ACCF-CD7B-4601-B1C5-A5B33C842A15}"/>
                  </a:ext>
                </a:extLst>
              </p14:cNvPr>
              <p14:cNvContentPartPr/>
              <p14:nvPr/>
            </p14:nvContentPartPr>
            <p14:xfrm>
              <a:off x="5055509" y="2385596"/>
              <a:ext cx="241920" cy="1071000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6A53ACCF-CD7B-4601-B1C5-A5B33C842A1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992509" y="2322617"/>
                <a:ext cx="367560" cy="119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Encre 62">
                <a:extLst>
                  <a:ext uri="{FF2B5EF4-FFF2-40B4-BE49-F238E27FC236}">
                    <a16:creationId xmlns:a16="http://schemas.microsoft.com/office/drawing/2014/main" id="{3D0B70C9-2ED6-40F0-BF2B-6C279C809340}"/>
                  </a:ext>
                </a:extLst>
              </p14:cNvPr>
              <p14:cNvContentPartPr/>
              <p14:nvPr/>
            </p14:nvContentPartPr>
            <p14:xfrm>
              <a:off x="4401749" y="1630316"/>
              <a:ext cx="435600" cy="124920"/>
            </p14:xfrm>
          </p:contentPart>
        </mc:Choice>
        <mc:Fallback xmlns="">
          <p:pic>
            <p:nvPicPr>
              <p:cNvPr id="63" name="Encre 62">
                <a:extLst>
                  <a:ext uri="{FF2B5EF4-FFF2-40B4-BE49-F238E27FC236}">
                    <a16:creationId xmlns:a16="http://schemas.microsoft.com/office/drawing/2014/main" id="{3D0B70C9-2ED6-40F0-BF2B-6C279C80934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38749" y="1567316"/>
                <a:ext cx="5612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Encre 67">
                <a:extLst>
                  <a:ext uri="{FF2B5EF4-FFF2-40B4-BE49-F238E27FC236}">
                    <a16:creationId xmlns:a16="http://schemas.microsoft.com/office/drawing/2014/main" id="{E1561739-018F-4127-B958-F275194ACD6E}"/>
                  </a:ext>
                </a:extLst>
              </p14:cNvPr>
              <p14:cNvContentPartPr/>
              <p14:nvPr/>
            </p14:nvContentPartPr>
            <p14:xfrm>
              <a:off x="830189" y="732476"/>
              <a:ext cx="2264760" cy="1053000"/>
            </p14:xfrm>
          </p:contentPart>
        </mc:Choice>
        <mc:Fallback xmlns="">
          <p:pic>
            <p:nvPicPr>
              <p:cNvPr id="68" name="Encre 67">
                <a:extLst>
                  <a:ext uri="{FF2B5EF4-FFF2-40B4-BE49-F238E27FC236}">
                    <a16:creationId xmlns:a16="http://schemas.microsoft.com/office/drawing/2014/main" id="{E1561739-018F-4127-B958-F275194ACD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7189" y="669454"/>
                <a:ext cx="2390400" cy="117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9" name="Encre 68">
                <a:extLst>
                  <a:ext uri="{FF2B5EF4-FFF2-40B4-BE49-F238E27FC236}">
                    <a16:creationId xmlns:a16="http://schemas.microsoft.com/office/drawing/2014/main" id="{57828ED4-DAE0-4648-9390-5ECE152F9A38}"/>
                  </a:ext>
                </a:extLst>
              </p14:cNvPr>
              <p14:cNvContentPartPr/>
              <p14:nvPr/>
            </p14:nvContentPartPr>
            <p14:xfrm>
              <a:off x="3005669" y="744716"/>
              <a:ext cx="2320920" cy="1175040"/>
            </p14:xfrm>
          </p:contentPart>
        </mc:Choice>
        <mc:Fallback xmlns="">
          <p:pic>
            <p:nvPicPr>
              <p:cNvPr id="69" name="Encre 68">
                <a:extLst>
                  <a:ext uri="{FF2B5EF4-FFF2-40B4-BE49-F238E27FC236}">
                    <a16:creationId xmlns:a16="http://schemas.microsoft.com/office/drawing/2014/main" id="{57828ED4-DAE0-4648-9390-5ECE152F9A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942679" y="681716"/>
                <a:ext cx="2446541" cy="13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4" name="Encre 73">
                <a:extLst>
                  <a:ext uri="{FF2B5EF4-FFF2-40B4-BE49-F238E27FC236}">
                    <a16:creationId xmlns:a16="http://schemas.microsoft.com/office/drawing/2014/main" id="{E9590936-3648-4FD9-B100-DBB92FD7A33F}"/>
                  </a:ext>
                </a:extLst>
              </p14:cNvPr>
              <p14:cNvContentPartPr/>
              <p14:nvPr/>
            </p14:nvContentPartPr>
            <p14:xfrm>
              <a:off x="3592923" y="3684455"/>
              <a:ext cx="1213560" cy="1233360"/>
            </p14:xfrm>
          </p:contentPart>
        </mc:Choice>
        <mc:Fallback xmlns="">
          <p:pic>
            <p:nvPicPr>
              <p:cNvPr id="74" name="Encre 73">
                <a:extLst>
                  <a:ext uri="{FF2B5EF4-FFF2-40B4-BE49-F238E27FC236}">
                    <a16:creationId xmlns:a16="http://schemas.microsoft.com/office/drawing/2014/main" id="{E9590936-3648-4FD9-B100-DBB92FD7A33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529923" y="3621455"/>
                <a:ext cx="1339200" cy="13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Encre 78">
                <a:extLst>
                  <a:ext uri="{FF2B5EF4-FFF2-40B4-BE49-F238E27FC236}">
                    <a16:creationId xmlns:a16="http://schemas.microsoft.com/office/drawing/2014/main" id="{96178B1D-AD8D-4015-B525-5CC66C36B067}"/>
                  </a:ext>
                </a:extLst>
              </p14:cNvPr>
              <p14:cNvContentPartPr/>
              <p14:nvPr/>
            </p14:nvContentPartPr>
            <p14:xfrm>
              <a:off x="4689843" y="4558895"/>
              <a:ext cx="595080" cy="986400"/>
            </p14:xfrm>
          </p:contentPart>
        </mc:Choice>
        <mc:Fallback xmlns="">
          <p:pic>
            <p:nvPicPr>
              <p:cNvPr id="79" name="Encre 78">
                <a:extLst>
                  <a:ext uri="{FF2B5EF4-FFF2-40B4-BE49-F238E27FC236}">
                    <a16:creationId xmlns:a16="http://schemas.microsoft.com/office/drawing/2014/main" id="{96178B1D-AD8D-4015-B525-5CC66C36B06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626843" y="4495895"/>
                <a:ext cx="72072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0" name="Encre 79">
                <a:extLst>
                  <a:ext uri="{FF2B5EF4-FFF2-40B4-BE49-F238E27FC236}">
                    <a16:creationId xmlns:a16="http://schemas.microsoft.com/office/drawing/2014/main" id="{6AB59D77-F9E8-48B5-8D21-F2064894F597}"/>
                  </a:ext>
                </a:extLst>
              </p14:cNvPr>
              <p14:cNvContentPartPr/>
              <p14:nvPr/>
            </p14:nvContentPartPr>
            <p14:xfrm>
              <a:off x="4712523" y="4634135"/>
              <a:ext cx="423000" cy="844560"/>
            </p14:xfrm>
          </p:contentPart>
        </mc:Choice>
        <mc:Fallback xmlns="">
          <p:pic>
            <p:nvPicPr>
              <p:cNvPr id="80" name="Encre 79">
                <a:extLst>
                  <a:ext uri="{FF2B5EF4-FFF2-40B4-BE49-F238E27FC236}">
                    <a16:creationId xmlns:a16="http://schemas.microsoft.com/office/drawing/2014/main" id="{6AB59D77-F9E8-48B5-8D21-F2064894F59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9523" y="4571135"/>
                <a:ext cx="54864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3" name="Encre 82">
                <a:extLst>
                  <a:ext uri="{FF2B5EF4-FFF2-40B4-BE49-F238E27FC236}">
                    <a16:creationId xmlns:a16="http://schemas.microsoft.com/office/drawing/2014/main" id="{F3FE51AB-6452-406D-919F-CDC7D6CDB1FD}"/>
                  </a:ext>
                </a:extLst>
              </p14:cNvPr>
              <p14:cNvContentPartPr/>
              <p14:nvPr/>
            </p14:nvContentPartPr>
            <p14:xfrm>
              <a:off x="2608163" y="4802255"/>
              <a:ext cx="1108080" cy="1281600"/>
            </p14:xfrm>
          </p:contentPart>
        </mc:Choice>
        <mc:Fallback xmlns="">
          <p:pic>
            <p:nvPicPr>
              <p:cNvPr id="83" name="Encre 82">
                <a:extLst>
                  <a:ext uri="{FF2B5EF4-FFF2-40B4-BE49-F238E27FC236}">
                    <a16:creationId xmlns:a16="http://schemas.microsoft.com/office/drawing/2014/main" id="{F3FE51AB-6452-406D-919F-CDC7D6CDB1F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45183" y="4739255"/>
                <a:ext cx="1233679" cy="14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5" name="Encre 84">
                <a:extLst>
                  <a:ext uri="{FF2B5EF4-FFF2-40B4-BE49-F238E27FC236}">
                    <a16:creationId xmlns:a16="http://schemas.microsoft.com/office/drawing/2014/main" id="{E9B4EAAC-B630-474A-A669-6854D72E092E}"/>
                  </a:ext>
                </a:extLst>
              </p14:cNvPr>
              <p14:cNvContentPartPr/>
              <p14:nvPr/>
            </p14:nvContentPartPr>
            <p14:xfrm>
              <a:off x="2380188" y="5056415"/>
              <a:ext cx="368280" cy="1073880"/>
            </p14:xfrm>
          </p:contentPart>
        </mc:Choice>
        <mc:Fallback xmlns="">
          <p:pic>
            <p:nvPicPr>
              <p:cNvPr id="85" name="Encre 84">
                <a:extLst>
                  <a:ext uri="{FF2B5EF4-FFF2-40B4-BE49-F238E27FC236}">
                    <a16:creationId xmlns:a16="http://schemas.microsoft.com/office/drawing/2014/main" id="{E9B4EAAC-B630-474A-A669-6854D72E092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317188" y="4993415"/>
                <a:ext cx="493920" cy="11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4" name="Encre 93">
                <a:extLst>
                  <a:ext uri="{FF2B5EF4-FFF2-40B4-BE49-F238E27FC236}">
                    <a16:creationId xmlns:a16="http://schemas.microsoft.com/office/drawing/2014/main" id="{816E8171-53C5-4433-BC31-164BE190343B}"/>
                  </a:ext>
                </a:extLst>
              </p14:cNvPr>
              <p14:cNvContentPartPr/>
              <p14:nvPr/>
            </p14:nvContentPartPr>
            <p14:xfrm>
              <a:off x="3746748" y="3625775"/>
              <a:ext cx="520200" cy="476640"/>
            </p14:xfrm>
          </p:contentPart>
        </mc:Choice>
        <mc:Fallback xmlns="">
          <p:pic>
            <p:nvPicPr>
              <p:cNvPr id="94" name="Encre 93">
                <a:extLst>
                  <a:ext uri="{FF2B5EF4-FFF2-40B4-BE49-F238E27FC236}">
                    <a16:creationId xmlns:a16="http://schemas.microsoft.com/office/drawing/2014/main" id="{816E8171-53C5-4433-BC31-164BE190343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710748" y="3589775"/>
                <a:ext cx="59184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5" name="Encre 94">
                <a:extLst>
                  <a:ext uri="{FF2B5EF4-FFF2-40B4-BE49-F238E27FC236}">
                    <a16:creationId xmlns:a16="http://schemas.microsoft.com/office/drawing/2014/main" id="{E05BA0C1-C261-43BD-B19B-69B9461B0FA4}"/>
                  </a:ext>
                </a:extLst>
              </p14:cNvPr>
              <p14:cNvContentPartPr/>
              <p14:nvPr/>
            </p14:nvContentPartPr>
            <p14:xfrm>
              <a:off x="2485308" y="4274855"/>
              <a:ext cx="1258560" cy="630360"/>
            </p14:xfrm>
          </p:contentPart>
        </mc:Choice>
        <mc:Fallback xmlns="">
          <p:pic>
            <p:nvPicPr>
              <p:cNvPr id="95" name="Encre 94">
                <a:extLst>
                  <a:ext uri="{FF2B5EF4-FFF2-40B4-BE49-F238E27FC236}">
                    <a16:creationId xmlns:a16="http://schemas.microsoft.com/office/drawing/2014/main" id="{E05BA0C1-C261-43BD-B19B-69B9461B0FA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49308" y="4238876"/>
                <a:ext cx="1330200" cy="701959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D1041356-29D5-4E7D-A8BA-B13236B492FC}"/>
              </a:ext>
            </a:extLst>
          </p:cNvPr>
          <p:cNvGrpSpPr/>
          <p:nvPr/>
        </p:nvGrpSpPr>
        <p:grpSpPr>
          <a:xfrm>
            <a:off x="2995229" y="798716"/>
            <a:ext cx="2335159" cy="2008558"/>
            <a:chOff x="2995229" y="798716"/>
            <a:chExt cx="2335159" cy="20085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31955C86-EDED-43FA-9C1F-E2FBF39A646C}"/>
                    </a:ext>
                  </a:extLst>
                </p14:cNvPr>
                <p14:cNvContentPartPr/>
                <p14:nvPr/>
              </p14:nvContentPartPr>
              <p14:xfrm>
                <a:off x="2995229" y="798716"/>
                <a:ext cx="981720" cy="909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31955C86-EDED-43FA-9C1F-E2FBF39A646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32229" y="735716"/>
                  <a:ext cx="1107360" cy="10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B8B72CD8-74BF-40DF-A817-67D59CA8DDE0}"/>
                    </a:ext>
                  </a:extLst>
                </p14:cNvPr>
                <p14:cNvContentPartPr/>
                <p14:nvPr/>
              </p14:nvContentPartPr>
              <p14:xfrm>
                <a:off x="3993509" y="1712756"/>
                <a:ext cx="58680" cy="6516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B8B72CD8-74BF-40DF-A817-67D59CA8DDE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30120" y="1649756"/>
                  <a:ext cx="185096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64EE7864-DE05-45AF-AE08-DD99BC22BC35}"/>
                    </a:ext>
                  </a:extLst>
                </p14:cNvPr>
                <p14:cNvContentPartPr/>
                <p14:nvPr/>
              </p14:nvContentPartPr>
              <p14:xfrm>
                <a:off x="4066949" y="1688996"/>
                <a:ext cx="280800" cy="8748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64EE7864-DE05-45AF-AE08-DD99BC22BC3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03949" y="1626254"/>
                  <a:ext cx="406440" cy="212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794D743B-D621-4B52-922D-128C6D0A204B}"/>
                    </a:ext>
                  </a:extLst>
                </p14:cNvPr>
                <p14:cNvContentPartPr/>
                <p14:nvPr/>
              </p14:nvContentPartPr>
              <p14:xfrm>
                <a:off x="4844909" y="1722836"/>
                <a:ext cx="463680" cy="58824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794D743B-D621-4B52-922D-128C6D0A204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81958" y="1659836"/>
                  <a:ext cx="589223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17EE1BFA-FAEF-4901-B72A-8D07C69DA982}"/>
                    </a:ext>
                  </a:extLst>
                </p14:cNvPr>
                <p14:cNvContentPartPr/>
                <p14:nvPr/>
              </p14:nvContentPartPr>
              <p14:xfrm>
                <a:off x="5307149" y="2322596"/>
                <a:ext cx="360" cy="432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17EE1BFA-FAEF-4901-B72A-8D07C69DA98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44149" y="2259596"/>
                  <a:ext cx="126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244CB449-DC74-4504-952D-26C3854C5AE1}"/>
                    </a:ext>
                  </a:extLst>
                </p14:cNvPr>
                <p14:cNvContentPartPr/>
                <p14:nvPr/>
              </p14:nvContentPartPr>
              <p14:xfrm>
                <a:off x="5115828" y="2375994"/>
                <a:ext cx="208440" cy="43128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244CB449-DC74-4504-952D-26C3854C5A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79828" y="2339994"/>
                  <a:ext cx="2800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44A37887-0857-4FCF-AF08-DA088FE3C182}"/>
                    </a:ext>
                  </a:extLst>
                </p14:cNvPr>
                <p14:cNvContentPartPr/>
                <p14:nvPr/>
              </p14:nvContentPartPr>
              <p14:xfrm>
                <a:off x="5251908" y="1975452"/>
                <a:ext cx="78480" cy="25560"/>
              </p14:xfrm>
            </p:contentPart>
          </mc:Choice>
          <mc:Fallback xmlns=""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44A37887-0857-4FCF-AF08-DA088FE3C18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15908" y="1939452"/>
                  <a:ext cx="150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Encre 99">
                  <a:extLst>
                    <a:ext uri="{FF2B5EF4-FFF2-40B4-BE49-F238E27FC236}">
                      <a16:creationId xmlns:a16="http://schemas.microsoft.com/office/drawing/2014/main" id="{1A1501D0-865E-467A-8E61-304D8287E736}"/>
                    </a:ext>
                  </a:extLst>
                </p14:cNvPr>
                <p14:cNvContentPartPr/>
                <p14:nvPr/>
              </p14:nvContentPartPr>
              <p14:xfrm>
                <a:off x="5251548" y="2043492"/>
                <a:ext cx="12600" cy="178560"/>
              </p14:xfrm>
            </p:contentPart>
          </mc:Choice>
          <mc:Fallback xmlns="">
            <p:pic>
              <p:nvPicPr>
                <p:cNvPr id="100" name="Encre 99">
                  <a:extLst>
                    <a:ext uri="{FF2B5EF4-FFF2-40B4-BE49-F238E27FC236}">
                      <a16:creationId xmlns:a16="http://schemas.microsoft.com/office/drawing/2014/main" id="{1A1501D0-865E-467A-8E61-304D8287E73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15548" y="2007419"/>
                  <a:ext cx="84240" cy="250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C5E6C3A3-7513-40A9-B09B-A609111B1BD7}"/>
                    </a:ext>
                  </a:extLst>
                </p14:cNvPr>
                <p14:cNvContentPartPr/>
                <p14:nvPr/>
              </p14:nvContentPartPr>
              <p14:xfrm>
                <a:off x="4146348" y="1698252"/>
                <a:ext cx="1097640" cy="290880"/>
              </p14:xfrm>
            </p:contentPart>
          </mc:Choice>
          <mc:Fallback xmlns=""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C5E6C3A3-7513-40A9-B09B-A609111B1BD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10348" y="1662252"/>
                  <a:ext cx="1169280" cy="36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3" name="Encre 102">
                <a:extLst>
                  <a:ext uri="{FF2B5EF4-FFF2-40B4-BE49-F238E27FC236}">
                    <a16:creationId xmlns:a16="http://schemas.microsoft.com/office/drawing/2014/main" id="{A7B559D3-A40A-4BEF-ADD1-2519783542D4}"/>
                  </a:ext>
                </a:extLst>
              </p14:cNvPr>
              <p14:cNvContentPartPr/>
              <p14:nvPr/>
            </p14:nvContentPartPr>
            <p14:xfrm>
              <a:off x="2932428" y="808655"/>
              <a:ext cx="432000" cy="290880"/>
            </p14:xfrm>
          </p:contentPart>
        </mc:Choice>
        <mc:Fallback xmlns="">
          <p:pic>
            <p:nvPicPr>
              <p:cNvPr id="103" name="Encre 102">
                <a:extLst>
                  <a:ext uri="{FF2B5EF4-FFF2-40B4-BE49-F238E27FC236}">
                    <a16:creationId xmlns:a16="http://schemas.microsoft.com/office/drawing/2014/main" id="{A7B559D3-A40A-4BEF-ADD1-2519783542D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896428" y="772655"/>
                <a:ext cx="50364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4" name="Encre 103">
                <a:extLst>
                  <a:ext uri="{FF2B5EF4-FFF2-40B4-BE49-F238E27FC236}">
                    <a16:creationId xmlns:a16="http://schemas.microsoft.com/office/drawing/2014/main" id="{0B077782-1A0B-4F2C-9DFC-E8010048B3C7}"/>
                  </a:ext>
                </a:extLst>
              </p14:cNvPr>
              <p14:cNvContentPartPr/>
              <p14:nvPr/>
            </p14:nvContentPartPr>
            <p14:xfrm>
              <a:off x="1750548" y="803975"/>
              <a:ext cx="1164600" cy="1013400"/>
            </p14:xfrm>
          </p:contentPart>
        </mc:Choice>
        <mc:Fallback xmlns="">
          <p:pic>
            <p:nvPicPr>
              <p:cNvPr id="104" name="Encre 103">
                <a:extLst>
                  <a:ext uri="{FF2B5EF4-FFF2-40B4-BE49-F238E27FC236}">
                    <a16:creationId xmlns:a16="http://schemas.microsoft.com/office/drawing/2014/main" id="{0B077782-1A0B-4F2C-9DFC-E8010048B3C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714559" y="767975"/>
                <a:ext cx="1236218" cy="10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3D5BA4ED-8E08-44F5-8D34-6F099F1842BE}"/>
              </a:ext>
            </a:extLst>
          </p:cNvPr>
          <p:cNvGrpSpPr/>
          <p:nvPr/>
        </p:nvGrpSpPr>
        <p:grpSpPr>
          <a:xfrm>
            <a:off x="3435603" y="3034535"/>
            <a:ext cx="1977840" cy="3038160"/>
            <a:chOff x="3435603" y="3034535"/>
            <a:chExt cx="1977840" cy="303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A990342B-8281-4F22-855B-6B52228D93CE}"/>
                    </a:ext>
                  </a:extLst>
                </p14:cNvPr>
                <p14:cNvContentPartPr/>
                <p14:nvPr/>
              </p14:nvContentPartPr>
              <p14:xfrm>
                <a:off x="4869123" y="3214766"/>
                <a:ext cx="386640" cy="123264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A990342B-8281-4F22-855B-6B52228D93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06123" y="3151784"/>
                  <a:ext cx="512280" cy="1358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AD55FBCC-5837-4D0A-B1AE-DD509C811D46}"/>
                    </a:ext>
                  </a:extLst>
                </p14:cNvPr>
                <p14:cNvContentPartPr/>
                <p14:nvPr/>
              </p14:nvContentPartPr>
              <p14:xfrm>
                <a:off x="4932843" y="3196406"/>
                <a:ext cx="120240" cy="86976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AD55FBCC-5837-4D0A-B1AE-DD509C811D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69843" y="3133406"/>
                  <a:ext cx="245880" cy="9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A4AE8DD5-2425-47EC-A027-2F527ABFA714}"/>
                    </a:ext>
                  </a:extLst>
                </p14:cNvPr>
                <p14:cNvContentPartPr/>
                <p14:nvPr/>
              </p14:nvContentPartPr>
              <p14:xfrm>
                <a:off x="3435603" y="3842495"/>
                <a:ext cx="1977840" cy="223020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A4AE8DD5-2425-47EC-A027-2F527ABFA71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72603" y="3779495"/>
                  <a:ext cx="2103480" cy="23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4EE88498-78E4-4482-B3EE-E4A9A16F6D1B}"/>
                    </a:ext>
                  </a:extLst>
                </p14:cNvPr>
                <p14:cNvContentPartPr/>
                <p14:nvPr/>
              </p14:nvContentPartPr>
              <p14:xfrm>
                <a:off x="4486443" y="5063975"/>
                <a:ext cx="94320" cy="6120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4EE88498-78E4-4482-B3EE-E4A9A16F6D1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23443" y="5000975"/>
                  <a:ext cx="219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6204A2F5-F568-45B1-978A-F981436DB5DE}"/>
                    </a:ext>
                  </a:extLst>
                </p14:cNvPr>
                <p14:cNvContentPartPr/>
                <p14:nvPr/>
              </p14:nvContentPartPr>
              <p14:xfrm>
                <a:off x="4420203" y="4588055"/>
                <a:ext cx="469080" cy="33948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6204A2F5-F568-45B1-978A-F981436DB5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57203" y="4525055"/>
                  <a:ext cx="5947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4785D70C-A45D-4663-B2E3-DD0BADFD78EA}"/>
                    </a:ext>
                  </a:extLst>
                </p14:cNvPr>
                <p14:cNvContentPartPr/>
                <p14:nvPr/>
              </p14:nvContentPartPr>
              <p14:xfrm>
                <a:off x="3703548" y="3492575"/>
                <a:ext cx="789120" cy="84312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4785D70C-A45D-4663-B2E3-DD0BADFD78E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67532" y="3456575"/>
                  <a:ext cx="860793" cy="9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0C380C48-6FF2-44AE-98E2-C1C6B8BB575F}"/>
                    </a:ext>
                  </a:extLst>
                </p14:cNvPr>
                <p14:cNvContentPartPr/>
                <p14:nvPr/>
              </p14:nvContentPartPr>
              <p14:xfrm>
                <a:off x="4205748" y="3492215"/>
                <a:ext cx="57600" cy="2088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0C380C48-6FF2-44AE-98E2-C1C6B8BB575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69972" y="3456215"/>
                  <a:ext cx="128795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7B2A2166-9FB3-4364-B037-5124307355B4}"/>
                    </a:ext>
                  </a:extLst>
                </p14:cNvPr>
                <p14:cNvContentPartPr/>
                <p14:nvPr/>
              </p14:nvContentPartPr>
              <p14:xfrm>
                <a:off x="4204308" y="3489335"/>
                <a:ext cx="7200" cy="36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7B2A2166-9FB3-4364-B037-5124307355B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68308" y="3453335"/>
                  <a:ext cx="78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C016ACAF-AC5E-44FB-A130-5A9A9B754F2C}"/>
                    </a:ext>
                  </a:extLst>
                </p14:cNvPr>
                <p14:cNvContentPartPr/>
                <p14:nvPr/>
              </p14:nvContentPartPr>
              <p14:xfrm>
                <a:off x="4216188" y="3489335"/>
                <a:ext cx="360" cy="36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C016ACAF-AC5E-44FB-A130-5A9A9B754F2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80188" y="345333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300D5B9E-EB68-4C35-8785-D9C82C1B0E13}"/>
                    </a:ext>
                  </a:extLst>
                </p14:cNvPr>
                <p14:cNvContentPartPr/>
                <p14:nvPr/>
              </p14:nvContentPartPr>
              <p14:xfrm>
                <a:off x="4262988" y="3504815"/>
                <a:ext cx="147960" cy="8244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300D5B9E-EB68-4C35-8785-D9C82C1B0E1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26988" y="3468815"/>
                  <a:ext cx="219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F30F02B4-E95E-41C3-8365-4D1F85ACD7BA}"/>
                    </a:ext>
                  </a:extLst>
                </p14:cNvPr>
                <p14:cNvContentPartPr/>
                <p14:nvPr/>
              </p14:nvContentPartPr>
              <p14:xfrm>
                <a:off x="4544508" y="3574295"/>
                <a:ext cx="70200" cy="5616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F30F02B4-E95E-41C3-8365-4D1F85ACD7B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08692" y="3538295"/>
                  <a:ext cx="141474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7667BB56-141C-4FD3-83D9-BB12A8574045}"/>
                    </a:ext>
                  </a:extLst>
                </p14:cNvPr>
                <p14:cNvContentPartPr/>
                <p14:nvPr/>
              </p14:nvContentPartPr>
              <p14:xfrm>
                <a:off x="4610748" y="3562415"/>
                <a:ext cx="156240" cy="27000"/>
              </p14:xfrm>
            </p:contentPart>
          </mc:Choice>
          <mc:Fallback xmlns=""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7667BB56-141C-4FD3-83D9-BB12A857404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74748" y="3525929"/>
                  <a:ext cx="227880" cy="99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Encre 104">
                  <a:extLst>
                    <a:ext uri="{FF2B5EF4-FFF2-40B4-BE49-F238E27FC236}">
                      <a16:creationId xmlns:a16="http://schemas.microsoft.com/office/drawing/2014/main" id="{D6B27931-6EB9-4B82-A73D-F51657FFAEDC}"/>
                    </a:ext>
                  </a:extLst>
                </p14:cNvPr>
                <p14:cNvContentPartPr/>
                <p14:nvPr/>
              </p14:nvContentPartPr>
              <p14:xfrm>
                <a:off x="4808388" y="3034535"/>
                <a:ext cx="334080" cy="421200"/>
              </p14:xfrm>
            </p:contentPart>
          </mc:Choice>
          <mc:Fallback xmlns="">
            <p:pic>
              <p:nvPicPr>
                <p:cNvPr id="105" name="Encre 104">
                  <a:extLst>
                    <a:ext uri="{FF2B5EF4-FFF2-40B4-BE49-F238E27FC236}">
                      <a16:creationId xmlns:a16="http://schemas.microsoft.com/office/drawing/2014/main" id="{D6B27931-6EB9-4B82-A73D-F51657FFAED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72388" y="2998535"/>
                  <a:ext cx="405720" cy="49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7" name="Encre 106">
                <a:extLst>
                  <a:ext uri="{FF2B5EF4-FFF2-40B4-BE49-F238E27FC236}">
                    <a16:creationId xmlns:a16="http://schemas.microsoft.com/office/drawing/2014/main" id="{8DDF8708-7CD0-497D-AFDA-52AED9E92108}"/>
                  </a:ext>
                </a:extLst>
              </p14:cNvPr>
              <p14:cNvContentPartPr/>
              <p14:nvPr/>
            </p14:nvContentPartPr>
            <p14:xfrm>
              <a:off x="2319794" y="4907920"/>
              <a:ext cx="432360" cy="1161720"/>
            </p14:xfrm>
          </p:contentPart>
        </mc:Choice>
        <mc:Fallback xmlns="">
          <p:pic>
            <p:nvPicPr>
              <p:cNvPr id="107" name="Encre 106">
                <a:extLst>
                  <a:ext uri="{FF2B5EF4-FFF2-40B4-BE49-F238E27FC236}">
                    <a16:creationId xmlns:a16="http://schemas.microsoft.com/office/drawing/2014/main" id="{8DDF8708-7CD0-497D-AFDA-52AED9E9210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83794" y="4871931"/>
                <a:ext cx="504000" cy="1233338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ZoneTexte 38">
            <a:extLst>
              <a:ext uri="{FF2B5EF4-FFF2-40B4-BE49-F238E27FC236}">
                <a16:creationId xmlns:a16="http://schemas.microsoft.com/office/drawing/2014/main" id="{FFE98BD4-06A2-47A2-A770-C433AE9B2EF5}"/>
              </a:ext>
            </a:extLst>
          </p:cNvPr>
          <p:cNvSpPr txBox="1"/>
          <p:nvPr/>
        </p:nvSpPr>
        <p:spPr>
          <a:xfrm>
            <a:off x="5579331" y="1918097"/>
            <a:ext cx="7104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3200" b="1" dirty="0"/>
              <a:t>ARDECHE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CANTAL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DRÔME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HAUTE-LOIRE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LOIRE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PUY-DE-DÔME</a:t>
            </a:r>
          </a:p>
          <a:p>
            <a:pPr marL="285750" indent="-285750">
              <a:buFontTx/>
              <a:buChar char="-"/>
            </a:pPr>
            <a:endParaRPr lang="fr-FR" sz="3200" b="1" dirty="0"/>
          </a:p>
        </p:txBody>
      </p:sp>
      <p:pic>
        <p:nvPicPr>
          <p:cNvPr id="96" name="Image 95" descr="Une image contenant carte&#10;&#10;Description générée automatiquement">
            <a:extLst>
              <a:ext uri="{FF2B5EF4-FFF2-40B4-BE49-F238E27FC236}">
                <a16:creationId xmlns:a16="http://schemas.microsoft.com/office/drawing/2014/main" id="{7C0FDEEE-9795-4629-8A67-B953451A1CA4}"/>
              </a:ext>
            </a:extLst>
          </p:cNvPr>
          <p:cNvPicPr>
            <a:picLocks noChangeAspect="1"/>
          </p:cNvPicPr>
          <p:nvPr/>
        </p:nvPicPr>
        <p:blipFill rotWithShape="1"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9" t="44877" r="5760" b="27639"/>
          <a:stretch/>
        </p:blipFill>
        <p:spPr>
          <a:xfrm>
            <a:off x="698972" y="1815088"/>
            <a:ext cx="4968082" cy="3970261"/>
          </a:xfrm>
          <a:prstGeom prst="rect">
            <a:avLst/>
          </a:prstGeom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3EB30140-4ED9-4FF2-90AC-738B49B1A78C}"/>
                  </a:ext>
                </a:extLst>
              </p14:cNvPr>
              <p14:cNvContentPartPr/>
              <p14:nvPr/>
            </p14:nvContentPartPr>
            <p14:xfrm>
              <a:off x="2383108" y="1877262"/>
              <a:ext cx="543960" cy="309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3EB30140-4ED9-4FF2-90AC-738B49B1A78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347108" y="1841262"/>
                <a:ext cx="615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id="{BFBE9A0C-525F-47CE-889A-0FBB7DFA3E7F}"/>
                  </a:ext>
                </a:extLst>
              </p14:cNvPr>
              <p14:cNvContentPartPr/>
              <p14:nvPr/>
            </p14:nvContentPartPr>
            <p14:xfrm>
              <a:off x="2538988" y="1808502"/>
              <a:ext cx="116640" cy="30240"/>
            </p14:xfrm>
          </p:contentPart>
        </mc:Choice>
        <mc:Fallback xmlns=""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BFBE9A0C-525F-47CE-889A-0FBB7DFA3E7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476348" y="1745502"/>
                <a:ext cx="242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62" name="Encre 61">
                <a:extLst>
                  <a:ext uri="{FF2B5EF4-FFF2-40B4-BE49-F238E27FC236}">
                    <a16:creationId xmlns:a16="http://schemas.microsoft.com/office/drawing/2014/main" id="{795C8C86-ABB8-44CF-AC39-2087E91D1E3D}"/>
                  </a:ext>
                </a:extLst>
              </p14:cNvPr>
              <p14:cNvContentPartPr/>
              <p14:nvPr/>
            </p14:nvContentPartPr>
            <p14:xfrm>
              <a:off x="2519188" y="1788342"/>
              <a:ext cx="2162160" cy="459000"/>
            </p14:xfrm>
          </p:contentPart>
        </mc:Choice>
        <mc:Fallback xmlns="">
          <p:pic>
            <p:nvPicPr>
              <p:cNvPr id="62" name="Encre 61">
                <a:extLst>
                  <a:ext uri="{FF2B5EF4-FFF2-40B4-BE49-F238E27FC236}">
                    <a16:creationId xmlns:a16="http://schemas.microsoft.com/office/drawing/2014/main" id="{795C8C86-ABB8-44CF-AC39-2087E91D1E3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456188" y="1725342"/>
                <a:ext cx="228780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4" name="Encre 113">
                <a:extLst>
                  <a:ext uri="{FF2B5EF4-FFF2-40B4-BE49-F238E27FC236}">
                    <a16:creationId xmlns:a16="http://schemas.microsoft.com/office/drawing/2014/main" id="{691CBEAE-F133-4FE7-AC36-C2534BAC3556}"/>
                  </a:ext>
                </a:extLst>
              </p14:cNvPr>
              <p14:cNvContentPartPr/>
              <p14:nvPr/>
            </p14:nvContentPartPr>
            <p14:xfrm>
              <a:off x="1721428" y="1783662"/>
              <a:ext cx="3139920" cy="830160"/>
            </p14:xfrm>
          </p:contentPart>
        </mc:Choice>
        <mc:Fallback xmlns="">
          <p:pic>
            <p:nvPicPr>
              <p:cNvPr id="114" name="Encre 113">
                <a:extLst>
                  <a:ext uri="{FF2B5EF4-FFF2-40B4-BE49-F238E27FC236}">
                    <a16:creationId xmlns:a16="http://schemas.microsoft.com/office/drawing/2014/main" id="{691CBEAE-F133-4FE7-AC36-C2534BAC355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658788" y="1721022"/>
                <a:ext cx="3265560" cy="9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6" name="Encre 115">
                <a:extLst>
                  <a:ext uri="{FF2B5EF4-FFF2-40B4-BE49-F238E27FC236}">
                    <a16:creationId xmlns:a16="http://schemas.microsoft.com/office/drawing/2014/main" id="{D181A1A2-2D97-492C-A36F-E678FDAC83D6}"/>
                  </a:ext>
                </a:extLst>
              </p14:cNvPr>
              <p14:cNvContentPartPr/>
              <p14:nvPr/>
            </p14:nvContentPartPr>
            <p14:xfrm>
              <a:off x="706948" y="1711662"/>
              <a:ext cx="664560" cy="2734560"/>
            </p14:xfrm>
          </p:contentPart>
        </mc:Choice>
        <mc:Fallback xmlns="">
          <p:pic>
            <p:nvPicPr>
              <p:cNvPr id="116" name="Encre 115">
                <a:extLst>
                  <a:ext uri="{FF2B5EF4-FFF2-40B4-BE49-F238E27FC236}">
                    <a16:creationId xmlns:a16="http://schemas.microsoft.com/office/drawing/2014/main" id="{D181A1A2-2D97-492C-A36F-E678FDAC83D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43948" y="1648662"/>
                <a:ext cx="790200" cy="28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348BA7F0-8616-4E56-A4A0-B971FD3B4190}"/>
              </a:ext>
            </a:extLst>
          </p:cNvPr>
          <p:cNvGrpSpPr/>
          <p:nvPr/>
        </p:nvGrpSpPr>
        <p:grpSpPr>
          <a:xfrm>
            <a:off x="707668" y="1701942"/>
            <a:ext cx="761040" cy="2444040"/>
            <a:chOff x="707668" y="1701942"/>
            <a:chExt cx="761040" cy="244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52CE7CBD-119F-4AFB-9CA6-AA5EC67305ED}"/>
                    </a:ext>
                  </a:extLst>
                </p14:cNvPr>
                <p14:cNvContentPartPr/>
                <p14:nvPr/>
              </p14:nvContentPartPr>
              <p14:xfrm>
                <a:off x="1400308" y="1807422"/>
                <a:ext cx="54000" cy="792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52CE7CBD-119F-4AFB-9CA6-AA5EC67305E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37308" y="1744422"/>
                  <a:ext cx="179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94DF9D4D-1FAE-495A-9DC5-1F0F5AA31D67}"/>
                    </a:ext>
                  </a:extLst>
                </p14:cNvPr>
                <p14:cNvContentPartPr/>
                <p14:nvPr/>
              </p14:nvContentPartPr>
              <p14:xfrm>
                <a:off x="1439908" y="1808862"/>
                <a:ext cx="28800" cy="4392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94DF9D4D-1FAE-495A-9DC5-1F0F5AA31D6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377268" y="1745862"/>
                  <a:ext cx="154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65D71F3E-F3C3-4549-BBCC-2EACA8DFD40E}"/>
                    </a:ext>
                  </a:extLst>
                </p14:cNvPr>
                <p14:cNvContentPartPr/>
                <p14:nvPr/>
              </p14:nvContentPartPr>
              <p14:xfrm>
                <a:off x="707668" y="1701942"/>
                <a:ext cx="673920" cy="244404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65D71F3E-F3C3-4549-BBCC-2EACA8DFD40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4668" y="1638942"/>
                  <a:ext cx="799560" cy="256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6" name="Encre 125">
                <a:extLst>
                  <a:ext uri="{FF2B5EF4-FFF2-40B4-BE49-F238E27FC236}">
                    <a16:creationId xmlns:a16="http://schemas.microsoft.com/office/drawing/2014/main" id="{A9AD6684-5214-49B1-A4D6-5756DB8C9287}"/>
                  </a:ext>
                </a:extLst>
              </p14:cNvPr>
              <p14:cNvContentPartPr/>
              <p14:nvPr/>
            </p14:nvContentPartPr>
            <p14:xfrm>
              <a:off x="718828" y="4813422"/>
              <a:ext cx="3882240" cy="1007280"/>
            </p14:xfrm>
          </p:contentPart>
        </mc:Choice>
        <mc:Fallback xmlns="">
          <p:pic>
            <p:nvPicPr>
              <p:cNvPr id="126" name="Encre 125">
                <a:extLst>
                  <a:ext uri="{FF2B5EF4-FFF2-40B4-BE49-F238E27FC236}">
                    <a16:creationId xmlns:a16="http://schemas.microsoft.com/office/drawing/2014/main" id="{A9AD6684-5214-49B1-A4D6-5756DB8C928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55828" y="4750422"/>
                <a:ext cx="4007880" cy="11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8" name="Encre 127">
                <a:extLst>
                  <a:ext uri="{FF2B5EF4-FFF2-40B4-BE49-F238E27FC236}">
                    <a16:creationId xmlns:a16="http://schemas.microsoft.com/office/drawing/2014/main" id="{CDCB8297-A9EE-4A32-81A3-334F5DCA611B}"/>
                  </a:ext>
                </a:extLst>
              </p14:cNvPr>
              <p14:cNvContentPartPr/>
              <p14:nvPr/>
            </p14:nvContentPartPr>
            <p14:xfrm>
              <a:off x="735388" y="4601022"/>
              <a:ext cx="1784160" cy="1013760"/>
            </p14:xfrm>
          </p:contentPart>
        </mc:Choice>
        <mc:Fallback xmlns="">
          <p:pic>
            <p:nvPicPr>
              <p:cNvPr id="128" name="Encre 127">
                <a:extLst>
                  <a:ext uri="{FF2B5EF4-FFF2-40B4-BE49-F238E27FC236}">
                    <a16:creationId xmlns:a16="http://schemas.microsoft.com/office/drawing/2014/main" id="{CDCB8297-A9EE-4A32-81A3-334F5DCA611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72388" y="4538022"/>
                <a:ext cx="1909800" cy="11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9" name="Encre 128">
                <a:extLst>
                  <a:ext uri="{FF2B5EF4-FFF2-40B4-BE49-F238E27FC236}">
                    <a16:creationId xmlns:a16="http://schemas.microsoft.com/office/drawing/2014/main" id="{3327926F-9CEC-4D8E-B62C-C8CB2EB8DC9A}"/>
                  </a:ext>
                </a:extLst>
              </p14:cNvPr>
              <p14:cNvContentPartPr/>
              <p14:nvPr/>
            </p14:nvContentPartPr>
            <p14:xfrm>
              <a:off x="709828" y="4715502"/>
              <a:ext cx="797400" cy="768240"/>
            </p14:xfrm>
          </p:contentPart>
        </mc:Choice>
        <mc:Fallback xmlns="">
          <p:pic>
            <p:nvPicPr>
              <p:cNvPr id="129" name="Encre 128">
                <a:extLst>
                  <a:ext uri="{FF2B5EF4-FFF2-40B4-BE49-F238E27FC236}">
                    <a16:creationId xmlns:a16="http://schemas.microsoft.com/office/drawing/2014/main" id="{3327926F-9CEC-4D8E-B62C-C8CB2EB8DC9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46828" y="4652502"/>
                <a:ext cx="92304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0" name="Encre 129">
                <a:extLst>
                  <a:ext uri="{FF2B5EF4-FFF2-40B4-BE49-F238E27FC236}">
                    <a16:creationId xmlns:a16="http://schemas.microsoft.com/office/drawing/2014/main" id="{8B292D83-41DA-4D6F-AAE0-8B02ADFD3DE3}"/>
                  </a:ext>
                </a:extLst>
              </p14:cNvPr>
              <p14:cNvContentPartPr/>
              <p14:nvPr/>
            </p14:nvContentPartPr>
            <p14:xfrm>
              <a:off x="1693348" y="4678782"/>
              <a:ext cx="657360" cy="429840"/>
            </p14:xfrm>
          </p:contentPart>
        </mc:Choice>
        <mc:Fallback xmlns="">
          <p:pic>
            <p:nvPicPr>
              <p:cNvPr id="130" name="Encre 129">
                <a:extLst>
                  <a:ext uri="{FF2B5EF4-FFF2-40B4-BE49-F238E27FC236}">
                    <a16:creationId xmlns:a16="http://schemas.microsoft.com/office/drawing/2014/main" id="{8B292D83-41DA-4D6F-AAE0-8B02ADFD3DE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630348" y="4616142"/>
                <a:ext cx="7830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1" name="Encre 130">
                <a:extLst>
                  <a:ext uri="{FF2B5EF4-FFF2-40B4-BE49-F238E27FC236}">
                    <a16:creationId xmlns:a16="http://schemas.microsoft.com/office/drawing/2014/main" id="{4C7E663B-C711-4180-8B4E-2AC4169853EA}"/>
                  </a:ext>
                </a:extLst>
              </p14:cNvPr>
              <p14:cNvContentPartPr/>
              <p14:nvPr/>
            </p14:nvContentPartPr>
            <p14:xfrm>
              <a:off x="2236948" y="4776342"/>
              <a:ext cx="359280" cy="660240"/>
            </p14:xfrm>
          </p:contentPart>
        </mc:Choice>
        <mc:Fallback xmlns="">
          <p:pic>
            <p:nvPicPr>
              <p:cNvPr id="131" name="Encre 130">
                <a:extLst>
                  <a:ext uri="{FF2B5EF4-FFF2-40B4-BE49-F238E27FC236}">
                    <a16:creationId xmlns:a16="http://schemas.microsoft.com/office/drawing/2014/main" id="{4C7E663B-C711-4180-8B4E-2AC4169853E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173948" y="4713342"/>
                <a:ext cx="48492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49" name="Encre 148">
                <a:extLst>
                  <a:ext uri="{FF2B5EF4-FFF2-40B4-BE49-F238E27FC236}">
                    <a16:creationId xmlns:a16="http://schemas.microsoft.com/office/drawing/2014/main" id="{00A425A4-7056-4025-809A-FB87385ADAF7}"/>
                  </a:ext>
                </a:extLst>
              </p14:cNvPr>
              <p14:cNvContentPartPr/>
              <p14:nvPr/>
            </p14:nvContentPartPr>
            <p14:xfrm>
              <a:off x="920428" y="5063982"/>
              <a:ext cx="235800" cy="33480"/>
            </p14:xfrm>
          </p:contentPart>
        </mc:Choice>
        <mc:Fallback xmlns="">
          <p:pic>
            <p:nvPicPr>
              <p:cNvPr id="149" name="Encre 148">
                <a:extLst>
                  <a:ext uri="{FF2B5EF4-FFF2-40B4-BE49-F238E27FC236}">
                    <a16:creationId xmlns:a16="http://schemas.microsoft.com/office/drawing/2014/main" id="{00A425A4-7056-4025-809A-FB87385ADAF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57428" y="5000982"/>
                <a:ext cx="36144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5EE6DB96-403F-4B09-A705-B8934521DC05}"/>
              </a:ext>
            </a:extLst>
          </p:cNvPr>
          <p:cNvGrpSpPr/>
          <p:nvPr/>
        </p:nvGrpSpPr>
        <p:grpSpPr>
          <a:xfrm>
            <a:off x="2523607" y="2052942"/>
            <a:ext cx="1928781" cy="624297"/>
            <a:chOff x="2523607" y="2052942"/>
            <a:chExt cx="1928781" cy="6242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09F083E5-37FE-4424-91E8-488E0C59578C}"/>
                    </a:ext>
                  </a:extLst>
                </p14:cNvPr>
                <p14:cNvContentPartPr/>
                <p14:nvPr/>
              </p14:nvContentPartPr>
              <p14:xfrm>
                <a:off x="3763348" y="2120262"/>
                <a:ext cx="59040" cy="9324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09F083E5-37FE-4424-91E8-488E0C59578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700708" y="2057622"/>
                  <a:ext cx="184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CA1BDD66-528F-4BE4-848C-A03DE9C6066E}"/>
                    </a:ext>
                  </a:extLst>
                </p14:cNvPr>
                <p14:cNvContentPartPr/>
                <p14:nvPr/>
              </p14:nvContentPartPr>
              <p14:xfrm>
                <a:off x="3783868" y="2198022"/>
                <a:ext cx="131760" cy="14436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CA1BDD66-528F-4BE4-848C-A03DE9C6066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20868" y="2135382"/>
                  <a:ext cx="2574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DCB4DDF7-E9F2-4D2D-BE4D-1787453763D8}"/>
                    </a:ext>
                  </a:extLst>
                </p14:cNvPr>
                <p14:cNvContentPartPr/>
                <p14:nvPr/>
              </p14:nvContentPartPr>
              <p14:xfrm>
                <a:off x="3919948" y="2353902"/>
                <a:ext cx="8280" cy="1008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DCB4DDF7-E9F2-4D2D-BE4D-1787453763D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856948" y="2290902"/>
                  <a:ext cx="133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B2D690FC-1D2F-4FA9-AA2F-C302F77A0103}"/>
                    </a:ext>
                  </a:extLst>
                </p14:cNvPr>
                <p14:cNvContentPartPr/>
                <p14:nvPr/>
              </p14:nvContentPartPr>
              <p14:xfrm>
                <a:off x="3929668" y="2357142"/>
                <a:ext cx="53640" cy="1656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B2D690FC-1D2F-4FA9-AA2F-C302F77A010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867028" y="2294142"/>
                  <a:ext cx="179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1B2F31C7-A4B8-422D-8A7F-A0441BCFDA7C}"/>
                    </a:ext>
                  </a:extLst>
                </p14:cNvPr>
                <p14:cNvContentPartPr/>
                <p14:nvPr/>
              </p14:nvContentPartPr>
              <p14:xfrm>
                <a:off x="3987988" y="2363262"/>
                <a:ext cx="10080" cy="5292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1B2F31C7-A4B8-422D-8A7F-A0441BCFDA7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24988" y="2300622"/>
                  <a:ext cx="135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60C4126A-F1E2-4074-8192-693A7905131F}"/>
                    </a:ext>
                  </a:extLst>
                </p14:cNvPr>
                <p14:cNvContentPartPr/>
                <p14:nvPr/>
              </p14:nvContentPartPr>
              <p14:xfrm>
                <a:off x="3997708" y="2431662"/>
                <a:ext cx="10080" cy="36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60C4126A-F1E2-4074-8192-693A7905131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935068" y="2369022"/>
                  <a:ext cx="135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0C21EB2E-13D6-42A1-AC79-D527C8DA4EED}"/>
                    </a:ext>
                  </a:extLst>
                </p14:cNvPr>
                <p14:cNvContentPartPr/>
                <p14:nvPr/>
              </p14:nvContentPartPr>
              <p14:xfrm>
                <a:off x="4005628" y="2431662"/>
                <a:ext cx="11880" cy="4860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0C21EB2E-13D6-42A1-AC79-D527C8DA4EE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42988" y="2369022"/>
                  <a:ext cx="137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2F24D888-F246-445F-8406-4D72BBBE3FAE}"/>
                    </a:ext>
                  </a:extLst>
                </p14:cNvPr>
                <p14:cNvContentPartPr/>
                <p14:nvPr/>
              </p14:nvContentPartPr>
              <p14:xfrm>
                <a:off x="3997708" y="2478462"/>
                <a:ext cx="6120" cy="11520"/>
              </p14:xfrm>
            </p:contentPart>
          </mc:Choice>
          <mc:Fallback xmlns=""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2F24D888-F246-445F-8406-4D72BBBE3FA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35068" y="2415822"/>
                  <a:ext cx="131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93" name="Encre 92">
                  <a:extLst>
                    <a:ext uri="{FF2B5EF4-FFF2-40B4-BE49-F238E27FC236}">
                      <a16:creationId xmlns:a16="http://schemas.microsoft.com/office/drawing/2014/main" id="{0F9153BF-D0D0-4470-8D20-C66C01AB60C0}"/>
                    </a:ext>
                  </a:extLst>
                </p14:cNvPr>
                <p14:cNvContentPartPr/>
                <p14:nvPr/>
              </p14:nvContentPartPr>
              <p14:xfrm>
                <a:off x="4026868" y="2324022"/>
                <a:ext cx="123120" cy="117720"/>
              </p14:xfrm>
            </p:contentPart>
          </mc:Choice>
          <mc:Fallback xmlns="">
            <p:pic>
              <p:nvPicPr>
                <p:cNvPr id="93" name="Encre 92">
                  <a:extLst>
                    <a:ext uri="{FF2B5EF4-FFF2-40B4-BE49-F238E27FC236}">
                      <a16:creationId xmlns:a16="http://schemas.microsoft.com/office/drawing/2014/main" id="{0F9153BF-D0D0-4470-8D20-C66C01AB60C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63868" y="2261022"/>
                  <a:ext cx="2487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98" name="Encre 97">
                  <a:extLst>
                    <a:ext uri="{FF2B5EF4-FFF2-40B4-BE49-F238E27FC236}">
                      <a16:creationId xmlns:a16="http://schemas.microsoft.com/office/drawing/2014/main" id="{499A90A7-1BFD-4F20-B6D4-FA5FC6A2674E}"/>
                    </a:ext>
                  </a:extLst>
                </p14:cNvPr>
                <p14:cNvContentPartPr/>
                <p14:nvPr/>
              </p14:nvContentPartPr>
              <p14:xfrm>
                <a:off x="4070788" y="2363262"/>
                <a:ext cx="83160" cy="72360"/>
              </p14:xfrm>
            </p:contentPart>
          </mc:Choice>
          <mc:Fallback xmlns="">
            <p:pic>
              <p:nvPicPr>
                <p:cNvPr id="98" name="Encre 97">
                  <a:extLst>
                    <a:ext uri="{FF2B5EF4-FFF2-40B4-BE49-F238E27FC236}">
                      <a16:creationId xmlns:a16="http://schemas.microsoft.com/office/drawing/2014/main" id="{499A90A7-1BFD-4F20-B6D4-FA5FC6A2674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07788" y="2300622"/>
                  <a:ext cx="208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9575A2F7-431D-4923-AABD-0DC33B047772}"/>
                    </a:ext>
                  </a:extLst>
                </p14:cNvPr>
                <p14:cNvContentPartPr/>
                <p14:nvPr/>
              </p14:nvContentPartPr>
              <p14:xfrm>
                <a:off x="4163308" y="2233662"/>
                <a:ext cx="289080" cy="25956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9575A2F7-431D-4923-AABD-0DC33B04777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100308" y="2171022"/>
                  <a:ext cx="4147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EC95E3E8-DA9E-464E-B0E6-2AFDF1A8FBF4}"/>
                    </a:ext>
                  </a:extLst>
                </p14:cNvPr>
                <p14:cNvContentPartPr/>
                <p14:nvPr/>
              </p14:nvContentPartPr>
              <p14:xfrm>
                <a:off x="3634108" y="2052942"/>
                <a:ext cx="120600" cy="10116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EC95E3E8-DA9E-464E-B0E6-2AFDF1A8FBF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71108" y="1990302"/>
                  <a:ext cx="246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9F3DC1DB-E902-4D56-9A91-F8BCDB2640FD}"/>
                    </a:ext>
                  </a:extLst>
                </p14:cNvPr>
                <p14:cNvContentPartPr/>
                <p14:nvPr/>
              </p14:nvContentPartPr>
              <p14:xfrm>
                <a:off x="3462748" y="2100822"/>
                <a:ext cx="136440" cy="7344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9F3DC1DB-E902-4D56-9A91-F8BCDB2640F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400108" y="2037822"/>
                  <a:ext cx="262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3" name="Encre 132">
                  <a:extLst>
                    <a:ext uri="{FF2B5EF4-FFF2-40B4-BE49-F238E27FC236}">
                      <a16:creationId xmlns:a16="http://schemas.microsoft.com/office/drawing/2014/main" id="{F24526C8-568B-4A6C-AA8C-F78F30FA168A}"/>
                    </a:ext>
                  </a:extLst>
                </p14:cNvPr>
                <p14:cNvContentPartPr/>
                <p14:nvPr/>
              </p14:nvContentPartPr>
              <p14:xfrm>
                <a:off x="2523607" y="2461599"/>
                <a:ext cx="772200" cy="215640"/>
              </p14:xfrm>
            </p:contentPart>
          </mc:Choice>
          <mc:Fallback xmlns="">
            <p:pic>
              <p:nvPicPr>
                <p:cNvPr id="133" name="Encre 132">
                  <a:extLst>
                    <a:ext uri="{FF2B5EF4-FFF2-40B4-BE49-F238E27FC236}">
                      <a16:creationId xmlns:a16="http://schemas.microsoft.com/office/drawing/2014/main" id="{F24526C8-568B-4A6C-AA8C-F78F30FA168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487967" y="2425959"/>
                  <a:ext cx="843840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35" name="Encre 134">
                <a:extLst>
                  <a:ext uri="{FF2B5EF4-FFF2-40B4-BE49-F238E27FC236}">
                    <a16:creationId xmlns:a16="http://schemas.microsoft.com/office/drawing/2014/main" id="{54DEA928-1C81-4DE1-81C7-DBFAD9FEF644}"/>
                  </a:ext>
                </a:extLst>
              </p14:cNvPr>
              <p14:cNvContentPartPr/>
              <p14:nvPr/>
            </p14:nvContentPartPr>
            <p14:xfrm>
              <a:off x="4388407" y="4239529"/>
              <a:ext cx="649440" cy="1029240"/>
            </p14:xfrm>
          </p:contentPart>
        </mc:Choice>
        <mc:Fallback xmlns="">
          <p:pic>
            <p:nvPicPr>
              <p:cNvPr id="135" name="Encre 134">
                <a:extLst>
                  <a:ext uri="{FF2B5EF4-FFF2-40B4-BE49-F238E27FC236}">
                    <a16:creationId xmlns:a16="http://schemas.microsoft.com/office/drawing/2014/main" id="{54DEA928-1C81-4DE1-81C7-DBFAD9FEF64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352407" y="4203889"/>
                <a:ext cx="721080" cy="11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13B059AB-7A35-444D-AD18-57D421C67B47}"/>
              </a:ext>
            </a:extLst>
          </p:cNvPr>
          <p:cNvGrpSpPr/>
          <p:nvPr/>
        </p:nvGrpSpPr>
        <p:grpSpPr>
          <a:xfrm>
            <a:off x="2637367" y="4264422"/>
            <a:ext cx="3005541" cy="1637280"/>
            <a:chOff x="2637367" y="4264422"/>
            <a:chExt cx="3005541" cy="163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B867898C-785D-4934-9D8A-30AC4E450C81}"/>
                    </a:ext>
                  </a:extLst>
                </p14:cNvPr>
                <p14:cNvContentPartPr/>
                <p14:nvPr/>
              </p14:nvContentPartPr>
              <p14:xfrm>
                <a:off x="4335748" y="4264422"/>
                <a:ext cx="1307160" cy="1637280"/>
              </p14:xfrm>
            </p:contentPart>
          </mc:Choice>
          <mc:Fallback xmlns=""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B867898C-785D-4934-9D8A-30AC4E450C8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273108" y="4201782"/>
                  <a:ext cx="1432800" cy="176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3" name="Encre 122">
                  <a:extLst>
                    <a:ext uri="{FF2B5EF4-FFF2-40B4-BE49-F238E27FC236}">
                      <a16:creationId xmlns:a16="http://schemas.microsoft.com/office/drawing/2014/main" id="{7A571703-DBF6-4184-91EF-E96AC6141906}"/>
                    </a:ext>
                  </a:extLst>
                </p14:cNvPr>
                <p14:cNvContentPartPr/>
                <p14:nvPr/>
              </p14:nvContentPartPr>
              <p14:xfrm>
                <a:off x="4425388" y="5340102"/>
                <a:ext cx="49320" cy="383760"/>
              </p14:xfrm>
            </p:contentPart>
          </mc:Choice>
          <mc:Fallback xmlns="">
            <p:pic>
              <p:nvPicPr>
                <p:cNvPr id="123" name="Encre 122">
                  <a:extLst>
                    <a:ext uri="{FF2B5EF4-FFF2-40B4-BE49-F238E27FC236}">
                      <a16:creationId xmlns:a16="http://schemas.microsoft.com/office/drawing/2014/main" id="{7A571703-DBF6-4184-91EF-E96AC614190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362388" y="5277462"/>
                  <a:ext cx="17496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DAE5C089-802D-4B5C-ABBF-D0A356722914}"/>
                    </a:ext>
                  </a:extLst>
                </p14:cNvPr>
                <p14:cNvContentPartPr/>
                <p14:nvPr/>
              </p14:nvContentPartPr>
              <p14:xfrm>
                <a:off x="4459588" y="5233182"/>
                <a:ext cx="421200" cy="546480"/>
              </p14:xfrm>
            </p:contentPart>
          </mc:Choice>
          <mc:Fallback xmlns=""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DAE5C089-802D-4B5C-ABBF-D0A35672291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396588" y="5170542"/>
                  <a:ext cx="54684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7" name="Encre 136">
                  <a:extLst>
                    <a:ext uri="{FF2B5EF4-FFF2-40B4-BE49-F238E27FC236}">
                      <a16:creationId xmlns:a16="http://schemas.microsoft.com/office/drawing/2014/main" id="{96DC591C-77DA-40A6-846F-BDE4EFB47E47}"/>
                    </a:ext>
                  </a:extLst>
                </p14:cNvPr>
                <p14:cNvContentPartPr/>
                <p14:nvPr/>
              </p14:nvContentPartPr>
              <p14:xfrm>
                <a:off x="2637367" y="5469289"/>
                <a:ext cx="1188360" cy="226440"/>
              </p14:xfrm>
            </p:contentPart>
          </mc:Choice>
          <mc:Fallback xmlns="">
            <p:pic>
              <p:nvPicPr>
                <p:cNvPr id="137" name="Encre 136">
                  <a:extLst>
                    <a:ext uri="{FF2B5EF4-FFF2-40B4-BE49-F238E27FC236}">
                      <a16:creationId xmlns:a16="http://schemas.microsoft.com/office/drawing/2014/main" id="{96DC591C-77DA-40A6-846F-BDE4EFB47E4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601727" y="5433289"/>
                  <a:ext cx="126000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9" name="Encre 138">
                <a:extLst>
                  <a:ext uri="{FF2B5EF4-FFF2-40B4-BE49-F238E27FC236}">
                    <a16:creationId xmlns:a16="http://schemas.microsoft.com/office/drawing/2014/main" id="{70602F24-DB85-424F-9EFD-28558A75325A}"/>
                  </a:ext>
                </a:extLst>
              </p14:cNvPr>
              <p14:cNvContentPartPr/>
              <p14:nvPr/>
            </p14:nvContentPartPr>
            <p14:xfrm>
              <a:off x="1900447" y="4558489"/>
              <a:ext cx="740520" cy="868680"/>
            </p14:xfrm>
          </p:contentPart>
        </mc:Choice>
        <mc:Fallback xmlns="">
          <p:pic>
            <p:nvPicPr>
              <p:cNvPr id="139" name="Encre 138">
                <a:extLst>
                  <a:ext uri="{FF2B5EF4-FFF2-40B4-BE49-F238E27FC236}">
                    <a16:creationId xmlns:a16="http://schemas.microsoft.com/office/drawing/2014/main" id="{70602F24-DB85-424F-9EFD-28558A75325A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864447" y="4522489"/>
                <a:ext cx="812160" cy="9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40" name="Encre 139">
                <a:extLst>
                  <a:ext uri="{FF2B5EF4-FFF2-40B4-BE49-F238E27FC236}">
                    <a16:creationId xmlns:a16="http://schemas.microsoft.com/office/drawing/2014/main" id="{E7BABEDF-0EB2-409A-AFC6-203745D95CDA}"/>
                  </a:ext>
                </a:extLst>
              </p14:cNvPr>
              <p14:cNvContentPartPr/>
              <p14:nvPr/>
            </p14:nvContentPartPr>
            <p14:xfrm>
              <a:off x="782089" y="3925969"/>
              <a:ext cx="9360" cy="59760"/>
            </p14:xfrm>
          </p:contentPart>
        </mc:Choice>
        <mc:Fallback xmlns="">
          <p:pic>
            <p:nvPicPr>
              <p:cNvPr id="140" name="Encre 139">
                <a:extLst>
                  <a:ext uri="{FF2B5EF4-FFF2-40B4-BE49-F238E27FC236}">
                    <a16:creationId xmlns:a16="http://schemas.microsoft.com/office/drawing/2014/main" id="{E7BABEDF-0EB2-409A-AFC6-203745D95CDA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46089" y="3890329"/>
                <a:ext cx="81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41" name="Encre 140">
                <a:extLst>
                  <a:ext uri="{FF2B5EF4-FFF2-40B4-BE49-F238E27FC236}">
                    <a16:creationId xmlns:a16="http://schemas.microsoft.com/office/drawing/2014/main" id="{08608C2F-362E-494D-9A52-F23EA168A50E}"/>
                  </a:ext>
                </a:extLst>
              </p14:cNvPr>
              <p14:cNvContentPartPr/>
              <p14:nvPr/>
            </p14:nvContentPartPr>
            <p14:xfrm>
              <a:off x="712609" y="4881409"/>
              <a:ext cx="11520" cy="223920"/>
            </p14:xfrm>
          </p:contentPart>
        </mc:Choice>
        <mc:Fallback xmlns="">
          <p:pic>
            <p:nvPicPr>
              <p:cNvPr id="141" name="Encre 140">
                <a:extLst>
                  <a:ext uri="{FF2B5EF4-FFF2-40B4-BE49-F238E27FC236}">
                    <a16:creationId xmlns:a16="http://schemas.microsoft.com/office/drawing/2014/main" id="{08608C2F-362E-494D-9A52-F23EA168A50E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76969" y="4845769"/>
                <a:ext cx="831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2" name="Encre 141">
                <a:extLst>
                  <a:ext uri="{FF2B5EF4-FFF2-40B4-BE49-F238E27FC236}">
                    <a16:creationId xmlns:a16="http://schemas.microsoft.com/office/drawing/2014/main" id="{F71AC97C-3731-416E-9224-69144E1B882E}"/>
                  </a:ext>
                </a:extLst>
              </p14:cNvPr>
              <p14:cNvContentPartPr/>
              <p14:nvPr/>
            </p14:nvContentPartPr>
            <p14:xfrm>
              <a:off x="936529" y="5545969"/>
              <a:ext cx="325800" cy="41400"/>
            </p14:xfrm>
          </p:contentPart>
        </mc:Choice>
        <mc:Fallback xmlns="">
          <p:pic>
            <p:nvPicPr>
              <p:cNvPr id="142" name="Encre 141">
                <a:extLst>
                  <a:ext uri="{FF2B5EF4-FFF2-40B4-BE49-F238E27FC236}">
                    <a16:creationId xmlns:a16="http://schemas.microsoft.com/office/drawing/2014/main" id="{F71AC97C-3731-416E-9224-69144E1B882E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00529" y="5509969"/>
                <a:ext cx="39744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5C970DCA-80DB-4E42-89F6-45F63948E011}"/>
              </a:ext>
            </a:extLst>
          </p:cNvPr>
          <p:cNvGrpSpPr/>
          <p:nvPr/>
        </p:nvGrpSpPr>
        <p:grpSpPr>
          <a:xfrm>
            <a:off x="913489" y="4598089"/>
            <a:ext cx="923040" cy="530280"/>
            <a:chOff x="913489" y="4598089"/>
            <a:chExt cx="92304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3" name="Encre 142">
                  <a:extLst>
                    <a:ext uri="{FF2B5EF4-FFF2-40B4-BE49-F238E27FC236}">
                      <a16:creationId xmlns:a16="http://schemas.microsoft.com/office/drawing/2014/main" id="{5FB3A9B7-D353-40A9-86DA-6A75DBB206DF}"/>
                    </a:ext>
                  </a:extLst>
                </p14:cNvPr>
                <p14:cNvContentPartPr/>
                <p14:nvPr/>
              </p14:nvContentPartPr>
              <p14:xfrm>
                <a:off x="1683529" y="4658929"/>
                <a:ext cx="153000" cy="266760"/>
              </p14:xfrm>
            </p:contentPart>
          </mc:Choice>
          <mc:Fallback xmlns="">
            <p:pic>
              <p:nvPicPr>
                <p:cNvPr id="143" name="Encre 142">
                  <a:extLst>
                    <a:ext uri="{FF2B5EF4-FFF2-40B4-BE49-F238E27FC236}">
                      <a16:creationId xmlns:a16="http://schemas.microsoft.com/office/drawing/2014/main" id="{5FB3A9B7-D353-40A9-86DA-6A75DBB206D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647529" y="4622929"/>
                  <a:ext cx="2246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4" name="Encre 143">
                  <a:extLst>
                    <a:ext uri="{FF2B5EF4-FFF2-40B4-BE49-F238E27FC236}">
                      <a16:creationId xmlns:a16="http://schemas.microsoft.com/office/drawing/2014/main" id="{731BA9BD-AA20-47C6-9E38-390F78976418}"/>
                    </a:ext>
                  </a:extLst>
                </p14:cNvPr>
                <p14:cNvContentPartPr/>
                <p14:nvPr/>
              </p14:nvContentPartPr>
              <p14:xfrm>
                <a:off x="1456009" y="4694209"/>
                <a:ext cx="42480" cy="172440"/>
              </p14:xfrm>
            </p:contentPart>
          </mc:Choice>
          <mc:Fallback xmlns="">
            <p:pic>
              <p:nvPicPr>
                <p:cNvPr id="144" name="Encre 143">
                  <a:extLst>
                    <a:ext uri="{FF2B5EF4-FFF2-40B4-BE49-F238E27FC236}">
                      <a16:creationId xmlns:a16="http://schemas.microsoft.com/office/drawing/2014/main" id="{731BA9BD-AA20-47C6-9E38-390F7897641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420369" y="4658569"/>
                  <a:ext cx="114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5" name="Encre 144">
                  <a:extLst>
                    <a:ext uri="{FF2B5EF4-FFF2-40B4-BE49-F238E27FC236}">
                      <a16:creationId xmlns:a16="http://schemas.microsoft.com/office/drawing/2014/main" id="{EF9AB5E7-4108-4B65-995B-E20E51B89A13}"/>
                    </a:ext>
                  </a:extLst>
                </p14:cNvPr>
                <p14:cNvContentPartPr/>
                <p14:nvPr/>
              </p14:nvContentPartPr>
              <p14:xfrm>
                <a:off x="913489" y="4598089"/>
                <a:ext cx="508680" cy="530280"/>
              </p14:xfrm>
            </p:contentPart>
          </mc:Choice>
          <mc:Fallback xmlns="">
            <p:pic>
              <p:nvPicPr>
                <p:cNvPr id="145" name="Encre 144">
                  <a:extLst>
                    <a:ext uri="{FF2B5EF4-FFF2-40B4-BE49-F238E27FC236}">
                      <a16:creationId xmlns:a16="http://schemas.microsoft.com/office/drawing/2014/main" id="{EF9AB5E7-4108-4B65-995B-E20E51B89A1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77849" y="4562449"/>
                  <a:ext cx="58032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6" name="Encre 145">
                  <a:extLst>
                    <a:ext uri="{FF2B5EF4-FFF2-40B4-BE49-F238E27FC236}">
                      <a16:creationId xmlns:a16="http://schemas.microsoft.com/office/drawing/2014/main" id="{80A1E8EB-22D8-406A-B583-FF1008B7C7E6}"/>
                    </a:ext>
                  </a:extLst>
                </p14:cNvPr>
                <p14:cNvContentPartPr/>
                <p14:nvPr/>
              </p14:nvContentPartPr>
              <p14:xfrm>
                <a:off x="1666609" y="4735969"/>
                <a:ext cx="144000" cy="198000"/>
              </p14:xfrm>
            </p:contentPart>
          </mc:Choice>
          <mc:Fallback xmlns="">
            <p:pic>
              <p:nvPicPr>
                <p:cNvPr id="146" name="Encre 145">
                  <a:extLst>
                    <a:ext uri="{FF2B5EF4-FFF2-40B4-BE49-F238E27FC236}">
                      <a16:creationId xmlns:a16="http://schemas.microsoft.com/office/drawing/2014/main" id="{80A1E8EB-22D8-406A-B583-FF1008B7C7E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630609" y="4699969"/>
                  <a:ext cx="215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7" name="Encre 146">
                  <a:extLst>
                    <a:ext uri="{FF2B5EF4-FFF2-40B4-BE49-F238E27FC236}">
                      <a16:creationId xmlns:a16="http://schemas.microsoft.com/office/drawing/2014/main" id="{863AEA29-78FC-47FB-842B-0B41DD6E440B}"/>
                    </a:ext>
                  </a:extLst>
                </p14:cNvPr>
                <p14:cNvContentPartPr/>
                <p14:nvPr/>
              </p14:nvContentPartPr>
              <p14:xfrm>
                <a:off x="1472569" y="4665409"/>
                <a:ext cx="61200" cy="227880"/>
              </p14:xfrm>
            </p:contentPart>
          </mc:Choice>
          <mc:Fallback xmlns="">
            <p:pic>
              <p:nvPicPr>
                <p:cNvPr id="147" name="Encre 146">
                  <a:extLst>
                    <a:ext uri="{FF2B5EF4-FFF2-40B4-BE49-F238E27FC236}">
                      <a16:creationId xmlns:a16="http://schemas.microsoft.com/office/drawing/2014/main" id="{863AEA29-78FC-47FB-842B-0B41DD6E440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436929" y="4629409"/>
                  <a:ext cx="132840" cy="29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50" name="Encre 149">
                <a:extLst>
                  <a:ext uri="{FF2B5EF4-FFF2-40B4-BE49-F238E27FC236}">
                    <a16:creationId xmlns:a16="http://schemas.microsoft.com/office/drawing/2014/main" id="{E70B1A5E-A5E3-4FD2-A37B-F025E75611DF}"/>
                  </a:ext>
                </a:extLst>
              </p14:cNvPr>
              <p14:cNvContentPartPr/>
              <p14:nvPr/>
            </p14:nvContentPartPr>
            <p14:xfrm>
              <a:off x="693169" y="4508816"/>
              <a:ext cx="122760" cy="500040"/>
            </p14:xfrm>
          </p:contentPart>
        </mc:Choice>
        <mc:Fallback xmlns="">
          <p:pic>
            <p:nvPicPr>
              <p:cNvPr id="150" name="Encre 149">
                <a:extLst>
                  <a:ext uri="{FF2B5EF4-FFF2-40B4-BE49-F238E27FC236}">
                    <a16:creationId xmlns:a16="http://schemas.microsoft.com/office/drawing/2014/main" id="{E70B1A5E-A5E3-4FD2-A37B-F025E75611D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57529" y="4472816"/>
                <a:ext cx="19440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52" name="Encre 51">
                <a:extLst>
                  <a:ext uri="{FF2B5EF4-FFF2-40B4-BE49-F238E27FC236}">
                    <a16:creationId xmlns:a16="http://schemas.microsoft.com/office/drawing/2014/main" id="{10ED1DCA-3588-4AA4-855C-1514569D74EF}"/>
                  </a:ext>
                </a:extLst>
              </p14:cNvPr>
              <p14:cNvContentPartPr/>
              <p14:nvPr/>
            </p14:nvContentPartPr>
            <p14:xfrm>
              <a:off x="4872025" y="2288587"/>
              <a:ext cx="329040" cy="329040"/>
            </p14:xfrm>
          </p:contentPart>
        </mc:Choice>
        <mc:Fallback>
          <p:pic>
            <p:nvPicPr>
              <p:cNvPr id="52" name="Encre 51">
                <a:extLst>
                  <a:ext uri="{FF2B5EF4-FFF2-40B4-BE49-F238E27FC236}">
                    <a16:creationId xmlns:a16="http://schemas.microsoft.com/office/drawing/2014/main" id="{10ED1DCA-3588-4AA4-855C-1514569D74E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863385" y="2279587"/>
                <a:ext cx="3466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09" name="Encre 108">
                <a:extLst>
                  <a:ext uri="{FF2B5EF4-FFF2-40B4-BE49-F238E27FC236}">
                    <a16:creationId xmlns:a16="http://schemas.microsoft.com/office/drawing/2014/main" id="{99EA8742-5EE2-4A70-8796-98A603D8A602}"/>
                  </a:ext>
                </a:extLst>
              </p14:cNvPr>
              <p14:cNvContentPartPr/>
              <p14:nvPr/>
            </p14:nvContentPartPr>
            <p14:xfrm>
              <a:off x="4731265" y="2455267"/>
              <a:ext cx="637560" cy="637560"/>
            </p14:xfrm>
          </p:contentPart>
        </mc:Choice>
        <mc:Fallback>
          <p:pic>
            <p:nvPicPr>
              <p:cNvPr id="109" name="Encre 108">
                <a:extLst>
                  <a:ext uri="{FF2B5EF4-FFF2-40B4-BE49-F238E27FC236}">
                    <a16:creationId xmlns:a16="http://schemas.microsoft.com/office/drawing/2014/main" id="{99EA8742-5EE2-4A70-8796-98A603D8A602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722625" y="2446267"/>
                <a:ext cx="65520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25" name="Encre 124">
                <a:extLst>
                  <a:ext uri="{FF2B5EF4-FFF2-40B4-BE49-F238E27FC236}">
                    <a16:creationId xmlns:a16="http://schemas.microsoft.com/office/drawing/2014/main" id="{9493734F-8532-41A7-9663-7060781CDBC5}"/>
                  </a:ext>
                </a:extLst>
              </p14:cNvPr>
              <p14:cNvContentPartPr/>
              <p14:nvPr/>
            </p14:nvContentPartPr>
            <p14:xfrm>
              <a:off x="4077505" y="2536267"/>
              <a:ext cx="1452240" cy="1452240"/>
            </p14:xfrm>
          </p:contentPart>
        </mc:Choice>
        <mc:Fallback>
          <p:pic>
            <p:nvPicPr>
              <p:cNvPr id="125" name="Encre 124">
                <a:extLst>
                  <a:ext uri="{FF2B5EF4-FFF2-40B4-BE49-F238E27FC236}">
                    <a16:creationId xmlns:a16="http://schemas.microsoft.com/office/drawing/2014/main" id="{9493734F-8532-41A7-9663-7060781CDBC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068505" y="2527627"/>
                <a:ext cx="1469880" cy="14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32" name="Encre 131">
                <a:extLst>
                  <a:ext uri="{FF2B5EF4-FFF2-40B4-BE49-F238E27FC236}">
                    <a16:creationId xmlns:a16="http://schemas.microsoft.com/office/drawing/2014/main" id="{2194A391-D04B-4399-BE52-6D7B8B46BBDD}"/>
                  </a:ext>
                </a:extLst>
              </p14:cNvPr>
              <p14:cNvContentPartPr/>
              <p14:nvPr/>
            </p14:nvContentPartPr>
            <p14:xfrm>
              <a:off x="3492145" y="2258707"/>
              <a:ext cx="1875960" cy="1875960"/>
            </p14:xfrm>
          </p:contentPart>
        </mc:Choice>
        <mc:Fallback>
          <p:pic>
            <p:nvPicPr>
              <p:cNvPr id="132" name="Encre 131">
                <a:extLst>
                  <a:ext uri="{FF2B5EF4-FFF2-40B4-BE49-F238E27FC236}">
                    <a16:creationId xmlns:a16="http://schemas.microsoft.com/office/drawing/2014/main" id="{2194A391-D04B-4399-BE52-6D7B8B46BBDD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483505" y="2249707"/>
                <a:ext cx="1893600" cy="18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51" name="Encre 150">
                <a:extLst>
                  <a:ext uri="{FF2B5EF4-FFF2-40B4-BE49-F238E27FC236}">
                    <a16:creationId xmlns:a16="http://schemas.microsoft.com/office/drawing/2014/main" id="{E6B40283-4350-4877-94C4-110EC9C6C91E}"/>
                  </a:ext>
                </a:extLst>
              </p14:cNvPr>
              <p14:cNvContentPartPr/>
              <p14:nvPr/>
            </p14:nvContentPartPr>
            <p14:xfrm>
              <a:off x="3444985" y="2485147"/>
              <a:ext cx="1687680" cy="1687680"/>
            </p14:xfrm>
          </p:contentPart>
        </mc:Choice>
        <mc:Fallback>
          <p:pic>
            <p:nvPicPr>
              <p:cNvPr id="151" name="Encre 150">
                <a:extLst>
                  <a:ext uri="{FF2B5EF4-FFF2-40B4-BE49-F238E27FC236}">
                    <a16:creationId xmlns:a16="http://schemas.microsoft.com/office/drawing/2014/main" id="{E6B40283-4350-4877-94C4-110EC9C6C91E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436345" y="2476147"/>
                <a:ext cx="1705320" cy="17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53" name="Encre 152">
                <a:extLst>
                  <a:ext uri="{FF2B5EF4-FFF2-40B4-BE49-F238E27FC236}">
                    <a16:creationId xmlns:a16="http://schemas.microsoft.com/office/drawing/2014/main" id="{3FAA82E5-2055-4BC1-8290-B9F238E12AA1}"/>
                  </a:ext>
                </a:extLst>
              </p14:cNvPr>
              <p14:cNvContentPartPr/>
              <p14:nvPr/>
            </p14:nvContentPartPr>
            <p14:xfrm>
              <a:off x="3367945" y="2749747"/>
              <a:ext cx="1452600" cy="1452600"/>
            </p14:xfrm>
          </p:contentPart>
        </mc:Choice>
        <mc:Fallback>
          <p:pic>
            <p:nvPicPr>
              <p:cNvPr id="153" name="Encre 152">
                <a:extLst>
                  <a:ext uri="{FF2B5EF4-FFF2-40B4-BE49-F238E27FC236}">
                    <a16:creationId xmlns:a16="http://schemas.microsoft.com/office/drawing/2014/main" id="{3FAA82E5-2055-4BC1-8290-B9F238E12AA1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3359305" y="2741107"/>
                <a:ext cx="1470240" cy="14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55" name="Encre 154">
                <a:extLst>
                  <a:ext uri="{FF2B5EF4-FFF2-40B4-BE49-F238E27FC236}">
                    <a16:creationId xmlns:a16="http://schemas.microsoft.com/office/drawing/2014/main" id="{A764CCDA-1F6B-444E-8253-3D659021D1DF}"/>
                  </a:ext>
                </a:extLst>
              </p14:cNvPr>
              <p14:cNvContentPartPr/>
              <p14:nvPr/>
            </p14:nvContentPartPr>
            <p14:xfrm>
              <a:off x="3000745" y="2681707"/>
              <a:ext cx="1751400" cy="1751400"/>
            </p14:xfrm>
          </p:contentPart>
        </mc:Choice>
        <mc:Fallback>
          <p:pic>
            <p:nvPicPr>
              <p:cNvPr id="155" name="Encre 154">
                <a:extLst>
                  <a:ext uri="{FF2B5EF4-FFF2-40B4-BE49-F238E27FC236}">
                    <a16:creationId xmlns:a16="http://schemas.microsoft.com/office/drawing/2014/main" id="{A764CCDA-1F6B-444E-8253-3D659021D1DF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991745" y="2672707"/>
                <a:ext cx="1769040" cy="176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57" name="Encre 156">
                <a:extLst>
                  <a:ext uri="{FF2B5EF4-FFF2-40B4-BE49-F238E27FC236}">
                    <a16:creationId xmlns:a16="http://schemas.microsoft.com/office/drawing/2014/main" id="{E059EF40-F7B4-440C-B629-BB1E82A32A15}"/>
                  </a:ext>
                </a:extLst>
              </p14:cNvPr>
              <p14:cNvContentPartPr/>
              <p14:nvPr/>
            </p14:nvContentPartPr>
            <p14:xfrm>
              <a:off x="2872585" y="2869627"/>
              <a:ext cx="1750320" cy="1750320"/>
            </p14:xfrm>
          </p:contentPart>
        </mc:Choice>
        <mc:Fallback>
          <p:pic>
            <p:nvPicPr>
              <p:cNvPr id="157" name="Encre 156">
                <a:extLst>
                  <a:ext uri="{FF2B5EF4-FFF2-40B4-BE49-F238E27FC236}">
                    <a16:creationId xmlns:a16="http://schemas.microsoft.com/office/drawing/2014/main" id="{E059EF40-F7B4-440C-B629-BB1E82A32A1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863585" y="2860627"/>
                <a:ext cx="1767960" cy="176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e 159">
            <a:extLst>
              <a:ext uri="{FF2B5EF4-FFF2-40B4-BE49-F238E27FC236}">
                <a16:creationId xmlns:a16="http://schemas.microsoft.com/office/drawing/2014/main" id="{8FB86C00-1515-461F-A5B3-50E4F3882583}"/>
              </a:ext>
            </a:extLst>
          </p:cNvPr>
          <p:cNvGrpSpPr/>
          <p:nvPr/>
        </p:nvGrpSpPr>
        <p:grpSpPr>
          <a:xfrm>
            <a:off x="2962225" y="2480827"/>
            <a:ext cx="2249640" cy="2270160"/>
            <a:chOff x="2962225" y="2480827"/>
            <a:chExt cx="2249640" cy="22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5B778A59-C1CB-4BD2-9D9A-AD979601B612}"/>
                    </a:ext>
                  </a:extLst>
                </p14:cNvPr>
                <p14:cNvContentPartPr/>
                <p14:nvPr/>
              </p14:nvContentPartPr>
              <p14:xfrm>
                <a:off x="4380985" y="2480827"/>
                <a:ext cx="68040" cy="68040"/>
              </p14:xfrm>
            </p:contentPart>
          </mc:Choice>
          <mc:Fallback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5B778A59-C1CB-4BD2-9D9A-AD979601B61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371985" y="2472187"/>
                  <a:ext cx="85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64C7AE1C-46D2-4912-8153-CB2641AD7F5D}"/>
                    </a:ext>
                  </a:extLst>
                </p14:cNvPr>
                <p14:cNvContentPartPr/>
                <p14:nvPr/>
              </p14:nvContentPartPr>
              <p14:xfrm>
                <a:off x="4607065" y="2707267"/>
                <a:ext cx="340200" cy="340200"/>
              </p14:xfrm>
            </p:contentPart>
          </mc:Choice>
          <mc:Fallback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64C7AE1C-46D2-4912-8153-CB2641AD7F5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598425" y="2698267"/>
                  <a:ext cx="3578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19" name="Encre 118">
                  <a:extLst>
                    <a:ext uri="{FF2B5EF4-FFF2-40B4-BE49-F238E27FC236}">
                      <a16:creationId xmlns:a16="http://schemas.microsoft.com/office/drawing/2014/main" id="{7E58F784-7319-4182-99A7-360EFCD42CC3}"/>
                    </a:ext>
                  </a:extLst>
                </p14:cNvPr>
                <p14:cNvContentPartPr/>
                <p14:nvPr/>
              </p14:nvContentPartPr>
              <p14:xfrm>
                <a:off x="5158585" y="3258427"/>
                <a:ext cx="53280" cy="53280"/>
              </p14:xfrm>
            </p:contentPart>
          </mc:Choice>
          <mc:Fallback>
            <p:pic>
              <p:nvPicPr>
                <p:cNvPr id="119" name="Encre 118">
                  <a:extLst>
                    <a:ext uri="{FF2B5EF4-FFF2-40B4-BE49-F238E27FC236}">
                      <a16:creationId xmlns:a16="http://schemas.microsoft.com/office/drawing/2014/main" id="{7E58F784-7319-4182-99A7-360EFCD42CC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149585" y="3249787"/>
                  <a:ext cx="70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9" name="Encre 158">
                  <a:extLst>
                    <a:ext uri="{FF2B5EF4-FFF2-40B4-BE49-F238E27FC236}">
                      <a16:creationId xmlns:a16="http://schemas.microsoft.com/office/drawing/2014/main" id="{75E60C93-DD17-46B6-9902-CD445921CD1A}"/>
                    </a:ext>
                  </a:extLst>
                </p14:cNvPr>
                <p14:cNvContentPartPr/>
                <p14:nvPr/>
              </p14:nvContentPartPr>
              <p14:xfrm>
                <a:off x="2962225" y="3267067"/>
                <a:ext cx="1483920" cy="1483920"/>
              </p14:xfrm>
            </p:contentPart>
          </mc:Choice>
          <mc:Fallback>
            <p:pic>
              <p:nvPicPr>
                <p:cNvPr id="159" name="Encre 158">
                  <a:extLst>
                    <a:ext uri="{FF2B5EF4-FFF2-40B4-BE49-F238E27FC236}">
                      <a16:creationId xmlns:a16="http://schemas.microsoft.com/office/drawing/2014/main" id="{75E60C93-DD17-46B6-9902-CD445921CD1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953585" y="3258427"/>
                  <a:ext cx="1501560" cy="150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61" name="Encre 160">
                <a:extLst>
                  <a:ext uri="{FF2B5EF4-FFF2-40B4-BE49-F238E27FC236}">
                    <a16:creationId xmlns:a16="http://schemas.microsoft.com/office/drawing/2014/main" id="{BF92063C-F79E-411D-9628-31DFD9EDD741}"/>
                  </a:ext>
                </a:extLst>
              </p14:cNvPr>
              <p14:cNvContentPartPr/>
              <p14:nvPr/>
            </p14:nvContentPartPr>
            <p14:xfrm>
              <a:off x="1983745" y="1963867"/>
              <a:ext cx="555480" cy="555480"/>
            </p14:xfrm>
          </p:contentPart>
        </mc:Choice>
        <mc:Fallback>
          <p:pic>
            <p:nvPicPr>
              <p:cNvPr id="161" name="Encre 160">
                <a:extLst>
                  <a:ext uri="{FF2B5EF4-FFF2-40B4-BE49-F238E27FC236}">
                    <a16:creationId xmlns:a16="http://schemas.microsoft.com/office/drawing/2014/main" id="{BF92063C-F79E-411D-9628-31DFD9EDD741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975105" y="1954867"/>
                <a:ext cx="57312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62" name="Encre 161">
                <a:extLst>
                  <a:ext uri="{FF2B5EF4-FFF2-40B4-BE49-F238E27FC236}">
                    <a16:creationId xmlns:a16="http://schemas.microsoft.com/office/drawing/2014/main" id="{412484A8-928F-4283-91CD-74EB3A39AC87}"/>
                  </a:ext>
                </a:extLst>
              </p14:cNvPr>
              <p14:cNvContentPartPr/>
              <p14:nvPr/>
            </p14:nvContentPartPr>
            <p14:xfrm>
              <a:off x="1560745" y="1831387"/>
              <a:ext cx="790560" cy="790560"/>
            </p14:xfrm>
          </p:contentPart>
        </mc:Choice>
        <mc:Fallback>
          <p:pic>
            <p:nvPicPr>
              <p:cNvPr id="162" name="Encre 161">
                <a:extLst>
                  <a:ext uri="{FF2B5EF4-FFF2-40B4-BE49-F238E27FC236}">
                    <a16:creationId xmlns:a16="http://schemas.microsoft.com/office/drawing/2014/main" id="{412484A8-928F-4283-91CD-74EB3A39AC87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551745" y="1822387"/>
                <a:ext cx="80820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63" name="Encre 162">
                <a:extLst>
                  <a:ext uri="{FF2B5EF4-FFF2-40B4-BE49-F238E27FC236}">
                    <a16:creationId xmlns:a16="http://schemas.microsoft.com/office/drawing/2014/main" id="{4EDA184A-08C4-4321-98E5-455AC99D9A80}"/>
                  </a:ext>
                </a:extLst>
              </p14:cNvPr>
              <p14:cNvContentPartPr/>
              <p14:nvPr/>
            </p14:nvContentPartPr>
            <p14:xfrm>
              <a:off x="1334305" y="1938307"/>
              <a:ext cx="1053360" cy="1053360"/>
            </p14:xfrm>
          </p:contentPart>
        </mc:Choice>
        <mc:Fallback>
          <p:pic>
            <p:nvPicPr>
              <p:cNvPr id="163" name="Encre 162">
                <a:extLst>
                  <a:ext uri="{FF2B5EF4-FFF2-40B4-BE49-F238E27FC236}">
                    <a16:creationId xmlns:a16="http://schemas.microsoft.com/office/drawing/2014/main" id="{4EDA184A-08C4-4321-98E5-455AC99D9A80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325665" y="1929307"/>
                <a:ext cx="1071000" cy="10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64" name="Encre 163">
                <a:extLst>
                  <a:ext uri="{FF2B5EF4-FFF2-40B4-BE49-F238E27FC236}">
                    <a16:creationId xmlns:a16="http://schemas.microsoft.com/office/drawing/2014/main" id="{FB623AE4-C79E-46BD-8833-F43E3DADCA28}"/>
                  </a:ext>
                </a:extLst>
              </p14:cNvPr>
              <p14:cNvContentPartPr/>
              <p14:nvPr/>
            </p14:nvContentPartPr>
            <p14:xfrm>
              <a:off x="1240345" y="2194267"/>
              <a:ext cx="689760" cy="689760"/>
            </p14:xfrm>
          </p:contentPart>
        </mc:Choice>
        <mc:Fallback>
          <p:pic>
            <p:nvPicPr>
              <p:cNvPr id="164" name="Encre 163">
                <a:extLst>
                  <a:ext uri="{FF2B5EF4-FFF2-40B4-BE49-F238E27FC236}">
                    <a16:creationId xmlns:a16="http://schemas.microsoft.com/office/drawing/2014/main" id="{FB623AE4-C79E-46BD-8833-F43E3DADCA28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231345" y="2185627"/>
                <a:ext cx="70740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65" name="Encre 164">
                <a:extLst>
                  <a:ext uri="{FF2B5EF4-FFF2-40B4-BE49-F238E27FC236}">
                    <a16:creationId xmlns:a16="http://schemas.microsoft.com/office/drawing/2014/main" id="{3CEF1A23-65AF-4541-BA4F-F45629394368}"/>
                  </a:ext>
                </a:extLst>
              </p14:cNvPr>
              <p14:cNvContentPartPr/>
              <p14:nvPr/>
            </p14:nvContentPartPr>
            <p14:xfrm>
              <a:off x="1035145" y="2228467"/>
              <a:ext cx="414000" cy="414000"/>
            </p14:xfrm>
          </p:contentPart>
        </mc:Choice>
        <mc:Fallback>
          <p:pic>
            <p:nvPicPr>
              <p:cNvPr id="165" name="Encre 164">
                <a:extLst>
                  <a:ext uri="{FF2B5EF4-FFF2-40B4-BE49-F238E27FC236}">
                    <a16:creationId xmlns:a16="http://schemas.microsoft.com/office/drawing/2014/main" id="{3CEF1A23-65AF-4541-BA4F-F45629394368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026145" y="2219827"/>
                <a:ext cx="4316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66" name="Encre 165">
                <a:extLst>
                  <a:ext uri="{FF2B5EF4-FFF2-40B4-BE49-F238E27FC236}">
                    <a16:creationId xmlns:a16="http://schemas.microsoft.com/office/drawing/2014/main" id="{B37823EF-C433-4106-B663-371928CE9F08}"/>
                  </a:ext>
                </a:extLst>
              </p14:cNvPr>
              <p14:cNvContentPartPr/>
              <p14:nvPr/>
            </p14:nvContentPartPr>
            <p14:xfrm>
              <a:off x="1201825" y="2660107"/>
              <a:ext cx="104760" cy="104760"/>
            </p14:xfrm>
          </p:contentPart>
        </mc:Choice>
        <mc:Fallback>
          <p:pic>
            <p:nvPicPr>
              <p:cNvPr id="166" name="Encre 165">
                <a:extLst>
                  <a:ext uri="{FF2B5EF4-FFF2-40B4-BE49-F238E27FC236}">
                    <a16:creationId xmlns:a16="http://schemas.microsoft.com/office/drawing/2014/main" id="{B37823EF-C433-4106-B663-371928CE9F08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92825" y="2651467"/>
                <a:ext cx="122400" cy="1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141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14:cNvPr>
              <p14:cNvContentPartPr/>
              <p14:nvPr/>
            </p14:nvContentPartPr>
            <p14:xfrm>
              <a:off x="5032988" y="4680667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49205E05-7093-4EAB-BE8B-62968DDB7A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8988" y="457266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14:cNvPr>
              <p14:cNvContentPartPr/>
              <p14:nvPr/>
            </p14:nvContentPartPr>
            <p14:xfrm>
              <a:off x="5305508" y="4278187"/>
              <a:ext cx="113760" cy="795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79F08D18-DBB5-4A06-ADE3-3E48913F31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1337" y="4170187"/>
                <a:ext cx="221742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14:cNvPr>
              <p14:cNvContentPartPr/>
              <p14:nvPr/>
            </p14:nvContentPartPr>
            <p14:xfrm>
              <a:off x="5138828" y="4361707"/>
              <a:ext cx="154800" cy="1472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BCD8FA8F-7C57-4B00-AC1A-B7E6F53D39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4828" y="4253707"/>
                <a:ext cx="262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14:cNvPr>
              <p14:cNvContentPartPr/>
              <p14:nvPr/>
            </p14:nvContentPartPr>
            <p14:xfrm>
              <a:off x="5069348" y="4462507"/>
              <a:ext cx="64800" cy="23832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108BB350-9D72-499A-95ED-6AF08A4999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5046" y="4354507"/>
                <a:ext cx="173041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14:cNvPr>
              <p14:cNvContentPartPr/>
              <p14:nvPr/>
            </p14:nvContentPartPr>
            <p14:xfrm>
              <a:off x="5125148" y="4504627"/>
              <a:ext cx="9720" cy="21060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2D287D13-3A26-4A3D-9360-0A214DD740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9071" y="4396627"/>
                <a:ext cx="1215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14:cNvPr>
              <p14:cNvContentPartPr/>
              <p14:nvPr/>
            </p14:nvContentPartPr>
            <p14:xfrm>
              <a:off x="4876028" y="5116987"/>
              <a:ext cx="283680" cy="32364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4B45D981-BC24-4892-8EE9-24F32BE47A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22028" y="5008867"/>
                <a:ext cx="391320" cy="5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14:cNvPr>
              <p14:cNvContentPartPr/>
              <p14:nvPr/>
            </p14:nvContentPartPr>
            <p14:xfrm>
              <a:off x="5032268" y="4655467"/>
              <a:ext cx="26640" cy="3218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A0022C20-6FCF-4CAC-987D-EAF0458D27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7528" y="4547588"/>
                <a:ext cx="135755" cy="53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14:cNvPr>
              <p14:cNvContentPartPr/>
              <p14:nvPr/>
            </p14:nvContentPartPr>
            <p14:xfrm>
              <a:off x="4905548" y="5208427"/>
              <a:ext cx="343440" cy="75780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7D8EF3C5-107B-4834-8693-F513DAC0F4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51548" y="5100376"/>
                <a:ext cx="451080" cy="97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14:cNvPr>
              <p14:cNvContentPartPr/>
              <p14:nvPr/>
            </p14:nvContentPartPr>
            <p14:xfrm>
              <a:off x="5076548" y="5309947"/>
              <a:ext cx="99360" cy="33192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485E1024-1C97-4E32-B59D-CE8DF1CBE3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22548" y="5201947"/>
                <a:ext cx="20700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14:cNvPr>
              <p14:cNvContentPartPr/>
              <p14:nvPr/>
            </p14:nvContentPartPr>
            <p14:xfrm>
              <a:off x="4564988" y="5276107"/>
              <a:ext cx="267120" cy="39780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DF32FE77-688C-429F-A213-87F075950A7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10915" y="5168009"/>
                <a:ext cx="374905" cy="613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2A92E7EB-9318-48C4-90CD-675072CB9DEE}"/>
                  </a:ext>
                </a:extLst>
              </p14:cNvPr>
              <p14:cNvContentPartPr/>
              <p14:nvPr/>
            </p14:nvContentPartPr>
            <p14:xfrm>
              <a:off x="1249748" y="2924587"/>
              <a:ext cx="3724560" cy="171504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2A92E7EB-9318-48C4-90CD-675072CB9D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5753" y="2816587"/>
                <a:ext cx="3832190" cy="19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14:cNvPr>
              <p14:cNvContentPartPr/>
              <p14:nvPr/>
            </p14:nvContentPartPr>
            <p14:xfrm>
              <a:off x="2102948" y="5376907"/>
              <a:ext cx="657000" cy="15948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67D4654A-10F7-4759-A11B-6DC78C4693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48918" y="5268663"/>
                <a:ext cx="764699" cy="375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14:cNvPr>
              <p14:cNvContentPartPr/>
              <p14:nvPr/>
            </p14:nvContentPartPr>
            <p14:xfrm>
              <a:off x="4845068" y="5102947"/>
              <a:ext cx="178200" cy="9324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9A19545F-A9E7-4DB6-8E3F-2213104411D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91177" y="4994947"/>
                <a:ext cx="285623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14:cNvPr>
              <p14:cNvContentPartPr/>
              <p14:nvPr/>
            </p14:nvContentPartPr>
            <p14:xfrm>
              <a:off x="6658388" y="4147507"/>
              <a:ext cx="633240" cy="27576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8E8637D6-DB14-45EB-914B-39073E0C68C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04388" y="4039507"/>
                <a:ext cx="74088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14:cNvPr>
              <p14:cNvContentPartPr/>
              <p14:nvPr/>
            </p14:nvContentPartPr>
            <p14:xfrm>
              <a:off x="5723828" y="1293427"/>
              <a:ext cx="1893600" cy="48528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8CBB836C-5CF2-432A-B775-A62B3537227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69828" y="1185427"/>
                <a:ext cx="200124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14:cNvPr>
              <p14:cNvContentPartPr/>
              <p14:nvPr/>
            </p14:nvContentPartPr>
            <p14:xfrm>
              <a:off x="5813108" y="1123507"/>
              <a:ext cx="978840" cy="11808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F8C17290-824A-44C5-8790-A5CDB374639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59108" y="1015507"/>
                <a:ext cx="10864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14:cNvPr>
              <p14:cNvContentPartPr/>
              <p14:nvPr/>
            </p14:nvContentPartPr>
            <p14:xfrm>
              <a:off x="4655708" y="4621987"/>
              <a:ext cx="536760" cy="101232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75722FF5-950F-4C21-AC5D-E863AA6D891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46714" y="4612984"/>
                <a:ext cx="554388" cy="1029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14:cNvPr>
              <p14:cNvContentPartPr/>
              <p14:nvPr/>
            </p14:nvContentPartPr>
            <p14:xfrm>
              <a:off x="4083668" y="3553147"/>
              <a:ext cx="1202400" cy="252216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117D73A0-67E1-4F0E-8E5B-7DD80761F06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0668" y="3490147"/>
                <a:ext cx="1328040" cy="26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14:cNvPr>
              <p14:cNvContentPartPr/>
              <p14:nvPr/>
            </p14:nvContentPartPr>
            <p14:xfrm>
              <a:off x="975428" y="3531187"/>
              <a:ext cx="2755440" cy="252684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3D5FB59E-163F-4D4E-AA04-67219AAF784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2428" y="3468196"/>
                <a:ext cx="2881080" cy="2652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14:cNvPr>
              <p14:cNvContentPartPr/>
              <p14:nvPr/>
            </p14:nvContentPartPr>
            <p14:xfrm>
              <a:off x="1247588" y="3971827"/>
              <a:ext cx="146520" cy="39456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30B98672-9081-4256-B7DA-91E1BE2AD4E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43268" y="3967507"/>
                <a:ext cx="1551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14:cNvPr>
              <p14:cNvContentPartPr/>
              <p14:nvPr/>
            </p14:nvContentPartPr>
            <p14:xfrm>
              <a:off x="1215908" y="4195387"/>
              <a:ext cx="190080" cy="98172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7ABD2A38-FE28-449D-B644-0E51F18A9E6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596" y="4191067"/>
                <a:ext cx="198704" cy="9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e 33">
            <a:extLst>
              <a:ext uri="{FF2B5EF4-FFF2-40B4-BE49-F238E27FC236}">
                <a16:creationId xmlns:a16="http://schemas.microsoft.com/office/drawing/2014/main" id="{E5140BBF-9354-4337-9653-D6EB4EE6A413}"/>
              </a:ext>
            </a:extLst>
          </p:cNvPr>
          <p:cNvGrpSpPr/>
          <p:nvPr/>
        </p:nvGrpSpPr>
        <p:grpSpPr>
          <a:xfrm>
            <a:off x="5108588" y="4473473"/>
            <a:ext cx="133926" cy="289800"/>
            <a:chOff x="5108588" y="4473473"/>
            <a:chExt cx="133926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6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2159D780-D5C7-41D5-9872-FB6F2BB926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45588" y="45589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14:cNvPr>
                <p14:cNvContentPartPr/>
                <p14:nvPr/>
              </p14:nvContentPartPr>
              <p14:xfrm>
                <a:off x="5108588" y="4621987"/>
                <a:ext cx="360" cy="3132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590A8A27-539C-495F-AC7A-A88D6564CA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45588" y="4558254"/>
                  <a:ext cx="126000" cy="158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14:cNvPr>
                <p14:cNvContentPartPr/>
                <p14:nvPr/>
              </p14:nvContentPartPr>
              <p14:xfrm>
                <a:off x="5223794" y="4473473"/>
                <a:ext cx="18720" cy="28980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D9E7FF78-D9D7-44F8-9387-318F51DA16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19389" y="4469158"/>
                  <a:ext cx="27529" cy="2984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14:cNvPr>
              <p14:cNvContentPartPr/>
              <p14:nvPr/>
            </p14:nvContentPartPr>
            <p14:xfrm>
              <a:off x="1307266" y="4141913"/>
              <a:ext cx="19080" cy="1116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81E0010C-08A3-4CC7-AAF4-4625C09E8D0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02946" y="4137593"/>
                <a:ext cx="277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e 37">
            <a:extLst>
              <a:ext uri="{FF2B5EF4-FFF2-40B4-BE49-F238E27FC236}">
                <a16:creationId xmlns:a16="http://schemas.microsoft.com/office/drawing/2014/main" id="{8E4188CF-351B-4C36-B097-2E57F060A06E}"/>
              </a:ext>
            </a:extLst>
          </p:cNvPr>
          <p:cNvGrpSpPr/>
          <p:nvPr/>
        </p:nvGrpSpPr>
        <p:grpSpPr>
          <a:xfrm>
            <a:off x="1090186" y="3605873"/>
            <a:ext cx="308880" cy="1134720"/>
            <a:chOff x="1090186" y="3605873"/>
            <a:chExt cx="308880" cy="11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14:cNvPr>
                <p14:cNvContentPartPr/>
                <p14:nvPr/>
              </p14:nvContentPartPr>
              <p14:xfrm>
                <a:off x="1236346" y="3986033"/>
                <a:ext cx="162720" cy="75456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9CEF136D-97F7-476F-A9F1-3BD03FFB03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32026" y="3981713"/>
                  <a:ext cx="17136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14:cNvPr>
                <p14:cNvContentPartPr/>
                <p14:nvPr/>
              </p14:nvContentPartPr>
              <p14:xfrm>
                <a:off x="1090186" y="3605873"/>
                <a:ext cx="152280" cy="8460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356E8E12-F766-408A-9883-376F5C57B2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5856" y="3601535"/>
                  <a:ext cx="160940" cy="9327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389F3211-B6B7-431A-A135-E46EBEB9F1F7}"/>
                  </a:ext>
                </a:extLst>
              </p14:cNvPr>
              <p14:cNvContentPartPr/>
              <p14:nvPr/>
            </p14:nvContentPartPr>
            <p14:xfrm>
              <a:off x="1735403" y="1410370"/>
              <a:ext cx="3699000" cy="270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389F3211-B6B7-431A-A135-E46EBEB9F1F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72403" y="1347370"/>
                <a:ext cx="38246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39DF4816-8E92-4FF0-897F-D574EA4991A7}"/>
                  </a:ext>
                </a:extLst>
              </p14:cNvPr>
              <p14:cNvContentPartPr/>
              <p14:nvPr/>
            </p14:nvContentPartPr>
            <p14:xfrm>
              <a:off x="5454923" y="1430890"/>
              <a:ext cx="179640" cy="52884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39DF4816-8E92-4FF0-897F-D574EA4991A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91796" y="1367890"/>
                <a:ext cx="305532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4C63FF41-6444-4315-8681-140DE42EDCB9}"/>
                  </a:ext>
                </a:extLst>
              </p14:cNvPr>
              <p14:cNvContentPartPr/>
              <p14:nvPr/>
            </p14:nvContentPartPr>
            <p14:xfrm>
              <a:off x="723803" y="1349170"/>
              <a:ext cx="2208240" cy="221616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4C63FF41-6444-4315-8681-140DE42EDCB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0803" y="1286170"/>
                <a:ext cx="2333880" cy="23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8E1B1DBC-45EE-4D61-BB75-D803CC3E6214}"/>
                  </a:ext>
                </a:extLst>
              </p14:cNvPr>
              <p14:cNvContentPartPr/>
              <p14:nvPr/>
            </p14:nvContentPartPr>
            <p14:xfrm>
              <a:off x="3031763" y="1398490"/>
              <a:ext cx="2643840" cy="94932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8E1B1DBC-45EE-4D61-BB75-D803CC3E621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68763" y="1335490"/>
                <a:ext cx="2769480" cy="10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2501A013-AFCE-4549-94DA-6470D8721E84}"/>
                  </a:ext>
                </a:extLst>
              </p14:cNvPr>
              <p14:cNvContentPartPr/>
              <p14:nvPr/>
            </p14:nvContentPartPr>
            <p14:xfrm>
              <a:off x="5592803" y="2434930"/>
              <a:ext cx="84240" cy="351504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2501A013-AFCE-4549-94DA-6470D8721E8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29803" y="2371930"/>
                <a:ext cx="209880" cy="36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DBBE991B-0649-4AD0-9C4B-D647C87DD02D}"/>
                  </a:ext>
                </a:extLst>
              </p14:cNvPr>
              <p14:cNvContentPartPr/>
              <p14:nvPr/>
            </p14:nvContentPartPr>
            <p14:xfrm>
              <a:off x="3199163" y="2504410"/>
              <a:ext cx="2471400" cy="359928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DBBE991B-0649-4AD0-9C4B-D647C87DD02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36163" y="2441416"/>
                <a:ext cx="2597040" cy="372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7E6C0BC8-4A7F-455C-B966-B3CB0F010649}"/>
                  </a:ext>
                </a:extLst>
              </p14:cNvPr>
              <p14:cNvContentPartPr/>
              <p14:nvPr/>
            </p14:nvContentPartPr>
            <p14:xfrm>
              <a:off x="5497251" y="1441550"/>
              <a:ext cx="212760" cy="50544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7E6C0BC8-4A7F-455C-B966-B3CB0F01064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61251" y="1405550"/>
                <a:ext cx="28440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5BB7D3A2-F021-4869-BAF8-391490AD38A2}"/>
                  </a:ext>
                </a:extLst>
              </p14:cNvPr>
              <p14:cNvContentPartPr/>
              <p14:nvPr/>
            </p14:nvContentPartPr>
            <p14:xfrm>
              <a:off x="5661771" y="2369630"/>
              <a:ext cx="28800" cy="64620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5BB7D3A2-F021-4869-BAF8-391490AD38A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25771" y="2333630"/>
                <a:ext cx="1004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A829EF35-D576-42DB-A2D9-52109A69304E}"/>
                  </a:ext>
                </a:extLst>
              </p14:cNvPr>
              <p14:cNvContentPartPr/>
              <p14:nvPr/>
            </p14:nvContentPartPr>
            <p14:xfrm>
              <a:off x="4873731" y="2854190"/>
              <a:ext cx="632160" cy="64368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A829EF35-D576-42DB-A2D9-52109A69304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37731" y="2818190"/>
                <a:ext cx="70380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4BFB0300-22E5-4508-B653-34268CF135A9}"/>
                  </a:ext>
                </a:extLst>
              </p14:cNvPr>
              <p14:cNvContentPartPr/>
              <p14:nvPr/>
            </p14:nvContentPartPr>
            <p14:xfrm>
              <a:off x="4604451" y="3496790"/>
              <a:ext cx="289440" cy="365760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4BFB0300-22E5-4508-B653-34268CF135A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68451" y="3460755"/>
                <a:ext cx="361080" cy="437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B25B3930-C617-492F-BB56-CA9F671F8183}"/>
                  </a:ext>
                </a:extLst>
              </p14:cNvPr>
              <p14:cNvContentPartPr/>
              <p14:nvPr/>
            </p14:nvContentPartPr>
            <p14:xfrm>
              <a:off x="3754131" y="3866429"/>
              <a:ext cx="907560" cy="721080"/>
            </p14:xfrm>
          </p:contentPart>
        </mc:Choice>
        <mc:Fallback xmlns=""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B25B3930-C617-492F-BB56-CA9F671F818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18131" y="3830429"/>
                <a:ext cx="97920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3860444E-66BC-4C0C-B768-5B3E170F1FA1}"/>
                  </a:ext>
                </a:extLst>
              </p14:cNvPr>
              <p14:cNvContentPartPr/>
              <p14:nvPr/>
            </p14:nvContentPartPr>
            <p14:xfrm>
              <a:off x="3112369" y="4511909"/>
              <a:ext cx="586440" cy="1001520"/>
            </p14:xfrm>
          </p:contentPart>
        </mc:Choice>
        <mc:Fallback xmlns=""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3860444E-66BC-4C0C-B768-5B3E170F1FA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076369" y="4475909"/>
                <a:ext cx="658080" cy="10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36495F0E-882A-481E-A388-DC5DF81BAE81}"/>
                  </a:ext>
                </a:extLst>
              </p14:cNvPr>
              <p14:cNvContentPartPr/>
              <p14:nvPr/>
            </p14:nvContentPartPr>
            <p14:xfrm>
              <a:off x="3371929" y="5616749"/>
              <a:ext cx="50400" cy="21096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36495F0E-882A-481E-A388-DC5DF81BAE8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35929" y="5580749"/>
                <a:ext cx="1220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9CA89F09-1B64-47D6-B538-61E2989F12EC}"/>
                  </a:ext>
                </a:extLst>
              </p14:cNvPr>
              <p14:cNvContentPartPr/>
              <p14:nvPr/>
            </p14:nvContentPartPr>
            <p14:xfrm>
              <a:off x="2548065" y="5952989"/>
              <a:ext cx="626760" cy="9936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9CA89F09-1B64-47D6-B538-61E2989F12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12044" y="5916989"/>
                <a:ext cx="698441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04CC654C-59FE-4394-B6A4-CF849423132C}"/>
                  </a:ext>
                </a:extLst>
              </p14:cNvPr>
              <p14:cNvContentPartPr/>
              <p14:nvPr/>
            </p14:nvContentPartPr>
            <p14:xfrm>
              <a:off x="4478069" y="4107116"/>
              <a:ext cx="196200" cy="497880"/>
            </p14:xfrm>
          </p:contentPart>
        </mc:Choice>
        <mc:Fallback xmlns=""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04CC654C-59FE-4394-B6A4-CF849423132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42003" y="4071116"/>
                <a:ext cx="267972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43AB418C-9423-41B9-82CD-91030BBA74A2}"/>
                  </a:ext>
                </a:extLst>
              </p14:cNvPr>
              <p14:cNvContentPartPr/>
              <p14:nvPr/>
            </p14:nvContentPartPr>
            <p14:xfrm>
              <a:off x="2556029" y="3141236"/>
              <a:ext cx="2784240" cy="2997720"/>
            </p14:xfrm>
          </p:contentPart>
        </mc:Choice>
        <mc:Fallback xmlns=""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43AB418C-9423-41B9-82CD-91030BBA74A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493029" y="3078236"/>
                <a:ext cx="2909880" cy="31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441EE65F-DA06-4630-8D54-ABDE85F3BCE0}"/>
                  </a:ext>
                </a:extLst>
              </p14:cNvPr>
              <p14:cNvContentPartPr/>
              <p14:nvPr/>
            </p14:nvContentPartPr>
            <p14:xfrm>
              <a:off x="2837189" y="4687076"/>
              <a:ext cx="399960" cy="114480"/>
            </p14:xfrm>
          </p:contentPart>
        </mc:Choice>
        <mc:Fallback xmlns=""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441EE65F-DA06-4630-8D54-ABDE85F3BCE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74189" y="4623877"/>
                <a:ext cx="525600" cy="240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Encre 55">
                <a:extLst>
                  <a:ext uri="{FF2B5EF4-FFF2-40B4-BE49-F238E27FC236}">
                    <a16:creationId xmlns:a16="http://schemas.microsoft.com/office/drawing/2014/main" id="{99C9D624-8006-4C35-B3E9-72321F07F583}"/>
                  </a:ext>
                </a:extLst>
              </p14:cNvPr>
              <p14:cNvContentPartPr/>
              <p14:nvPr/>
            </p14:nvContentPartPr>
            <p14:xfrm>
              <a:off x="2515709" y="4804076"/>
              <a:ext cx="185400" cy="279360"/>
            </p14:xfrm>
          </p:contentPart>
        </mc:Choice>
        <mc:Fallback xmlns="">
          <p:pic>
            <p:nvPicPr>
              <p:cNvPr id="56" name="Encre 55">
                <a:extLst>
                  <a:ext uri="{FF2B5EF4-FFF2-40B4-BE49-F238E27FC236}">
                    <a16:creationId xmlns:a16="http://schemas.microsoft.com/office/drawing/2014/main" id="{99C9D624-8006-4C35-B3E9-72321F07F58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52709" y="4741157"/>
                <a:ext cx="311040" cy="40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E2A91C51-9445-42A3-9DED-D367E4201172}"/>
                  </a:ext>
                </a:extLst>
              </p14:cNvPr>
              <p14:cNvContentPartPr/>
              <p14:nvPr/>
            </p14:nvContentPartPr>
            <p14:xfrm>
              <a:off x="2425349" y="5074076"/>
              <a:ext cx="365760" cy="1004760"/>
            </p14:xfrm>
          </p:contentPart>
        </mc:Choice>
        <mc:Fallback xmlns=""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E2A91C51-9445-42A3-9DED-D367E420117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62349" y="5011099"/>
                <a:ext cx="491400" cy="1130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6A53ACCF-CD7B-4601-B1C5-A5B33C842A15}"/>
                  </a:ext>
                </a:extLst>
              </p14:cNvPr>
              <p14:cNvContentPartPr/>
              <p14:nvPr/>
            </p14:nvContentPartPr>
            <p14:xfrm>
              <a:off x="5055509" y="2385596"/>
              <a:ext cx="241920" cy="1071000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6A53ACCF-CD7B-4601-B1C5-A5B33C842A1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992509" y="2322617"/>
                <a:ext cx="367560" cy="119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Encre 62">
                <a:extLst>
                  <a:ext uri="{FF2B5EF4-FFF2-40B4-BE49-F238E27FC236}">
                    <a16:creationId xmlns:a16="http://schemas.microsoft.com/office/drawing/2014/main" id="{3D0B70C9-2ED6-40F0-BF2B-6C279C809340}"/>
                  </a:ext>
                </a:extLst>
              </p14:cNvPr>
              <p14:cNvContentPartPr/>
              <p14:nvPr/>
            </p14:nvContentPartPr>
            <p14:xfrm>
              <a:off x="4401749" y="1630316"/>
              <a:ext cx="435600" cy="124920"/>
            </p14:xfrm>
          </p:contentPart>
        </mc:Choice>
        <mc:Fallback xmlns="">
          <p:pic>
            <p:nvPicPr>
              <p:cNvPr id="63" name="Encre 62">
                <a:extLst>
                  <a:ext uri="{FF2B5EF4-FFF2-40B4-BE49-F238E27FC236}">
                    <a16:creationId xmlns:a16="http://schemas.microsoft.com/office/drawing/2014/main" id="{3D0B70C9-2ED6-40F0-BF2B-6C279C80934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38749" y="1567316"/>
                <a:ext cx="5612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Encre 67">
                <a:extLst>
                  <a:ext uri="{FF2B5EF4-FFF2-40B4-BE49-F238E27FC236}">
                    <a16:creationId xmlns:a16="http://schemas.microsoft.com/office/drawing/2014/main" id="{E1561739-018F-4127-B958-F275194ACD6E}"/>
                  </a:ext>
                </a:extLst>
              </p14:cNvPr>
              <p14:cNvContentPartPr/>
              <p14:nvPr/>
            </p14:nvContentPartPr>
            <p14:xfrm>
              <a:off x="830189" y="732476"/>
              <a:ext cx="2264760" cy="1053000"/>
            </p14:xfrm>
          </p:contentPart>
        </mc:Choice>
        <mc:Fallback xmlns="">
          <p:pic>
            <p:nvPicPr>
              <p:cNvPr id="68" name="Encre 67">
                <a:extLst>
                  <a:ext uri="{FF2B5EF4-FFF2-40B4-BE49-F238E27FC236}">
                    <a16:creationId xmlns:a16="http://schemas.microsoft.com/office/drawing/2014/main" id="{E1561739-018F-4127-B958-F275194ACD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7189" y="669454"/>
                <a:ext cx="2390400" cy="117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9" name="Encre 68">
                <a:extLst>
                  <a:ext uri="{FF2B5EF4-FFF2-40B4-BE49-F238E27FC236}">
                    <a16:creationId xmlns:a16="http://schemas.microsoft.com/office/drawing/2014/main" id="{57828ED4-DAE0-4648-9390-5ECE152F9A38}"/>
                  </a:ext>
                </a:extLst>
              </p14:cNvPr>
              <p14:cNvContentPartPr/>
              <p14:nvPr/>
            </p14:nvContentPartPr>
            <p14:xfrm>
              <a:off x="3005669" y="744716"/>
              <a:ext cx="2320920" cy="1175040"/>
            </p14:xfrm>
          </p:contentPart>
        </mc:Choice>
        <mc:Fallback xmlns="">
          <p:pic>
            <p:nvPicPr>
              <p:cNvPr id="69" name="Encre 68">
                <a:extLst>
                  <a:ext uri="{FF2B5EF4-FFF2-40B4-BE49-F238E27FC236}">
                    <a16:creationId xmlns:a16="http://schemas.microsoft.com/office/drawing/2014/main" id="{57828ED4-DAE0-4648-9390-5ECE152F9A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942679" y="681716"/>
                <a:ext cx="2446541" cy="13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4" name="Encre 73">
                <a:extLst>
                  <a:ext uri="{FF2B5EF4-FFF2-40B4-BE49-F238E27FC236}">
                    <a16:creationId xmlns:a16="http://schemas.microsoft.com/office/drawing/2014/main" id="{E9590936-3648-4FD9-B100-DBB92FD7A33F}"/>
                  </a:ext>
                </a:extLst>
              </p14:cNvPr>
              <p14:cNvContentPartPr/>
              <p14:nvPr/>
            </p14:nvContentPartPr>
            <p14:xfrm>
              <a:off x="3592923" y="3684455"/>
              <a:ext cx="1213560" cy="1233360"/>
            </p14:xfrm>
          </p:contentPart>
        </mc:Choice>
        <mc:Fallback xmlns="">
          <p:pic>
            <p:nvPicPr>
              <p:cNvPr id="74" name="Encre 73">
                <a:extLst>
                  <a:ext uri="{FF2B5EF4-FFF2-40B4-BE49-F238E27FC236}">
                    <a16:creationId xmlns:a16="http://schemas.microsoft.com/office/drawing/2014/main" id="{E9590936-3648-4FD9-B100-DBB92FD7A33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529923" y="3621455"/>
                <a:ext cx="1339200" cy="13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Encre 78">
                <a:extLst>
                  <a:ext uri="{FF2B5EF4-FFF2-40B4-BE49-F238E27FC236}">
                    <a16:creationId xmlns:a16="http://schemas.microsoft.com/office/drawing/2014/main" id="{96178B1D-AD8D-4015-B525-5CC66C36B067}"/>
                  </a:ext>
                </a:extLst>
              </p14:cNvPr>
              <p14:cNvContentPartPr/>
              <p14:nvPr/>
            </p14:nvContentPartPr>
            <p14:xfrm>
              <a:off x="4689843" y="4558895"/>
              <a:ext cx="595080" cy="986400"/>
            </p14:xfrm>
          </p:contentPart>
        </mc:Choice>
        <mc:Fallback xmlns="">
          <p:pic>
            <p:nvPicPr>
              <p:cNvPr id="79" name="Encre 78">
                <a:extLst>
                  <a:ext uri="{FF2B5EF4-FFF2-40B4-BE49-F238E27FC236}">
                    <a16:creationId xmlns:a16="http://schemas.microsoft.com/office/drawing/2014/main" id="{96178B1D-AD8D-4015-B525-5CC66C36B06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626843" y="4495895"/>
                <a:ext cx="72072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0" name="Encre 79">
                <a:extLst>
                  <a:ext uri="{FF2B5EF4-FFF2-40B4-BE49-F238E27FC236}">
                    <a16:creationId xmlns:a16="http://schemas.microsoft.com/office/drawing/2014/main" id="{6AB59D77-F9E8-48B5-8D21-F2064894F597}"/>
                  </a:ext>
                </a:extLst>
              </p14:cNvPr>
              <p14:cNvContentPartPr/>
              <p14:nvPr/>
            </p14:nvContentPartPr>
            <p14:xfrm>
              <a:off x="4712523" y="4634135"/>
              <a:ext cx="423000" cy="844560"/>
            </p14:xfrm>
          </p:contentPart>
        </mc:Choice>
        <mc:Fallback xmlns="">
          <p:pic>
            <p:nvPicPr>
              <p:cNvPr id="80" name="Encre 79">
                <a:extLst>
                  <a:ext uri="{FF2B5EF4-FFF2-40B4-BE49-F238E27FC236}">
                    <a16:creationId xmlns:a16="http://schemas.microsoft.com/office/drawing/2014/main" id="{6AB59D77-F9E8-48B5-8D21-F2064894F59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9523" y="4571135"/>
                <a:ext cx="54864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3" name="Encre 82">
                <a:extLst>
                  <a:ext uri="{FF2B5EF4-FFF2-40B4-BE49-F238E27FC236}">
                    <a16:creationId xmlns:a16="http://schemas.microsoft.com/office/drawing/2014/main" id="{F3FE51AB-6452-406D-919F-CDC7D6CDB1FD}"/>
                  </a:ext>
                </a:extLst>
              </p14:cNvPr>
              <p14:cNvContentPartPr/>
              <p14:nvPr/>
            </p14:nvContentPartPr>
            <p14:xfrm>
              <a:off x="2608163" y="4802255"/>
              <a:ext cx="1108080" cy="1281600"/>
            </p14:xfrm>
          </p:contentPart>
        </mc:Choice>
        <mc:Fallback xmlns="">
          <p:pic>
            <p:nvPicPr>
              <p:cNvPr id="83" name="Encre 82">
                <a:extLst>
                  <a:ext uri="{FF2B5EF4-FFF2-40B4-BE49-F238E27FC236}">
                    <a16:creationId xmlns:a16="http://schemas.microsoft.com/office/drawing/2014/main" id="{F3FE51AB-6452-406D-919F-CDC7D6CDB1F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45183" y="4739255"/>
                <a:ext cx="1233679" cy="14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5" name="Encre 84">
                <a:extLst>
                  <a:ext uri="{FF2B5EF4-FFF2-40B4-BE49-F238E27FC236}">
                    <a16:creationId xmlns:a16="http://schemas.microsoft.com/office/drawing/2014/main" id="{E9B4EAAC-B630-474A-A669-6854D72E092E}"/>
                  </a:ext>
                </a:extLst>
              </p14:cNvPr>
              <p14:cNvContentPartPr/>
              <p14:nvPr/>
            </p14:nvContentPartPr>
            <p14:xfrm>
              <a:off x="2380188" y="5056415"/>
              <a:ext cx="368280" cy="1073880"/>
            </p14:xfrm>
          </p:contentPart>
        </mc:Choice>
        <mc:Fallback xmlns="">
          <p:pic>
            <p:nvPicPr>
              <p:cNvPr id="85" name="Encre 84">
                <a:extLst>
                  <a:ext uri="{FF2B5EF4-FFF2-40B4-BE49-F238E27FC236}">
                    <a16:creationId xmlns:a16="http://schemas.microsoft.com/office/drawing/2014/main" id="{E9B4EAAC-B630-474A-A669-6854D72E092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317188" y="4993415"/>
                <a:ext cx="493920" cy="11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4" name="Encre 93">
                <a:extLst>
                  <a:ext uri="{FF2B5EF4-FFF2-40B4-BE49-F238E27FC236}">
                    <a16:creationId xmlns:a16="http://schemas.microsoft.com/office/drawing/2014/main" id="{816E8171-53C5-4433-BC31-164BE190343B}"/>
                  </a:ext>
                </a:extLst>
              </p14:cNvPr>
              <p14:cNvContentPartPr/>
              <p14:nvPr/>
            </p14:nvContentPartPr>
            <p14:xfrm>
              <a:off x="3746748" y="3625775"/>
              <a:ext cx="520200" cy="476640"/>
            </p14:xfrm>
          </p:contentPart>
        </mc:Choice>
        <mc:Fallback xmlns="">
          <p:pic>
            <p:nvPicPr>
              <p:cNvPr id="94" name="Encre 93">
                <a:extLst>
                  <a:ext uri="{FF2B5EF4-FFF2-40B4-BE49-F238E27FC236}">
                    <a16:creationId xmlns:a16="http://schemas.microsoft.com/office/drawing/2014/main" id="{816E8171-53C5-4433-BC31-164BE190343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710748" y="3589775"/>
                <a:ext cx="59184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5" name="Encre 94">
                <a:extLst>
                  <a:ext uri="{FF2B5EF4-FFF2-40B4-BE49-F238E27FC236}">
                    <a16:creationId xmlns:a16="http://schemas.microsoft.com/office/drawing/2014/main" id="{E05BA0C1-C261-43BD-B19B-69B9461B0FA4}"/>
                  </a:ext>
                </a:extLst>
              </p14:cNvPr>
              <p14:cNvContentPartPr/>
              <p14:nvPr/>
            </p14:nvContentPartPr>
            <p14:xfrm>
              <a:off x="2485308" y="4274855"/>
              <a:ext cx="1258560" cy="630360"/>
            </p14:xfrm>
          </p:contentPart>
        </mc:Choice>
        <mc:Fallback xmlns="">
          <p:pic>
            <p:nvPicPr>
              <p:cNvPr id="95" name="Encre 94">
                <a:extLst>
                  <a:ext uri="{FF2B5EF4-FFF2-40B4-BE49-F238E27FC236}">
                    <a16:creationId xmlns:a16="http://schemas.microsoft.com/office/drawing/2014/main" id="{E05BA0C1-C261-43BD-B19B-69B9461B0FA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49308" y="4238876"/>
                <a:ext cx="1330200" cy="701959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D1041356-29D5-4E7D-A8BA-B13236B492FC}"/>
              </a:ext>
            </a:extLst>
          </p:cNvPr>
          <p:cNvGrpSpPr/>
          <p:nvPr/>
        </p:nvGrpSpPr>
        <p:grpSpPr>
          <a:xfrm>
            <a:off x="2995229" y="798716"/>
            <a:ext cx="2335159" cy="2008558"/>
            <a:chOff x="2995229" y="798716"/>
            <a:chExt cx="2335159" cy="20085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31955C86-EDED-43FA-9C1F-E2FBF39A646C}"/>
                    </a:ext>
                  </a:extLst>
                </p14:cNvPr>
                <p14:cNvContentPartPr/>
                <p14:nvPr/>
              </p14:nvContentPartPr>
              <p14:xfrm>
                <a:off x="2995229" y="798716"/>
                <a:ext cx="981720" cy="909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31955C86-EDED-43FA-9C1F-E2FBF39A646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32229" y="735716"/>
                  <a:ext cx="1107360" cy="10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B8B72CD8-74BF-40DF-A817-67D59CA8DDE0}"/>
                    </a:ext>
                  </a:extLst>
                </p14:cNvPr>
                <p14:cNvContentPartPr/>
                <p14:nvPr/>
              </p14:nvContentPartPr>
              <p14:xfrm>
                <a:off x="3993509" y="1712756"/>
                <a:ext cx="58680" cy="6516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B8B72CD8-74BF-40DF-A817-67D59CA8DDE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30120" y="1649756"/>
                  <a:ext cx="185096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64EE7864-DE05-45AF-AE08-DD99BC22BC35}"/>
                    </a:ext>
                  </a:extLst>
                </p14:cNvPr>
                <p14:cNvContentPartPr/>
                <p14:nvPr/>
              </p14:nvContentPartPr>
              <p14:xfrm>
                <a:off x="4066949" y="1688996"/>
                <a:ext cx="280800" cy="8748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64EE7864-DE05-45AF-AE08-DD99BC22BC3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03949" y="1626254"/>
                  <a:ext cx="406440" cy="212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794D743B-D621-4B52-922D-128C6D0A204B}"/>
                    </a:ext>
                  </a:extLst>
                </p14:cNvPr>
                <p14:cNvContentPartPr/>
                <p14:nvPr/>
              </p14:nvContentPartPr>
              <p14:xfrm>
                <a:off x="4844909" y="1722836"/>
                <a:ext cx="463680" cy="58824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794D743B-D621-4B52-922D-128C6D0A204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81958" y="1659836"/>
                  <a:ext cx="589223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17EE1BFA-FAEF-4901-B72A-8D07C69DA982}"/>
                    </a:ext>
                  </a:extLst>
                </p14:cNvPr>
                <p14:cNvContentPartPr/>
                <p14:nvPr/>
              </p14:nvContentPartPr>
              <p14:xfrm>
                <a:off x="5307149" y="2322596"/>
                <a:ext cx="360" cy="432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17EE1BFA-FAEF-4901-B72A-8D07C69DA98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44149" y="2259596"/>
                  <a:ext cx="126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244CB449-DC74-4504-952D-26C3854C5AE1}"/>
                    </a:ext>
                  </a:extLst>
                </p14:cNvPr>
                <p14:cNvContentPartPr/>
                <p14:nvPr/>
              </p14:nvContentPartPr>
              <p14:xfrm>
                <a:off x="5115828" y="2375994"/>
                <a:ext cx="208440" cy="43128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244CB449-DC74-4504-952D-26C3854C5A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79828" y="2339994"/>
                  <a:ext cx="2800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44A37887-0857-4FCF-AF08-DA088FE3C182}"/>
                    </a:ext>
                  </a:extLst>
                </p14:cNvPr>
                <p14:cNvContentPartPr/>
                <p14:nvPr/>
              </p14:nvContentPartPr>
              <p14:xfrm>
                <a:off x="5251908" y="1975452"/>
                <a:ext cx="78480" cy="25560"/>
              </p14:xfrm>
            </p:contentPart>
          </mc:Choice>
          <mc:Fallback xmlns=""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44A37887-0857-4FCF-AF08-DA088FE3C18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15908" y="1939452"/>
                  <a:ext cx="150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Encre 99">
                  <a:extLst>
                    <a:ext uri="{FF2B5EF4-FFF2-40B4-BE49-F238E27FC236}">
                      <a16:creationId xmlns:a16="http://schemas.microsoft.com/office/drawing/2014/main" id="{1A1501D0-865E-467A-8E61-304D8287E736}"/>
                    </a:ext>
                  </a:extLst>
                </p14:cNvPr>
                <p14:cNvContentPartPr/>
                <p14:nvPr/>
              </p14:nvContentPartPr>
              <p14:xfrm>
                <a:off x="5251548" y="2043492"/>
                <a:ext cx="12600" cy="178560"/>
              </p14:xfrm>
            </p:contentPart>
          </mc:Choice>
          <mc:Fallback xmlns="">
            <p:pic>
              <p:nvPicPr>
                <p:cNvPr id="100" name="Encre 99">
                  <a:extLst>
                    <a:ext uri="{FF2B5EF4-FFF2-40B4-BE49-F238E27FC236}">
                      <a16:creationId xmlns:a16="http://schemas.microsoft.com/office/drawing/2014/main" id="{1A1501D0-865E-467A-8E61-304D8287E73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15548" y="2007419"/>
                  <a:ext cx="84240" cy="250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C5E6C3A3-7513-40A9-B09B-A609111B1BD7}"/>
                    </a:ext>
                  </a:extLst>
                </p14:cNvPr>
                <p14:cNvContentPartPr/>
                <p14:nvPr/>
              </p14:nvContentPartPr>
              <p14:xfrm>
                <a:off x="4146348" y="1698252"/>
                <a:ext cx="1097640" cy="290880"/>
              </p14:xfrm>
            </p:contentPart>
          </mc:Choice>
          <mc:Fallback xmlns=""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C5E6C3A3-7513-40A9-B09B-A609111B1BD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10348" y="1662252"/>
                  <a:ext cx="1169280" cy="36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3" name="Encre 102">
                <a:extLst>
                  <a:ext uri="{FF2B5EF4-FFF2-40B4-BE49-F238E27FC236}">
                    <a16:creationId xmlns:a16="http://schemas.microsoft.com/office/drawing/2014/main" id="{A7B559D3-A40A-4BEF-ADD1-2519783542D4}"/>
                  </a:ext>
                </a:extLst>
              </p14:cNvPr>
              <p14:cNvContentPartPr/>
              <p14:nvPr/>
            </p14:nvContentPartPr>
            <p14:xfrm>
              <a:off x="2932428" y="808655"/>
              <a:ext cx="432000" cy="290880"/>
            </p14:xfrm>
          </p:contentPart>
        </mc:Choice>
        <mc:Fallback xmlns="">
          <p:pic>
            <p:nvPicPr>
              <p:cNvPr id="103" name="Encre 102">
                <a:extLst>
                  <a:ext uri="{FF2B5EF4-FFF2-40B4-BE49-F238E27FC236}">
                    <a16:creationId xmlns:a16="http://schemas.microsoft.com/office/drawing/2014/main" id="{A7B559D3-A40A-4BEF-ADD1-2519783542D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896428" y="772655"/>
                <a:ext cx="50364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4" name="Encre 103">
                <a:extLst>
                  <a:ext uri="{FF2B5EF4-FFF2-40B4-BE49-F238E27FC236}">
                    <a16:creationId xmlns:a16="http://schemas.microsoft.com/office/drawing/2014/main" id="{0B077782-1A0B-4F2C-9DFC-E8010048B3C7}"/>
                  </a:ext>
                </a:extLst>
              </p14:cNvPr>
              <p14:cNvContentPartPr/>
              <p14:nvPr/>
            </p14:nvContentPartPr>
            <p14:xfrm>
              <a:off x="1750548" y="803975"/>
              <a:ext cx="1164600" cy="1013400"/>
            </p14:xfrm>
          </p:contentPart>
        </mc:Choice>
        <mc:Fallback xmlns="">
          <p:pic>
            <p:nvPicPr>
              <p:cNvPr id="104" name="Encre 103">
                <a:extLst>
                  <a:ext uri="{FF2B5EF4-FFF2-40B4-BE49-F238E27FC236}">
                    <a16:creationId xmlns:a16="http://schemas.microsoft.com/office/drawing/2014/main" id="{0B077782-1A0B-4F2C-9DFC-E8010048B3C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714559" y="767975"/>
                <a:ext cx="1236218" cy="10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3D5BA4ED-8E08-44F5-8D34-6F099F1842BE}"/>
              </a:ext>
            </a:extLst>
          </p:cNvPr>
          <p:cNvGrpSpPr/>
          <p:nvPr/>
        </p:nvGrpSpPr>
        <p:grpSpPr>
          <a:xfrm>
            <a:off x="3435603" y="3034535"/>
            <a:ext cx="1977840" cy="3038160"/>
            <a:chOff x="3435603" y="3034535"/>
            <a:chExt cx="1977840" cy="303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A990342B-8281-4F22-855B-6B52228D93CE}"/>
                    </a:ext>
                  </a:extLst>
                </p14:cNvPr>
                <p14:cNvContentPartPr/>
                <p14:nvPr/>
              </p14:nvContentPartPr>
              <p14:xfrm>
                <a:off x="4869123" y="3214766"/>
                <a:ext cx="386640" cy="123264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A990342B-8281-4F22-855B-6B52228D93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06123" y="3151784"/>
                  <a:ext cx="512280" cy="1358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AD55FBCC-5837-4D0A-B1AE-DD509C811D46}"/>
                    </a:ext>
                  </a:extLst>
                </p14:cNvPr>
                <p14:cNvContentPartPr/>
                <p14:nvPr/>
              </p14:nvContentPartPr>
              <p14:xfrm>
                <a:off x="4932843" y="3196406"/>
                <a:ext cx="120240" cy="86976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AD55FBCC-5837-4D0A-B1AE-DD509C811D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69843" y="3133406"/>
                  <a:ext cx="245880" cy="9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A4AE8DD5-2425-47EC-A027-2F527ABFA714}"/>
                    </a:ext>
                  </a:extLst>
                </p14:cNvPr>
                <p14:cNvContentPartPr/>
                <p14:nvPr/>
              </p14:nvContentPartPr>
              <p14:xfrm>
                <a:off x="3435603" y="3842495"/>
                <a:ext cx="1977840" cy="223020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A4AE8DD5-2425-47EC-A027-2F527ABFA71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72603" y="3779495"/>
                  <a:ext cx="2103480" cy="23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4EE88498-78E4-4482-B3EE-E4A9A16F6D1B}"/>
                    </a:ext>
                  </a:extLst>
                </p14:cNvPr>
                <p14:cNvContentPartPr/>
                <p14:nvPr/>
              </p14:nvContentPartPr>
              <p14:xfrm>
                <a:off x="4486443" y="5063975"/>
                <a:ext cx="94320" cy="6120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4EE88498-78E4-4482-B3EE-E4A9A16F6D1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23443" y="5000975"/>
                  <a:ext cx="219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6204A2F5-F568-45B1-978A-F981436DB5DE}"/>
                    </a:ext>
                  </a:extLst>
                </p14:cNvPr>
                <p14:cNvContentPartPr/>
                <p14:nvPr/>
              </p14:nvContentPartPr>
              <p14:xfrm>
                <a:off x="4420203" y="4588055"/>
                <a:ext cx="469080" cy="33948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6204A2F5-F568-45B1-978A-F981436DB5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57203" y="4525055"/>
                  <a:ext cx="5947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4785D70C-A45D-4663-B2E3-DD0BADFD78EA}"/>
                    </a:ext>
                  </a:extLst>
                </p14:cNvPr>
                <p14:cNvContentPartPr/>
                <p14:nvPr/>
              </p14:nvContentPartPr>
              <p14:xfrm>
                <a:off x="3703548" y="3492575"/>
                <a:ext cx="789120" cy="84312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4785D70C-A45D-4663-B2E3-DD0BADFD78E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67532" y="3456575"/>
                  <a:ext cx="860793" cy="9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0C380C48-6FF2-44AE-98E2-C1C6B8BB575F}"/>
                    </a:ext>
                  </a:extLst>
                </p14:cNvPr>
                <p14:cNvContentPartPr/>
                <p14:nvPr/>
              </p14:nvContentPartPr>
              <p14:xfrm>
                <a:off x="4205748" y="3492215"/>
                <a:ext cx="57600" cy="2088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0C380C48-6FF2-44AE-98E2-C1C6B8BB575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69972" y="3456215"/>
                  <a:ext cx="128795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7B2A2166-9FB3-4364-B037-5124307355B4}"/>
                    </a:ext>
                  </a:extLst>
                </p14:cNvPr>
                <p14:cNvContentPartPr/>
                <p14:nvPr/>
              </p14:nvContentPartPr>
              <p14:xfrm>
                <a:off x="4204308" y="3489335"/>
                <a:ext cx="7200" cy="36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7B2A2166-9FB3-4364-B037-5124307355B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68308" y="3453335"/>
                  <a:ext cx="78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C016ACAF-AC5E-44FB-A130-5A9A9B754F2C}"/>
                    </a:ext>
                  </a:extLst>
                </p14:cNvPr>
                <p14:cNvContentPartPr/>
                <p14:nvPr/>
              </p14:nvContentPartPr>
              <p14:xfrm>
                <a:off x="4216188" y="3489335"/>
                <a:ext cx="360" cy="36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C016ACAF-AC5E-44FB-A130-5A9A9B754F2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80188" y="345333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300D5B9E-EB68-4C35-8785-D9C82C1B0E13}"/>
                    </a:ext>
                  </a:extLst>
                </p14:cNvPr>
                <p14:cNvContentPartPr/>
                <p14:nvPr/>
              </p14:nvContentPartPr>
              <p14:xfrm>
                <a:off x="4262988" y="3504815"/>
                <a:ext cx="147960" cy="8244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300D5B9E-EB68-4C35-8785-D9C82C1B0E1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26988" y="3468815"/>
                  <a:ext cx="219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F30F02B4-E95E-41C3-8365-4D1F85ACD7BA}"/>
                    </a:ext>
                  </a:extLst>
                </p14:cNvPr>
                <p14:cNvContentPartPr/>
                <p14:nvPr/>
              </p14:nvContentPartPr>
              <p14:xfrm>
                <a:off x="4544508" y="3574295"/>
                <a:ext cx="70200" cy="5616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F30F02B4-E95E-41C3-8365-4D1F85ACD7B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08692" y="3538295"/>
                  <a:ext cx="141474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7667BB56-141C-4FD3-83D9-BB12A8574045}"/>
                    </a:ext>
                  </a:extLst>
                </p14:cNvPr>
                <p14:cNvContentPartPr/>
                <p14:nvPr/>
              </p14:nvContentPartPr>
              <p14:xfrm>
                <a:off x="4610748" y="3562415"/>
                <a:ext cx="156240" cy="27000"/>
              </p14:xfrm>
            </p:contentPart>
          </mc:Choice>
          <mc:Fallback xmlns=""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7667BB56-141C-4FD3-83D9-BB12A857404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74748" y="3525929"/>
                  <a:ext cx="227880" cy="99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Encre 104">
                  <a:extLst>
                    <a:ext uri="{FF2B5EF4-FFF2-40B4-BE49-F238E27FC236}">
                      <a16:creationId xmlns:a16="http://schemas.microsoft.com/office/drawing/2014/main" id="{D6B27931-6EB9-4B82-A73D-F51657FFAEDC}"/>
                    </a:ext>
                  </a:extLst>
                </p14:cNvPr>
                <p14:cNvContentPartPr/>
                <p14:nvPr/>
              </p14:nvContentPartPr>
              <p14:xfrm>
                <a:off x="4808388" y="3034535"/>
                <a:ext cx="334080" cy="421200"/>
              </p14:xfrm>
            </p:contentPart>
          </mc:Choice>
          <mc:Fallback xmlns="">
            <p:pic>
              <p:nvPicPr>
                <p:cNvPr id="105" name="Encre 104">
                  <a:extLst>
                    <a:ext uri="{FF2B5EF4-FFF2-40B4-BE49-F238E27FC236}">
                      <a16:creationId xmlns:a16="http://schemas.microsoft.com/office/drawing/2014/main" id="{D6B27931-6EB9-4B82-A73D-F51657FFAED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72388" y="2998535"/>
                  <a:ext cx="405720" cy="49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7" name="Encre 106">
                <a:extLst>
                  <a:ext uri="{FF2B5EF4-FFF2-40B4-BE49-F238E27FC236}">
                    <a16:creationId xmlns:a16="http://schemas.microsoft.com/office/drawing/2014/main" id="{8DDF8708-7CD0-497D-AFDA-52AED9E92108}"/>
                  </a:ext>
                </a:extLst>
              </p14:cNvPr>
              <p14:cNvContentPartPr/>
              <p14:nvPr/>
            </p14:nvContentPartPr>
            <p14:xfrm>
              <a:off x="2319794" y="4907920"/>
              <a:ext cx="432360" cy="1161720"/>
            </p14:xfrm>
          </p:contentPart>
        </mc:Choice>
        <mc:Fallback xmlns="">
          <p:pic>
            <p:nvPicPr>
              <p:cNvPr id="107" name="Encre 106">
                <a:extLst>
                  <a:ext uri="{FF2B5EF4-FFF2-40B4-BE49-F238E27FC236}">
                    <a16:creationId xmlns:a16="http://schemas.microsoft.com/office/drawing/2014/main" id="{8DDF8708-7CD0-497D-AFDA-52AED9E9210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83794" y="4871931"/>
                <a:ext cx="504000" cy="1233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3EB30140-4ED9-4FF2-90AC-738B49B1A78C}"/>
                  </a:ext>
                </a:extLst>
              </p14:cNvPr>
              <p14:cNvContentPartPr/>
              <p14:nvPr/>
            </p14:nvContentPartPr>
            <p14:xfrm>
              <a:off x="2383108" y="1877262"/>
              <a:ext cx="543960" cy="309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3EB30140-4ED9-4FF2-90AC-738B49B1A78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347108" y="1841676"/>
                <a:ext cx="615600" cy="1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id="{BFBE9A0C-525F-47CE-889A-0FBB7DFA3E7F}"/>
                  </a:ext>
                </a:extLst>
              </p14:cNvPr>
              <p14:cNvContentPartPr/>
              <p14:nvPr/>
            </p14:nvContentPartPr>
            <p14:xfrm>
              <a:off x="2538988" y="1808502"/>
              <a:ext cx="116640" cy="30240"/>
            </p14:xfrm>
          </p:contentPart>
        </mc:Choice>
        <mc:Fallback xmlns=""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BFBE9A0C-525F-47CE-889A-0FBB7DFA3E7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475988" y="1745502"/>
                <a:ext cx="242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62" name="Encre 61">
                <a:extLst>
                  <a:ext uri="{FF2B5EF4-FFF2-40B4-BE49-F238E27FC236}">
                    <a16:creationId xmlns:a16="http://schemas.microsoft.com/office/drawing/2014/main" id="{795C8C86-ABB8-44CF-AC39-2087E91D1E3D}"/>
                  </a:ext>
                </a:extLst>
              </p14:cNvPr>
              <p14:cNvContentPartPr/>
              <p14:nvPr/>
            </p14:nvContentPartPr>
            <p14:xfrm>
              <a:off x="2519188" y="1788342"/>
              <a:ext cx="2162160" cy="459000"/>
            </p14:xfrm>
          </p:contentPart>
        </mc:Choice>
        <mc:Fallback xmlns="">
          <p:pic>
            <p:nvPicPr>
              <p:cNvPr id="62" name="Encre 61">
                <a:extLst>
                  <a:ext uri="{FF2B5EF4-FFF2-40B4-BE49-F238E27FC236}">
                    <a16:creationId xmlns:a16="http://schemas.microsoft.com/office/drawing/2014/main" id="{795C8C86-ABB8-44CF-AC39-2087E91D1E3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456188" y="1725342"/>
                <a:ext cx="228780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4" name="Encre 113">
                <a:extLst>
                  <a:ext uri="{FF2B5EF4-FFF2-40B4-BE49-F238E27FC236}">
                    <a16:creationId xmlns:a16="http://schemas.microsoft.com/office/drawing/2014/main" id="{691CBEAE-F133-4FE7-AC36-C2534BAC3556}"/>
                  </a:ext>
                </a:extLst>
              </p14:cNvPr>
              <p14:cNvContentPartPr/>
              <p14:nvPr/>
            </p14:nvContentPartPr>
            <p14:xfrm>
              <a:off x="1721428" y="1783662"/>
              <a:ext cx="3139920" cy="830160"/>
            </p14:xfrm>
          </p:contentPart>
        </mc:Choice>
        <mc:Fallback xmlns="">
          <p:pic>
            <p:nvPicPr>
              <p:cNvPr id="114" name="Encre 113">
                <a:extLst>
                  <a:ext uri="{FF2B5EF4-FFF2-40B4-BE49-F238E27FC236}">
                    <a16:creationId xmlns:a16="http://schemas.microsoft.com/office/drawing/2014/main" id="{691CBEAE-F133-4FE7-AC36-C2534BAC355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658428" y="1720662"/>
                <a:ext cx="3265560" cy="9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6" name="Encre 115">
                <a:extLst>
                  <a:ext uri="{FF2B5EF4-FFF2-40B4-BE49-F238E27FC236}">
                    <a16:creationId xmlns:a16="http://schemas.microsoft.com/office/drawing/2014/main" id="{D181A1A2-2D97-492C-A36F-E678FDAC83D6}"/>
                  </a:ext>
                </a:extLst>
              </p14:cNvPr>
              <p14:cNvContentPartPr/>
              <p14:nvPr/>
            </p14:nvContentPartPr>
            <p14:xfrm>
              <a:off x="706948" y="1711662"/>
              <a:ext cx="664560" cy="2734560"/>
            </p14:xfrm>
          </p:contentPart>
        </mc:Choice>
        <mc:Fallback xmlns="">
          <p:pic>
            <p:nvPicPr>
              <p:cNvPr id="116" name="Encre 115">
                <a:extLst>
                  <a:ext uri="{FF2B5EF4-FFF2-40B4-BE49-F238E27FC236}">
                    <a16:creationId xmlns:a16="http://schemas.microsoft.com/office/drawing/2014/main" id="{D181A1A2-2D97-492C-A36F-E678FDAC83D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43948" y="1648662"/>
                <a:ext cx="790200" cy="28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348BA7F0-8616-4E56-A4A0-B971FD3B4190}"/>
              </a:ext>
            </a:extLst>
          </p:cNvPr>
          <p:cNvGrpSpPr/>
          <p:nvPr/>
        </p:nvGrpSpPr>
        <p:grpSpPr>
          <a:xfrm>
            <a:off x="707668" y="1701942"/>
            <a:ext cx="761040" cy="2444040"/>
            <a:chOff x="707668" y="1701942"/>
            <a:chExt cx="761040" cy="244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52CE7CBD-119F-4AFB-9CA6-AA5EC67305ED}"/>
                    </a:ext>
                  </a:extLst>
                </p14:cNvPr>
                <p14:cNvContentPartPr/>
                <p14:nvPr/>
              </p14:nvContentPartPr>
              <p14:xfrm>
                <a:off x="1400308" y="1807422"/>
                <a:ext cx="54000" cy="792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52CE7CBD-119F-4AFB-9CA6-AA5EC67305E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37308" y="1744422"/>
                  <a:ext cx="179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94DF9D4D-1FAE-495A-9DC5-1F0F5AA31D67}"/>
                    </a:ext>
                  </a:extLst>
                </p14:cNvPr>
                <p14:cNvContentPartPr/>
                <p14:nvPr/>
              </p14:nvContentPartPr>
              <p14:xfrm>
                <a:off x="1439908" y="1808862"/>
                <a:ext cx="28800" cy="4392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94DF9D4D-1FAE-495A-9DC5-1F0F5AA31D6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376908" y="1745862"/>
                  <a:ext cx="154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65D71F3E-F3C3-4549-BBCC-2EACA8DFD40E}"/>
                    </a:ext>
                  </a:extLst>
                </p14:cNvPr>
                <p14:cNvContentPartPr/>
                <p14:nvPr/>
              </p14:nvContentPartPr>
              <p14:xfrm>
                <a:off x="707668" y="1701942"/>
                <a:ext cx="673920" cy="244404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65D71F3E-F3C3-4549-BBCC-2EACA8DFD40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4668" y="1638942"/>
                  <a:ext cx="799560" cy="256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6" name="Encre 125">
                <a:extLst>
                  <a:ext uri="{FF2B5EF4-FFF2-40B4-BE49-F238E27FC236}">
                    <a16:creationId xmlns:a16="http://schemas.microsoft.com/office/drawing/2014/main" id="{A9AD6684-5214-49B1-A4D6-5756DB8C9287}"/>
                  </a:ext>
                </a:extLst>
              </p14:cNvPr>
              <p14:cNvContentPartPr/>
              <p14:nvPr/>
            </p14:nvContentPartPr>
            <p14:xfrm>
              <a:off x="718828" y="4813422"/>
              <a:ext cx="3882240" cy="1007280"/>
            </p14:xfrm>
          </p:contentPart>
        </mc:Choice>
        <mc:Fallback xmlns="">
          <p:pic>
            <p:nvPicPr>
              <p:cNvPr id="126" name="Encre 125">
                <a:extLst>
                  <a:ext uri="{FF2B5EF4-FFF2-40B4-BE49-F238E27FC236}">
                    <a16:creationId xmlns:a16="http://schemas.microsoft.com/office/drawing/2014/main" id="{A9AD6684-5214-49B1-A4D6-5756DB8C928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55834" y="4750422"/>
                <a:ext cx="4007868" cy="11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8" name="Encre 127">
                <a:extLst>
                  <a:ext uri="{FF2B5EF4-FFF2-40B4-BE49-F238E27FC236}">
                    <a16:creationId xmlns:a16="http://schemas.microsoft.com/office/drawing/2014/main" id="{CDCB8297-A9EE-4A32-81A3-334F5DCA611B}"/>
                  </a:ext>
                </a:extLst>
              </p14:cNvPr>
              <p14:cNvContentPartPr/>
              <p14:nvPr/>
            </p14:nvContentPartPr>
            <p14:xfrm>
              <a:off x="735388" y="4601022"/>
              <a:ext cx="1784160" cy="1013760"/>
            </p14:xfrm>
          </p:contentPart>
        </mc:Choice>
        <mc:Fallback xmlns="">
          <p:pic>
            <p:nvPicPr>
              <p:cNvPr id="128" name="Encre 127">
                <a:extLst>
                  <a:ext uri="{FF2B5EF4-FFF2-40B4-BE49-F238E27FC236}">
                    <a16:creationId xmlns:a16="http://schemas.microsoft.com/office/drawing/2014/main" id="{CDCB8297-A9EE-4A32-81A3-334F5DCA611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72388" y="4538022"/>
                <a:ext cx="1909800" cy="11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9" name="Encre 128">
                <a:extLst>
                  <a:ext uri="{FF2B5EF4-FFF2-40B4-BE49-F238E27FC236}">
                    <a16:creationId xmlns:a16="http://schemas.microsoft.com/office/drawing/2014/main" id="{3327926F-9CEC-4D8E-B62C-C8CB2EB8DC9A}"/>
                  </a:ext>
                </a:extLst>
              </p14:cNvPr>
              <p14:cNvContentPartPr/>
              <p14:nvPr/>
            </p14:nvContentPartPr>
            <p14:xfrm>
              <a:off x="709828" y="4715502"/>
              <a:ext cx="797400" cy="768240"/>
            </p14:xfrm>
          </p:contentPart>
        </mc:Choice>
        <mc:Fallback xmlns="">
          <p:pic>
            <p:nvPicPr>
              <p:cNvPr id="129" name="Encre 128">
                <a:extLst>
                  <a:ext uri="{FF2B5EF4-FFF2-40B4-BE49-F238E27FC236}">
                    <a16:creationId xmlns:a16="http://schemas.microsoft.com/office/drawing/2014/main" id="{3327926F-9CEC-4D8E-B62C-C8CB2EB8DC9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46828" y="4652502"/>
                <a:ext cx="92304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0" name="Encre 129">
                <a:extLst>
                  <a:ext uri="{FF2B5EF4-FFF2-40B4-BE49-F238E27FC236}">
                    <a16:creationId xmlns:a16="http://schemas.microsoft.com/office/drawing/2014/main" id="{8B292D83-41DA-4D6F-AAE0-8B02ADFD3DE3}"/>
                  </a:ext>
                </a:extLst>
              </p14:cNvPr>
              <p14:cNvContentPartPr/>
              <p14:nvPr/>
            </p14:nvContentPartPr>
            <p14:xfrm>
              <a:off x="1693348" y="4678782"/>
              <a:ext cx="657360" cy="429840"/>
            </p14:xfrm>
          </p:contentPart>
        </mc:Choice>
        <mc:Fallback xmlns="">
          <p:pic>
            <p:nvPicPr>
              <p:cNvPr id="130" name="Encre 129">
                <a:extLst>
                  <a:ext uri="{FF2B5EF4-FFF2-40B4-BE49-F238E27FC236}">
                    <a16:creationId xmlns:a16="http://schemas.microsoft.com/office/drawing/2014/main" id="{8B292D83-41DA-4D6F-AAE0-8B02ADFD3DE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630348" y="4615782"/>
                <a:ext cx="7830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1" name="Encre 130">
                <a:extLst>
                  <a:ext uri="{FF2B5EF4-FFF2-40B4-BE49-F238E27FC236}">
                    <a16:creationId xmlns:a16="http://schemas.microsoft.com/office/drawing/2014/main" id="{4C7E663B-C711-4180-8B4E-2AC4169853EA}"/>
                  </a:ext>
                </a:extLst>
              </p14:cNvPr>
              <p14:cNvContentPartPr/>
              <p14:nvPr/>
            </p14:nvContentPartPr>
            <p14:xfrm>
              <a:off x="2236948" y="4776342"/>
              <a:ext cx="359280" cy="660240"/>
            </p14:xfrm>
          </p:contentPart>
        </mc:Choice>
        <mc:Fallback xmlns="">
          <p:pic>
            <p:nvPicPr>
              <p:cNvPr id="131" name="Encre 130">
                <a:extLst>
                  <a:ext uri="{FF2B5EF4-FFF2-40B4-BE49-F238E27FC236}">
                    <a16:creationId xmlns:a16="http://schemas.microsoft.com/office/drawing/2014/main" id="{4C7E663B-C711-4180-8B4E-2AC4169853E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173948" y="4713342"/>
                <a:ext cx="48492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9" name="Encre 148">
                <a:extLst>
                  <a:ext uri="{FF2B5EF4-FFF2-40B4-BE49-F238E27FC236}">
                    <a16:creationId xmlns:a16="http://schemas.microsoft.com/office/drawing/2014/main" id="{00A425A4-7056-4025-809A-FB87385ADAF7}"/>
                  </a:ext>
                </a:extLst>
              </p14:cNvPr>
              <p14:cNvContentPartPr/>
              <p14:nvPr/>
            </p14:nvContentPartPr>
            <p14:xfrm>
              <a:off x="920428" y="5063982"/>
              <a:ext cx="235800" cy="33480"/>
            </p14:xfrm>
          </p:contentPart>
        </mc:Choice>
        <mc:Fallback xmlns="">
          <p:pic>
            <p:nvPicPr>
              <p:cNvPr id="149" name="Encre 148">
                <a:extLst>
                  <a:ext uri="{FF2B5EF4-FFF2-40B4-BE49-F238E27FC236}">
                    <a16:creationId xmlns:a16="http://schemas.microsoft.com/office/drawing/2014/main" id="{00A425A4-7056-4025-809A-FB87385ADAF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57428" y="5000982"/>
                <a:ext cx="36144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5EE6DB96-403F-4B09-A705-B8934521DC05}"/>
              </a:ext>
            </a:extLst>
          </p:cNvPr>
          <p:cNvGrpSpPr/>
          <p:nvPr/>
        </p:nvGrpSpPr>
        <p:grpSpPr>
          <a:xfrm>
            <a:off x="2523607" y="2052942"/>
            <a:ext cx="1928781" cy="624297"/>
            <a:chOff x="2523607" y="2052942"/>
            <a:chExt cx="1928781" cy="6242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09F083E5-37FE-4424-91E8-488E0C59578C}"/>
                    </a:ext>
                  </a:extLst>
                </p14:cNvPr>
                <p14:cNvContentPartPr/>
                <p14:nvPr/>
              </p14:nvContentPartPr>
              <p14:xfrm>
                <a:off x="3763348" y="2120262"/>
                <a:ext cx="59040" cy="9324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09F083E5-37FE-4424-91E8-488E0C59578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700348" y="2057018"/>
                  <a:ext cx="184680" cy="219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CA1BDD66-528F-4BE4-848C-A03DE9C6066E}"/>
                    </a:ext>
                  </a:extLst>
                </p14:cNvPr>
                <p14:cNvContentPartPr/>
                <p14:nvPr/>
              </p14:nvContentPartPr>
              <p14:xfrm>
                <a:off x="3783868" y="2198022"/>
                <a:ext cx="131760" cy="14436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CA1BDD66-528F-4BE4-848C-A03DE9C6066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20868" y="2134864"/>
                  <a:ext cx="257400" cy="270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DCB4DDF7-E9F2-4D2D-BE4D-1787453763D8}"/>
                    </a:ext>
                  </a:extLst>
                </p14:cNvPr>
                <p14:cNvContentPartPr/>
                <p14:nvPr/>
              </p14:nvContentPartPr>
              <p14:xfrm>
                <a:off x="3919948" y="2353902"/>
                <a:ext cx="8280" cy="1008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DCB4DDF7-E9F2-4D2D-BE4D-1787453763D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56948" y="2290902"/>
                  <a:ext cx="133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B2D690FC-1D2F-4FA9-AA2F-C302F77A0103}"/>
                    </a:ext>
                  </a:extLst>
                </p14:cNvPr>
                <p14:cNvContentPartPr/>
                <p14:nvPr/>
              </p14:nvContentPartPr>
              <p14:xfrm>
                <a:off x="3929668" y="2357142"/>
                <a:ext cx="53640" cy="1656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B2D690FC-1D2F-4FA9-AA2F-C302F77A010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66242" y="2294142"/>
                  <a:ext cx="180129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1B2F31C7-A4B8-422D-8A7F-A0441BCFDA7C}"/>
                    </a:ext>
                  </a:extLst>
                </p14:cNvPr>
                <p14:cNvContentPartPr/>
                <p14:nvPr/>
              </p14:nvContentPartPr>
              <p14:xfrm>
                <a:off x="3987988" y="2363262"/>
                <a:ext cx="10080" cy="5292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1B2F31C7-A4B8-422D-8A7F-A0441BCFDA7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924988" y="2300262"/>
                  <a:ext cx="135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60C4126A-F1E2-4074-8192-693A7905131F}"/>
                    </a:ext>
                  </a:extLst>
                </p14:cNvPr>
                <p14:cNvContentPartPr/>
                <p14:nvPr/>
              </p14:nvContentPartPr>
              <p14:xfrm>
                <a:off x="3997708" y="2431662"/>
                <a:ext cx="10080" cy="36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60C4126A-F1E2-4074-8192-693A7905131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34708" y="2368662"/>
                  <a:ext cx="135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0C21EB2E-13D6-42A1-AC79-D527C8DA4EED}"/>
                    </a:ext>
                  </a:extLst>
                </p14:cNvPr>
                <p14:cNvContentPartPr/>
                <p14:nvPr/>
              </p14:nvContentPartPr>
              <p14:xfrm>
                <a:off x="4005628" y="2431662"/>
                <a:ext cx="11880" cy="4860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0C21EB2E-13D6-42A1-AC79-D527C8DA4EE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42628" y="2368662"/>
                  <a:ext cx="137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2F24D888-F246-445F-8406-4D72BBBE3FAE}"/>
                    </a:ext>
                  </a:extLst>
                </p14:cNvPr>
                <p14:cNvContentPartPr/>
                <p14:nvPr/>
              </p14:nvContentPartPr>
              <p14:xfrm>
                <a:off x="3997708" y="2478462"/>
                <a:ext cx="6120" cy="11520"/>
              </p14:xfrm>
            </p:contentPart>
          </mc:Choice>
          <mc:Fallback xmlns=""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2F24D888-F246-445F-8406-4D72BBBE3FA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34708" y="2415462"/>
                  <a:ext cx="131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3" name="Encre 92">
                  <a:extLst>
                    <a:ext uri="{FF2B5EF4-FFF2-40B4-BE49-F238E27FC236}">
                      <a16:creationId xmlns:a16="http://schemas.microsoft.com/office/drawing/2014/main" id="{0F9153BF-D0D0-4470-8D20-C66C01AB60C0}"/>
                    </a:ext>
                  </a:extLst>
                </p14:cNvPr>
                <p14:cNvContentPartPr/>
                <p14:nvPr/>
              </p14:nvContentPartPr>
              <p14:xfrm>
                <a:off x="4026868" y="2324022"/>
                <a:ext cx="123120" cy="117720"/>
              </p14:xfrm>
            </p:contentPart>
          </mc:Choice>
          <mc:Fallback xmlns="">
            <p:pic>
              <p:nvPicPr>
                <p:cNvPr id="93" name="Encre 92">
                  <a:extLst>
                    <a:ext uri="{FF2B5EF4-FFF2-40B4-BE49-F238E27FC236}">
                      <a16:creationId xmlns:a16="http://schemas.microsoft.com/office/drawing/2014/main" id="{0F9153BF-D0D0-4470-8D20-C66C01AB60C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64052" y="2261022"/>
                  <a:ext cx="248394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8" name="Encre 97">
                  <a:extLst>
                    <a:ext uri="{FF2B5EF4-FFF2-40B4-BE49-F238E27FC236}">
                      <a16:creationId xmlns:a16="http://schemas.microsoft.com/office/drawing/2014/main" id="{499A90A7-1BFD-4F20-B6D4-FA5FC6A2674E}"/>
                    </a:ext>
                  </a:extLst>
                </p14:cNvPr>
                <p14:cNvContentPartPr/>
                <p14:nvPr/>
              </p14:nvContentPartPr>
              <p14:xfrm>
                <a:off x="4070788" y="2363262"/>
                <a:ext cx="83160" cy="72360"/>
              </p14:xfrm>
            </p:contentPart>
          </mc:Choice>
          <mc:Fallback xmlns="">
            <p:pic>
              <p:nvPicPr>
                <p:cNvPr id="98" name="Encre 97">
                  <a:extLst>
                    <a:ext uri="{FF2B5EF4-FFF2-40B4-BE49-F238E27FC236}">
                      <a16:creationId xmlns:a16="http://schemas.microsoft.com/office/drawing/2014/main" id="{499A90A7-1BFD-4F20-B6D4-FA5FC6A2674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07788" y="2300262"/>
                  <a:ext cx="208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9575A2F7-431D-4923-AABD-0DC33B047772}"/>
                    </a:ext>
                  </a:extLst>
                </p14:cNvPr>
                <p14:cNvContentPartPr/>
                <p14:nvPr/>
              </p14:nvContentPartPr>
              <p14:xfrm>
                <a:off x="4163308" y="2233662"/>
                <a:ext cx="289080" cy="25956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9575A2F7-431D-4923-AABD-0DC33B04777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00308" y="2170662"/>
                  <a:ext cx="4147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EC95E3E8-DA9E-464E-B0E6-2AFDF1A8FBF4}"/>
                    </a:ext>
                  </a:extLst>
                </p14:cNvPr>
                <p14:cNvContentPartPr/>
                <p14:nvPr/>
              </p14:nvContentPartPr>
              <p14:xfrm>
                <a:off x="3634108" y="2052942"/>
                <a:ext cx="120600" cy="10116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EC95E3E8-DA9E-464E-B0E6-2AFDF1A8FBF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71295" y="1989942"/>
                  <a:ext cx="245866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9F3DC1DB-E902-4D56-9A91-F8BCDB2640FD}"/>
                    </a:ext>
                  </a:extLst>
                </p14:cNvPr>
                <p14:cNvContentPartPr/>
                <p14:nvPr/>
              </p14:nvContentPartPr>
              <p14:xfrm>
                <a:off x="3462748" y="2100822"/>
                <a:ext cx="136440" cy="7344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9F3DC1DB-E902-4D56-9A91-F8BCDB2640F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99748" y="2037822"/>
                  <a:ext cx="262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Encre 132">
                  <a:extLst>
                    <a:ext uri="{FF2B5EF4-FFF2-40B4-BE49-F238E27FC236}">
                      <a16:creationId xmlns:a16="http://schemas.microsoft.com/office/drawing/2014/main" id="{F24526C8-568B-4A6C-AA8C-F78F30FA168A}"/>
                    </a:ext>
                  </a:extLst>
                </p14:cNvPr>
                <p14:cNvContentPartPr/>
                <p14:nvPr/>
              </p14:nvContentPartPr>
              <p14:xfrm>
                <a:off x="2523607" y="2461599"/>
                <a:ext cx="772200" cy="215640"/>
              </p14:xfrm>
            </p:contentPart>
          </mc:Choice>
          <mc:Fallback xmlns="">
            <p:pic>
              <p:nvPicPr>
                <p:cNvPr id="133" name="Encre 132">
                  <a:extLst>
                    <a:ext uri="{FF2B5EF4-FFF2-40B4-BE49-F238E27FC236}">
                      <a16:creationId xmlns:a16="http://schemas.microsoft.com/office/drawing/2014/main" id="{F24526C8-568B-4A6C-AA8C-F78F30FA168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87590" y="2425599"/>
                  <a:ext cx="843873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5" name="Encre 134">
                <a:extLst>
                  <a:ext uri="{FF2B5EF4-FFF2-40B4-BE49-F238E27FC236}">
                    <a16:creationId xmlns:a16="http://schemas.microsoft.com/office/drawing/2014/main" id="{54DEA928-1C81-4DE1-81C7-DBFAD9FEF644}"/>
                  </a:ext>
                </a:extLst>
              </p14:cNvPr>
              <p14:cNvContentPartPr/>
              <p14:nvPr/>
            </p14:nvContentPartPr>
            <p14:xfrm>
              <a:off x="4388407" y="4239529"/>
              <a:ext cx="649440" cy="1029240"/>
            </p14:xfrm>
          </p:contentPart>
        </mc:Choice>
        <mc:Fallback xmlns="">
          <p:pic>
            <p:nvPicPr>
              <p:cNvPr id="135" name="Encre 134">
                <a:extLst>
                  <a:ext uri="{FF2B5EF4-FFF2-40B4-BE49-F238E27FC236}">
                    <a16:creationId xmlns:a16="http://schemas.microsoft.com/office/drawing/2014/main" id="{54DEA928-1C81-4DE1-81C7-DBFAD9FEF64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352407" y="4203529"/>
                <a:ext cx="721080" cy="11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13B059AB-7A35-444D-AD18-57D421C67B47}"/>
              </a:ext>
            </a:extLst>
          </p:cNvPr>
          <p:cNvGrpSpPr/>
          <p:nvPr/>
        </p:nvGrpSpPr>
        <p:grpSpPr>
          <a:xfrm>
            <a:off x="2637367" y="4264422"/>
            <a:ext cx="3005541" cy="1637280"/>
            <a:chOff x="2637367" y="4264422"/>
            <a:chExt cx="3005541" cy="163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B867898C-785D-4934-9D8A-30AC4E450C81}"/>
                    </a:ext>
                  </a:extLst>
                </p14:cNvPr>
                <p14:cNvContentPartPr/>
                <p14:nvPr/>
              </p14:nvContentPartPr>
              <p14:xfrm>
                <a:off x="4335748" y="4264422"/>
                <a:ext cx="1307160" cy="1637280"/>
              </p14:xfrm>
            </p:contentPart>
          </mc:Choice>
          <mc:Fallback xmlns=""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B867898C-785D-4934-9D8A-30AC4E450C8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72748" y="4201408"/>
                  <a:ext cx="1432800" cy="1762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3" name="Encre 122">
                  <a:extLst>
                    <a:ext uri="{FF2B5EF4-FFF2-40B4-BE49-F238E27FC236}">
                      <a16:creationId xmlns:a16="http://schemas.microsoft.com/office/drawing/2014/main" id="{7A571703-DBF6-4184-91EF-E96AC6141906}"/>
                    </a:ext>
                  </a:extLst>
                </p14:cNvPr>
                <p14:cNvContentPartPr/>
                <p14:nvPr/>
              </p14:nvContentPartPr>
              <p14:xfrm>
                <a:off x="4425388" y="5340102"/>
                <a:ext cx="49320" cy="383760"/>
              </p14:xfrm>
            </p:contentPart>
          </mc:Choice>
          <mc:Fallback xmlns="">
            <p:pic>
              <p:nvPicPr>
                <p:cNvPr id="123" name="Encre 122">
                  <a:extLst>
                    <a:ext uri="{FF2B5EF4-FFF2-40B4-BE49-F238E27FC236}">
                      <a16:creationId xmlns:a16="http://schemas.microsoft.com/office/drawing/2014/main" id="{7A571703-DBF6-4184-91EF-E96AC614190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62388" y="5277102"/>
                  <a:ext cx="17496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DAE5C089-802D-4B5C-ABBF-D0A356722914}"/>
                    </a:ext>
                  </a:extLst>
                </p14:cNvPr>
                <p14:cNvContentPartPr/>
                <p14:nvPr/>
              </p14:nvContentPartPr>
              <p14:xfrm>
                <a:off x="4459588" y="5233182"/>
                <a:ext cx="421200" cy="546480"/>
              </p14:xfrm>
            </p:contentPart>
          </mc:Choice>
          <mc:Fallback xmlns=""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DAE5C089-802D-4B5C-ABBF-D0A35672291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396588" y="5170140"/>
                  <a:ext cx="546840" cy="672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7" name="Encre 136">
                  <a:extLst>
                    <a:ext uri="{FF2B5EF4-FFF2-40B4-BE49-F238E27FC236}">
                      <a16:creationId xmlns:a16="http://schemas.microsoft.com/office/drawing/2014/main" id="{96DC591C-77DA-40A6-846F-BDE4EFB47E47}"/>
                    </a:ext>
                  </a:extLst>
                </p14:cNvPr>
                <p14:cNvContentPartPr/>
                <p14:nvPr/>
              </p14:nvContentPartPr>
              <p14:xfrm>
                <a:off x="2637367" y="5469289"/>
                <a:ext cx="1188360" cy="226440"/>
              </p14:xfrm>
            </p:contentPart>
          </mc:Choice>
          <mc:Fallback xmlns="">
            <p:pic>
              <p:nvPicPr>
                <p:cNvPr id="137" name="Encre 136">
                  <a:extLst>
                    <a:ext uri="{FF2B5EF4-FFF2-40B4-BE49-F238E27FC236}">
                      <a16:creationId xmlns:a16="http://schemas.microsoft.com/office/drawing/2014/main" id="{96DC591C-77DA-40A6-846F-BDE4EFB47E4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01356" y="5433346"/>
                  <a:ext cx="1260022" cy="29796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9" name="Encre 138">
                <a:extLst>
                  <a:ext uri="{FF2B5EF4-FFF2-40B4-BE49-F238E27FC236}">
                    <a16:creationId xmlns:a16="http://schemas.microsoft.com/office/drawing/2014/main" id="{70602F24-DB85-424F-9EFD-28558A75325A}"/>
                  </a:ext>
                </a:extLst>
              </p14:cNvPr>
              <p14:cNvContentPartPr/>
              <p14:nvPr/>
            </p14:nvContentPartPr>
            <p14:xfrm>
              <a:off x="1900447" y="4558489"/>
              <a:ext cx="740520" cy="868680"/>
            </p14:xfrm>
          </p:contentPart>
        </mc:Choice>
        <mc:Fallback xmlns="">
          <p:pic>
            <p:nvPicPr>
              <p:cNvPr id="139" name="Encre 138">
                <a:extLst>
                  <a:ext uri="{FF2B5EF4-FFF2-40B4-BE49-F238E27FC236}">
                    <a16:creationId xmlns:a16="http://schemas.microsoft.com/office/drawing/2014/main" id="{70602F24-DB85-424F-9EFD-28558A75325A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864447" y="4522489"/>
                <a:ext cx="812160" cy="9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0" name="Encre 139">
                <a:extLst>
                  <a:ext uri="{FF2B5EF4-FFF2-40B4-BE49-F238E27FC236}">
                    <a16:creationId xmlns:a16="http://schemas.microsoft.com/office/drawing/2014/main" id="{E7BABEDF-0EB2-409A-AFC6-203745D95CDA}"/>
                  </a:ext>
                </a:extLst>
              </p14:cNvPr>
              <p14:cNvContentPartPr/>
              <p14:nvPr/>
            </p14:nvContentPartPr>
            <p14:xfrm>
              <a:off x="782089" y="3925969"/>
              <a:ext cx="9360" cy="59760"/>
            </p14:xfrm>
          </p:contentPart>
        </mc:Choice>
        <mc:Fallback xmlns="">
          <p:pic>
            <p:nvPicPr>
              <p:cNvPr id="140" name="Encre 139">
                <a:extLst>
                  <a:ext uri="{FF2B5EF4-FFF2-40B4-BE49-F238E27FC236}">
                    <a16:creationId xmlns:a16="http://schemas.microsoft.com/office/drawing/2014/main" id="{E7BABEDF-0EB2-409A-AFC6-203745D95CD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46089" y="3889969"/>
                <a:ext cx="81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1" name="Encre 140">
                <a:extLst>
                  <a:ext uri="{FF2B5EF4-FFF2-40B4-BE49-F238E27FC236}">
                    <a16:creationId xmlns:a16="http://schemas.microsoft.com/office/drawing/2014/main" id="{08608C2F-362E-494D-9A52-F23EA168A50E}"/>
                  </a:ext>
                </a:extLst>
              </p14:cNvPr>
              <p14:cNvContentPartPr/>
              <p14:nvPr/>
            </p14:nvContentPartPr>
            <p14:xfrm>
              <a:off x="712609" y="4881409"/>
              <a:ext cx="11520" cy="223920"/>
            </p14:xfrm>
          </p:contentPart>
        </mc:Choice>
        <mc:Fallback xmlns="">
          <p:pic>
            <p:nvPicPr>
              <p:cNvPr id="141" name="Encre 140">
                <a:extLst>
                  <a:ext uri="{FF2B5EF4-FFF2-40B4-BE49-F238E27FC236}">
                    <a16:creationId xmlns:a16="http://schemas.microsoft.com/office/drawing/2014/main" id="{08608C2F-362E-494D-9A52-F23EA168A50E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76609" y="4845409"/>
                <a:ext cx="831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2" name="Encre 141">
                <a:extLst>
                  <a:ext uri="{FF2B5EF4-FFF2-40B4-BE49-F238E27FC236}">
                    <a16:creationId xmlns:a16="http://schemas.microsoft.com/office/drawing/2014/main" id="{F71AC97C-3731-416E-9224-69144E1B882E}"/>
                  </a:ext>
                </a:extLst>
              </p14:cNvPr>
              <p14:cNvContentPartPr/>
              <p14:nvPr/>
            </p14:nvContentPartPr>
            <p14:xfrm>
              <a:off x="936529" y="5545969"/>
              <a:ext cx="325800" cy="41400"/>
            </p14:xfrm>
          </p:contentPart>
        </mc:Choice>
        <mc:Fallback xmlns="">
          <p:pic>
            <p:nvPicPr>
              <p:cNvPr id="142" name="Encre 141">
                <a:extLst>
                  <a:ext uri="{FF2B5EF4-FFF2-40B4-BE49-F238E27FC236}">
                    <a16:creationId xmlns:a16="http://schemas.microsoft.com/office/drawing/2014/main" id="{F71AC97C-3731-416E-9224-69144E1B882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00569" y="5510279"/>
                <a:ext cx="397361" cy="112422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5C970DCA-80DB-4E42-89F6-45F63948E011}"/>
              </a:ext>
            </a:extLst>
          </p:cNvPr>
          <p:cNvGrpSpPr/>
          <p:nvPr/>
        </p:nvGrpSpPr>
        <p:grpSpPr>
          <a:xfrm>
            <a:off x="913489" y="4598089"/>
            <a:ext cx="923040" cy="530280"/>
            <a:chOff x="913489" y="4598089"/>
            <a:chExt cx="92304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Encre 142">
                  <a:extLst>
                    <a:ext uri="{FF2B5EF4-FFF2-40B4-BE49-F238E27FC236}">
                      <a16:creationId xmlns:a16="http://schemas.microsoft.com/office/drawing/2014/main" id="{5FB3A9B7-D353-40A9-86DA-6A75DBB206DF}"/>
                    </a:ext>
                  </a:extLst>
                </p14:cNvPr>
                <p14:cNvContentPartPr/>
                <p14:nvPr/>
              </p14:nvContentPartPr>
              <p14:xfrm>
                <a:off x="1683529" y="4658929"/>
                <a:ext cx="153000" cy="266760"/>
              </p14:xfrm>
            </p:contentPart>
          </mc:Choice>
          <mc:Fallback xmlns="">
            <p:pic>
              <p:nvPicPr>
                <p:cNvPr id="143" name="Encre 142">
                  <a:extLst>
                    <a:ext uri="{FF2B5EF4-FFF2-40B4-BE49-F238E27FC236}">
                      <a16:creationId xmlns:a16="http://schemas.microsoft.com/office/drawing/2014/main" id="{5FB3A9B7-D353-40A9-86DA-6A75DBB206D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47529" y="4622978"/>
                  <a:ext cx="224640" cy="338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Encre 143">
                  <a:extLst>
                    <a:ext uri="{FF2B5EF4-FFF2-40B4-BE49-F238E27FC236}">
                      <a16:creationId xmlns:a16="http://schemas.microsoft.com/office/drawing/2014/main" id="{731BA9BD-AA20-47C6-9E38-390F78976418}"/>
                    </a:ext>
                  </a:extLst>
                </p14:cNvPr>
                <p14:cNvContentPartPr/>
                <p14:nvPr/>
              </p14:nvContentPartPr>
              <p14:xfrm>
                <a:off x="1456009" y="4694209"/>
                <a:ext cx="42480" cy="172440"/>
              </p14:xfrm>
            </p:contentPart>
          </mc:Choice>
          <mc:Fallback xmlns="">
            <p:pic>
              <p:nvPicPr>
                <p:cNvPr id="144" name="Encre 143">
                  <a:extLst>
                    <a:ext uri="{FF2B5EF4-FFF2-40B4-BE49-F238E27FC236}">
                      <a16:creationId xmlns:a16="http://schemas.microsoft.com/office/drawing/2014/main" id="{731BA9BD-AA20-47C6-9E38-390F7897641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419701" y="4658209"/>
                  <a:ext cx="114732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Encre 144">
                  <a:extLst>
                    <a:ext uri="{FF2B5EF4-FFF2-40B4-BE49-F238E27FC236}">
                      <a16:creationId xmlns:a16="http://schemas.microsoft.com/office/drawing/2014/main" id="{EF9AB5E7-4108-4B65-995B-E20E51B89A13}"/>
                    </a:ext>
                  </a:extLst>
                </p14:cNvPr>
                <p14:cNvContentPartPr/>
                <p14:nvPr/>
              </p14:nvContentPartPr>
              <p14:xfrm>
                <a:off x="913489" y="4598089"/>
                <a:ext cx="508680" cy="530280"/>
              </p14:xfrm>
            </p:contentPart>
          </mc:Choice>
          <mc:Fallback xmlns="">
            <p:pic>
              <p:nvPicPr>
                <p:cNvPr id="145" name="Encre 144">
                  <a:extLst>
                    <a:ext uri="{FF2B5EF4-FFF2-40B4-BE49-F238E27FC236}">
                      <a16:creationId xmlns:a16="http://schemas.microsoft.com/office/drawing/2014/main" id="{EF9AB5E7-4108-4B65-995B-E20E51B89A1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7464" y="4562089"/>
                  <a:ext cx="580371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Encre 145">
                  <a:extLst>
                    <a:ext uri="{FF2B5EF4-FFF2-40B4-BE49-F238E27FC236}">
                      <a16:creationId xmlns:a16="http://schemas.microsoft.com/office/drawing/2014/main" id="{80A1E8EB-22D8-406A-B583-FF1008B7C7E6}"/>
                    </a:ext>
                  </a:extLst>
                </p14:cNvPr>
                <p14:cNvContentPartPr/>
                <p14:nvPr/>
              </p14:nvContentPartPr>
              <p14:xfrm>
                <a:off x="1666609" y="4735969"/>
                <a:ext cx="144000" cy="198000"/>
              </p14:xfrm>
            </p:contentPart>
          </mc:Choice>
          <mc:Fallback xmlns="">
            <p:pic>
              <p:nvPicPr>
                <p:cNvPr id="146" name="Encre 145">
                  <a:extLst>
                    <a:ext uri="{FF2B5EF4-FFF2-40B4-BE49-F238E27FC236}">
                      <a16:creationId xmlns:a16="http://schemas.microsoft.com/office/drawing/2014/main" id="{80A1E8EB-22D8-406A-B583-FF1008B7C7E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30609" y="4699969"/>
                  <a:ext cx="215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Encre 146">
                  <a:extLst>
                    <a:ext uri="{FF2B5EF4-FFF2-40B4-BE49-F238E27FC236}">
                      <a16:creationId xmlns:a16="http://schemas.microsoft.com/office/drawing/2014/main" id="{863AEA29-78FC-47FB-842B-0B41DD6E440B}"/>
                    </a:ext>
                  </a:extLst>
                </p14:cNvPr>
                <p14:cNvContentPartPr/>
                <p14:nvPr/>
              </p14:nvContentPartPr>
              <p14:xfrm>
                <a:off x="1472569" y="4665409"/>
                <a:ext cx="61200" cy="227880"/>
              </p14:xfrm>
            </p:contentPart>
          </mc:Choice>
          <mc:Fallback xmlns="">
            <p:pic>
              <p:nvPicPr>
                <p:cNvPr id="147" name="Encre 146">
                  <a:extLst>
                    <a:ext uri="{FF2B5EF4-FFF2-40B4-BE49-F238E27FC236}">
                      <a16:creationId xmlns:a16="http://schemas.microsoft.com/office/drawing/2014/main" id="{863AEA29-78FC-47FB-842B-0B41DD6E440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436356" y="4629409"/>
                  <a:ext cx="133264" cy="29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0" name="Encre 149">
                <a:extLst>
                  <a:ext uri="{FF2B5EF4-FFF2-40B4-BE49-F238E27FC236}">
                    <a16:creationId xmlns:a16="http://schemas.microsoft.com/office/drawing/2014/main" id="{E70B1A5E-A5E3-4FD2-A37B-F025E75611DF}"/>
                  </a:ext>
                </a:extLst>
              </p14:cNvPr>
              <p14:cNvContentPartPr/>
              <p14:nvPr/>
            </p14:nvContentPartPr>
            <p14:xfrm>
              <a:off x="693169" y="4508816"/>
              <a:ext cx="122760" cy="500040"/>
            </p14:xfrm>
          </p:contentPart>
        </mc:Choice>
        <mc:Fallback xmlns="">
          <p:pic>
            <p:nvPicPr>
              <p:cNvPr id="150" name="Encre 149">
                <a:extLst>
                  <a:ext uri="{FF2B5EF4-FFF2-40B4-BE49-F238E27FC236}">
                    <a16:creationId xmlns:a16="http://schemas.microsoft.com/office/drawing/2014/main" id="{E70B1A5E-A5E3-4FD2-A37B-F025E75611D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57169" y="4472816"/>
                <a:ext cx="194400" cy="571680"/>
              </a:xfrm>
              <a:prstGeom prst="rect">
                <a:avLst/>
              </a:prstGeom>
            </p:spPr>
          </p:pic>
        </mc:Fallback>
      </mc:AlternateContent>
      <p:pic>
        <p:nvPicPr>
          <p:cNvPr id="151" name="Image 150" descr="Une image contenant carte&#10;&#10;Description générée automatiquement">
            <a:extLst>
              <a:ext uri="{FF2B5EF4-FFF2-40B4-BE49-F238E27FC236}">
                <a16:creationId xmlns:a16="http://schemas.microsoft.com/office/drawing/2014/main" id="{DA78706C-2549-43CA-AD66-9FB35BD6E998}"/>
              </a:ext>
            </a:extLst>
          </p:cNvPr>
          <p:cNvPicPr>
            <a:picLocks noChangeAspect="1"/>
          </p:cNvPicPr>
          <p:nvPr/>
        </p:nvPicPr>
        <p:blipFill rotWithShape="1">
          <a:blip r:embed="rId2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4" t="62906" r="24229" b="9121"/>
          <a:stretch/>
        </p:blipFill>
        <p:spPr>
          <a:xfrm>
            <a:off x="874706" y="1511246"/>
            <a:ext cx="5306670" cy="3952449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4726FD-3D04-4282-AB7A-AB22A4253954}"/>
              </a:ext>
            </a:extLst>
          </p:cNvPr>
          <p:cNvSpPr/>
          <p:nvPr/>
        </p:nvSpPr>
        <p:spPr>
          <a:xfrm>
            <a:off x="5598277" y="833590"/>
            <a:ext cx="5845303" cy="1013988"/>
          </a:xfrm>
          <a:prstGeom prst="rect">
            <a:avLst/>
          </a:prstGeom>
          <a:solidFill>
            <a:srgbClr val="F686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</a:rPr>
              <a:t>RÉGION OCCITANIE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FE98BD4-06A2-47A2-A770-C433AE9B2EF5}"/>
              </a:ext>
            </a:extLst>
          </p:cNvPr>
          <p:cNvSpPr txBox="1"/>
          <p:nvPr/>
        </p:nvSpPr>
        <p:spPr>
          <a:xfrm>
            <a:off x="6161764" y="2052959"/>
            <a:ext cx="7104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3200" b="1" dirty="0"/>
              <a:t>AVEYRON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GARD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HAUTES-PYRÉNÉES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LOT</a:t>
            </a:r>
          </a:p>
          <a:p>
            <a:pPr marL="285750" indent="-285750">
              <a:buFontTx/>
              <a:buChar char="-"/>
            </a:pPr>
            <a:r>
              <a:rPr lang="fr-FR" sz="3200" b="1" dirty="0"/>
              <a:t>LOZERE</a:t>
            </a:r>
          </a:p>
          <a:p>
            <a:pPr marL="457200" indent="-457200">
              <a:buFontTx/>
              <a:buChar char="-"/>
            </a:pPr>
            <a:endParaRPr lang="fr-FR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52" name="Encre 51">
                <a:extLst>
                  <a:ext uri="{FF2B5EF4-FFF2-40B4-BE49-F238E27FC236}">
                    <a16:creationId xmlns:a16="http://schemas.microsoft.com/office/drawing/2014/main" id="{50C1C7A8-7E3E-4C3B-8DC7-49126F326A40}"/>
                  </a:ext>
                </a:extLst>
              </p14:cNvPr>
              <p14:cNvContentPartPr/>
              <p14:nvPr/>
            </p14:nvContentPartPr>
            <p14:xfrm>
              <a:off x="4549015" y="1515470"/>
              <a:ext cx="159480" cy="68040"/>
            </p14:xfrm>
          </p:contentPart>
        </mc:Choice>
        <mc:Fallback xmlns="">
          <p:pic>
            <p:nvPicPr>
              <p:cNvPr id="52" name="Encre 51">
                <a:extLst>
                  <a:ext uri="{FF2B5EF4-FFF2-40B4-BE49-F238E27FC236}">
                    <a16:creationId xmlns:a16="http://schemas.microsoft.com/office/drawing/2014/main" id="{50C1C7A8-7E3E-4C3B-8DC7-49126F326A40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513375" y="1479830"/>
                <a:ext cx="231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09" name="Encre 108">
                <a:extLst>
                  <a:ext uri="{FF2B5EF4-FFF2-40B4-BE49-F238E27FC236}">
                    <a16:creationId xmlns:a16="http://schemas.microsoft.com/office/drawing/2014/main" id="{ACD2442F-F978-4083-B864-7B160E74E82C}"/>
                  </a:ext>
                </a:extLst>
              </p14:cNvPr>
              <p14:cNvContentPartPr/>
              <p14:nvPr/>
            </p14:nvContentPartPr>
            <p14:xfrm>
              <a:off x="4694095" y="1577030"/>
              <a:ext cx="309960" cy="210600"/>
            </p14:xfrm>
          </p:contentPart>
        </mc:Choice>
        <mc:Fallback xmlns="">
          <p:pic>
            <p:nvPicPr>
              <p:cNvPr id="109" name="Encre 108">
                <a:extLst>
                  <a:ext uri="{FF2B5EF4-FFF2-40B4-BE49-F238E27FC236}">
                    <a16:creationId xmlns:a16="http://schemas.microsoft.com/office/drawing/2014/main" id="{ACD2442F-F978-4083-B864-7B160E74E82C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658095" y="1541030"/>
                <a:ext cx="3816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11" name="Encre 110">
                <a:extLst>
                  <a:ext uri="{FF2B5EF4-FFF2-40B4-BE49-F238E27FC236}">
                    <a16:creationId xmlns:a16="http://schemas.microsoft.com/office/drawing/2014/main" id="{81E0B5E3-CFBA-42FE-99BE-017833F77A72}"/>
                  </a:ext>
                </a:extLst>
              </p14:cNvPr>
              <p14:cNvContentPartPr/>
              <p14:nvPr/>
            </p14:nvContentPartPr>
            <p14:xfrm>
              <a:off x="5008375" y="1754510"/>
              <a:ext cx="1137600" cy="1507680"/>
            </p14:xfrm>
          </p:contentPart>
        </mc:Choice>
        <mc:Fallback xmlns="">
          <p:pic>
            <p:nvPicPr>
              <p:cNvPr id="111" name="Encre 110">
                <a:extLst>
                  <a:ext uri="{FF2B5EF4-FFF2-40B4-BE49-F238E27FC236}">
                    <a16:creationId xmlns:a16="http://schemas.microsoft.com/office/drawing/2014/main" id="{81E0B5E3-CFBA-42FE-99BE-017833F77A72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972735" y="1718510"/>
                <a:ext cx="1209240" cy="15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13" name="Encre 112">
                <a:extLst>
                  <a:ext uri="{FF2B5EF4-FFF2-40B4-BE49-F238E27FC236}">
                    <a16:creationId xmlns:a16="http://schemas.microsoft.com/office/drawing/2014/main" id="{1BDA94EA-553D-4607-A0CE-ECE13969785D}"/>
                  </a:ext>
                </a:extLst>
              </p14:cNvPr>
              <p14:cNvContentPartPr/>
              <p14:nvPr/>
            </p14:nvContentPartPr>
            <p14:xfrm>
              <a:off x="3297295" y="1517990"/>
              <a:ext cx="1366560" cy="541440"/>
            </p14:xfrm>
          </p:contentPart>
        </mc:Choice>
        <mc:Fallback xmlns="">
          <p:pic>
            <p:nvPicPr>
              <p:cNvPr id="113" name="Encre 112">
                <a:extLst>
                  <a:ext uri="{FF2B5EF4-FFF2-40B4-BE49-F238E27FC236}">
                    <a16:creationId xmlns:a16="http://schemas.microsoft.com/office/drawing/2014/main" id="{1BDA94EA-553D-4607-A0CE-ECE13969785D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261295" y="1481990"/>
                <a:ext cx="143820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15" name="Encre 114">
                <a:extLst>
                  <a:ext uri="{FF2B5EF4-FFF2-40B4-BE49-F238E27FC236}">
                    <a16:creationId xmlns:a16="http://schemas.microsoft.com/office/drawing/2014/main" id="{4A6D986A-23DC-40D3-A2C0-5A5CCB17E7E3}"/>
                  </a:ext>
                </a:extLst>
              </p14:cNvPr>
              <p14:cNvContentPartPr/>
              <p14:nvPr/>
            </p14:nvContentPartPr>
            <p14:xfrm>
              <a:off x="4090735" y="1524830"/>
              <a:ext cx="462240" cy="262800"/>
            </p14:xfrm>
          </p:contentPart>
        </mc:Choice>
        <mc:Fallback xmlns="">
          <p:pic>
            <p:nvPicPr>
              <p:cNvPr id="115" name="Encre 114">
                <a:extLst>
                  <a:ext uri="{FF2B5EF4-FFF2-40B4-BE49-F238E27FC236}">
                    <a16:creationId xmlns:a16="http://schemas.microsoft.com/office/drawing/2014/main" id="{4A6D986A-23DC-40D3-A2C0-5A5CCB17E7E3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054735" y="1489190"/>
                <a:ext cx="53388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19" name="Encre 118">
                <a:extLst>
                  <a:ext uri="{FF2B5EF4-FFF2-40B4-BE49-F238E27FC236}">
                    <a16:creationId xmlns:a16="http://schemas.microsoft.com/office/drawing/2014/main" id="{0CBDB4AE-1BA1-4394-B9C2-E6818A08AA6D}"/>
                  </a:ext>
                </a:extLst>
              </p14:cNvPr>
              <p14:cNvContentPartPr/>
              <p14:nvPr/>
            </p14:nvContentPartPr>
            <p14:xfrm>
              <a:off x="5514535" y="1503230"/>
              <a:ext cx="41400" cy="371520"/>
            </p14:xfrm>
          </p:contentPart>
        </mc:Choice>
        <mc:Fallback xmlns="">
          <p:pic>
            <p:nvPicPr>
              <p:cNvPr id="119" name="Encre 118">
                <a:extLst>
                  <a:ext uri="{FF2B5EF4-FFF2-40B4-BE49-F238E27FC236}">
                    <a16:creationId xmlns:a16="http://schemas.microsoft.com/office/drawing/2014/main" id="{0CBDB4AE-1BA1-4394-B9C2-E6818A08AA6D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478535" y="1467230"/>
                <a:ext cx="11304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25" name="Encre 124">
                <a:extLst>
                  <a:ext uri="{FF2B5EF4-FFF2-40B4-BE49-F238E27FC236}">
                    <a16:creationId xmlns:a16="http://schemas.microsoft.com/office/drawing/2014/main" id="{28D8295D-CA30-4981-BFDC-49A6C147BC14}"/>
                  </a:ext>
                </a:extLst>
              </p14:cNvPr>
              <p14:cNvContentPartPr/>
              <p14:nvPr/>
            </p14:nvContentPartPr>
            <p14:xfrm>
              <a:off x="4729735" y="1525550"/>
              <a:ext cx="1443240" cy="991800"/>
            </p14:xfrm>
          </p:contentPart>
        </mc:Choice>
        <mc:Fallback xmlns="">
          <p:pic>
            <p:nvPicPr>
              <p:cNvPr id="125" name="Encre 124">
                <a:extLst>
                  <a:ext uri="{FF2B5EF4-FFF2-40B4-BE49-F238E27FC236}">
                    <a16:creationId xmlns:a16="http://schemas.microsoft.com/office/drawing/2014/main" id="{28D8295D-CA30-4981-BFDC-49A6C147BC14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693735" y="1489550"/>
                <a:ext cx="1514880" cy="10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27" name="Encre 126">
                <a:extLst>
                  <a:ext uri="{FF2B5EF4-FFF2-40B4-BE49-F238E27FC236}">
                    <a16:creationId xmlns:a16="http://schemas.microsoft.com/office/drawing/2014/main" id="{37C62177-11CF-483D-AD84-0E3E5EE5E533}"/>
                  </a:ext>
                </a:extLst>
              </p14:cNvPr>
              <p14:cNvContentPartPr/>
              <p14:nvPr/>
            </p14:nvContentPartPr>
            <p14:xfrm>
              <a:off x="5097655" y="1724270"/>
              <a:ext cx="1023480" cy="730440"/>
            </p14:xfrm>
          </p:contentPart>
        </mc:Choice>
        <mc:Fallback xmlns="">
          <p:pic>
            <p:nvPicPr>
              <p:cNvPr id="127" name="Encre 126">
                <a:extLst>
                  <a:ext uri="{FF2B5EF4-FFF2-40B4-BE49-F238E27FC236}">
                    <a16:creationId xmlns:a16="http://schemas.microsoft.com/office/drawing/2014/main" id="{37C62177-11CF-483D-AD84-0E3E5EE5E533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062015" y="1688630"/>
                <a:ext cx="109512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2" name="Encre 131">
                <a:extLst>
                  <a:ext uri="{FF2B5EF4-FFF2-40B4-BE49-F238E27FC236}">
                    <a16:creationId xmlns:a16="http://schemas.microsoft.com/office/drawing/2014/main" id="{DD415E57-8B41-45EF-8526-74CB33BBA634}"/>
                  </a:ext>
                </a:extLst>
              </p14:cNvPr>
              <p14:cNvContentPartPr/>
              <p14:nvPr/>
            </p14:nvContentPartPr>
            <p14:xfrm>
              <a:off x="5900455" y="2438150"/>
              <a:ext cx="284040" cy="645480"/>
            </p14:xfrm>
          </p:contentPart>
        </mc:Choice>
        <mc:Fallback xmlns="">
          <p:pic>
            <p:nvPicPr>
              <p:cNvPr id="132" name="Encre 131">
                <a:extLst>
                  <a:ext uri="{FF2B5EF4-FFF2-40B4-BE49-F238E27FC236}">
                    <a16:creationId xmlns:a16="http://schemas.microsoft.com/office/drawing/2014/main" id="{DD415E57-8B41-45EF-8526-74CB33BBA634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864455" y="2402150"/>
                <a:ext cx="355680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3" name="Encre 152">
                <a:extLst>
                  <a:ext uri="{FF2B5EF4-FFF2-40B4-BE49-F238E27FC236}">
                    <a16:creationId xmlns:a16="http://schemas.microsoft.com/office/drawing/2014/main" id="{5AE354B2-49FA-48FA-906D-5AD09F327197}"/>
                  </a:ext>
                </a:extLst>
              </p14:cNvPr>
              <p14:cNvContentPartPr/>
              <p14:nvPr/>
            </p14:nvContentPartPr>
            <p14:xfrm>
              <a:off x="6026095" y="1896350"/>
              <a:ext cx="97200" cy="15120"/>
            </p14:xfrm>
          </p:contentPart>
        </mc:Choice>
        <mc:Fallback xmlns="">
          <p:pic>
            <p:nvPicPr>
              <p:cNvPr id="153" name="Encre 152">
                <a:extLst>
                  <a:ext uri="{FF2B5EF4-FFF2-40B4-BE49-F238E27FC236}">
                    <a16:creationId xmlns:a16="http://schemas.microsoft.com/office/drawing/2014/main" id="{5AE354B2-49FA-48FA-906D-5AD09F327197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990455" y="1860710"/>
                <a:ext cx="1688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4" name="Encre 153">
                <a:extLst>
                  <a:ext uri="{FF2B5EF4-FFF2-40B4-BE49-F238E27FC236}">
                    <a16:creationId xmlns:a16="http://schemas.microsoft.com/office/drawing/2014/main" id="{4C862084-3358-4AA4-8EF1-DFC85D0817EA}"/>
                  </a:ext>
                </a:extLst>
              </p14:cNvPr>
              <p14:cNvContentPartPr/>
              <p14:nvPr/>
            </p14:nvContentPartPr>
            <p14:xfrm>
              <a:off x="5758615" y="1895630"/>
              <a:ext cx="181080" cy="23040"/>
            </p14:xfrm>
          </p:contentPart>
        </mc:Choice>
        <mc:Fallback xmlns="">
          <p:pic>
            <p:nvPicPr>
              <p:cNvPr id="154" name="Encre 153">
                <a:extLst>
                  <a:ext uri="{FF2B5EF4-FFF2-40B4-BE49-F238E27FC236}">
                    <a16:creationId xmlns:a16="http://schemas.microsoft.com/office/drawing/2014/main" id="{4C862084-3358-4AA4-8EF1-DFC85D0817EA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722615" y="1859630"/>
                <a:ext cx="25272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e 156">
            <a:extLst>
              <a:ext uri="{FF2B5EF4-FFF2-40B4-BE49-F238E27FC236}">
                <a16:creationId xmlns:a16="http://schemas.microsoft.com/office/drawing/2014/main" id="{2FB7E8CE-AE5D-483A-9935-3DF5071EC3FD}"/>
              </a:ext>
            </a:extLst>
          </p:cNvPr>
          <p:cNvGrpSpPr/>
          <p:nvPr/>
        </p:nvGrpSpPr>
        <p:grpSpPr>
          <a:xfrm>
            <a:off x="5523175" y="1586030"/>
            <a:ext cx="41760" cy="270000"/>
            <a:chOff x="5523175" y="1586030"/>
            <a:chExt cx="4176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5" name="Encre 154">
                  <a:extLst>
                    <a:ext uri="{FF2B5EF4-FFF2-40B4-BE49-F238E27FC236}">
                      <a16:creationId xmlns:a16="http://schemas.microsoft.com/office/drawing/2014/main" id="{0CC37FD6-0158-47A0-B696-F44F044D9558}"/>
                    </a:ext>
                  </a:extLst>
                </p14:cNvPr>
                <p14:cNvContentPartPr/>
                <p14:nvPr/>
              </p14:nvContentPartPr>
              <p14:xfrm>
                <a:off x="5523175" y="1663790"/>
                <a:ext cx="33120" cy="192240"/>
              </p14:xfrm>
            </p:contentPart>
          </mc:Choice>
          <mc:Fallback xmlns="">
            <p:pic>
              <p:nvPicPr>
                <p:cNvPr id="155" name="Encre 154">
                  <a:extLst>
                    <a:ext uri="{FF2B5EF4-FFF2-40B4-BE49-F238E27FC236}">
                      <a16:creationId xmlns:a16="http://schemas.microsoft.com/office/drawing/2014/main" id="{0CC37FD6-0158-47A0-B696-F44F044D955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487535" y="1627790"/>
                  <a:ext cx="104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6" name="Encre 155">
                  <a:extLst>
                    <a:ext uri="{FF2B5EF4-FFF2-40B4-BE49-F238E27FC236}">
                      <a16:creationId xmlns:a16="http://schemas.microsoft.com/office/drawing/2014/main" id="{F3CF332A-D16D-4B6D-B414-318867AA08F4}"/>
                    </a:ext>
                  </a:extLst>
                </p14:cNvPr>
                <p14:cNvContentPartPr/>
                <p14:nvPr/>
              </p14:nvContentPartPr>
              <p14:xfrm>
                <a:off x="5539735" y="1586030"/>
                <a:ext cx="25200" cy="214200"/>
              </p14:xfrm>
            </p:contentPart>
          </mc:Choice>
          <mc:Fallback xmlns="">
            <p:pic>
              <p:nvPicPr>
                <p:cNvPr id="156" name="Encre 155">
                  <a:extLst>
                    <a:ext uri="{FF2B5EF4-FFF2-40B4-BE49-F238E27FC236}">
                      <a16:creationId xmlns:a16="http://schemas.microsoft.com/office/drawing/2014/main" id="{F3CF332A-D16D-4B6D-B414-318867AA08F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504095" y="1550030"/>
                  <a:ext cx="96840" cy="28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9" name="Encre 158">
                <a:extLst>
                  <a:ext uri="{FF2B5EF4-FFF2-40B4-BE49-F238E27FC236}">
                    <a16:creationId xmlns:a16="http://schemas.microsoft.com/office/drawing/2014/main" id="{7F7B5494-CAB5-433E-B81D-A33C579A35D6}"/>
                  </a:ext>
                </a:extLst>
              </p14:cNvPr>
              <p14:cNvContentPartPr/>
              <p14:nvPr/>
            </p14:nvContentPartPr>
            <p14:xfrm>
              <a:off x="5589415" y="3124203"/>
              <a:ext cx="581400" cy="866520"/>
            </p14:xfrm>
          </p:contentPart>
        </mc:Choice>
        <mc:Fallback xmlns="">
          <p:pic>
            <p:nvPicPr>
              <p:cNvPr id="159" name="Encre 158">
                <a:extLst>
                  <a:ext uri="{FF2B5EF4-FFF2-40B4-BE49-F238E27FC236}">
                    <a16:creationId xmlns:a16="http://schemas.microsoft.com/office/drawing/2014/main" id="{7F7B5494-CAB5-433E-B81D-A33C579A35D6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553775" y="3088203"/>
                <a:ext cx="65304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60" name="Encre 159">
                <a:extLst>
                  <a:ext uri="{FF2B5EF4-FFF2-40B4-BE49-F238E27FC236}">
                    <a16:creationId xmlns:a16="http://schemas.microsoft.com/office/drawing/2014/main" id="{2BBF5898-0D90-4B37-AA39-9AF6A2CB2D9D}"/>
                  </a:ext>
                </a:extLst>
              </p14:cNvPr>
              <p14:cNvContentPartPr/>
              <p14:nvPr/>
            </p14:nvContentPartPr>
            <p14:xfrm>
              <a:off x="2981750" y="1445319"/>
              <a:ext cx="280800" cy="163800"/>
            </p14:xfrm>
          </p:contentPart>
        </mc:Choice>
        <mc:Fallback xmlns="">
          <p:pic>
            <p:nvPicPr>
              <p:cNvPr id="160" name="Encre 159">
                <a:extLst>
                  <a:ext uri="{FF2B5EF4-FFF2-40B4-BE49-F238E27FC236}">
                    <a16:creationId xmlns:a16="http://schemas.microsoft.com/office/drawing/2014/main" id="{2BBF5898-0D90-4B37-AA39-9AF6A2CB2D9D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2945750" y="1409679"/>
                <a:ext cx="3524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61" name="Encre 160">
                <a:extLst>
                  <a:ext uri="{FF2B5EF4-FFF2-40B4-BE49-F238E27FC236}">
                    <a16:creationId xmlns:a16="http://schemas.microsoft.com/office/drawing/2014/main" id="{DC6464D4-00C3-4B2B-8F9F-A62CBAAA7AAA}"/>
                  </a:ext>
                </a:extLst>
              </p14:cNvPr>
              <p14:cNvContentPartPr/>
              <p14:nvPr/>
            </p14:nvContentPartPr>
            <p14:xfrm>
              <a:off x="2234030" y="1498959"/>
              <a:ext cx="488520" cy="924120"/>
            </p14:xfrm>
          </p:contentPart>
        </mc:Choice>
        <mc:Fallback xmlns="">
          <p:pic>
            <p:nvPicPr>
              <p:cNvPr id="161" name="Encre 160">
                <a:extLst>
                  <a:ext uri="{FF2B5EF4-FFF2-40B4-BE49-F238E27FC236}">
                    <a16:creationId xmlns:a16="http://schemas.microsoft.com/office/drawing/2014/main" id="{DC6464D4-00C3-4B2B-8F9F-A62CBAAA7AAA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2198390" y="1463319"/>
                <a:ext cx="560160" cy="9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2" name="Encre 161">
                <a:extLst>
                  <a:ext uri="{FF2B5EF4-FFF2-40B4-BE49-F238E27FC236}">
                    <a16:creationId xmlns:a16="http://schemas.microsoft.com/office/drawing/2014/main" id="{E1D67D1F-C01D-4580-970A-9BA97CC96447}"/>
                  </a:ext>
                </a:extLst>
              </p14:cNvPr>
              <p14:cNvContentPartPr/>
              <p14:nvPr/>
            </p14:nvContentPartPr>
            <p14:xfrm>
              <a:off x="2095790" y="2380239"/>
              <a:ext cx="108000" cy="45360"/>
            </p14:xfrm>
          </p:contentPart>
        </mc:Choice>
        <mc:Fallback xmlns="">
          <p:pic>
            <p:nvPicPr>
              <p:cNvPr id="162" name="Encre 161">
                <a:extLst>
                  <a:ext uri="{FF2B5EF4-FFF2-40B4-BE49-F238E27FC236}">
                    <a16:creationId xmlns:a16="http://schemas.microsoft.com/office/drawing/2014/main" id="{E1D67D1F-C01D-4580-970A-9BA97CC9644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2059790" y="2344239"/>
                <a:ext cx="1796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3" name="Encre 162">
                <a:extLst>
                  <a:ext uri="{FF2B5EF4-FFF2-40B4-BE49-F238E27FC236}">
                    <a16:creationId xmlns:a16="http://schemas.microsoft.com/office/drawing/2014/main" id="{C2141128-DC70-45B4-873D-6A658E38F45D}"/>
                  </a:ext>
                </a:extLst>
              </p14:cNvPr>
              <p14:cNvContentPartPr/>
              <p14:nvPr/>
            </p14:nvContentPartPr>
            <p14:xfrm>
              <a:off x="938030" y="2372319"/>
              <a:ext cx="1244520" cy="1155240"/>
            </p14:xfrm>
          </p:contentPart>
        </mc:Choice>
        <mc:Fallback xmlns="">
          <p:pic>
            <p:nvPicPr>
              <p:cNvPr id="163" name="Encre 162">
                <a:extLst>
                  <a:ext uri="{FF2B5EF4-FFF2-40B4-BE49-F238E27FC236}">
                    <a16:creationId xmlns:a16="http://schemas.microsoft.com/office/drawing/2014/main" id="{C2141128-DC70-45B4-873D-6A658E38F45D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902390" y="2336319"/>
                <a:ext cx="1316160" cy="12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4" name="Encre 163">
                <a:extLst>
                  <a:ext uri="{FF2B5EF4-FFF2-40B4-BE49-F238E27FC236}">
                    <a16:creationId xmlns:a16="http://schemas.microsoft.com/office/drawing/2014/main" id="{C6445A47-9047-401F-BA9D-D8D362432D38}"/>
                  </a:ext>
                </a:extLst>
              </p14:cNvPr>
              <p14:cNvContentPartPr/>
              <p14:nvPr/>
            </p14:nvContentPartPr>
            <p14:xfrm>
              <a:off x="830030" y="3529719"/>
              <a:ext cx="401040" cy="942480"/>
            </p14:xfrm>
          </p:contentPart>
        </mc:Choice>
        <mc:Fallback xmlns="">
          <p:pic>
            <p:nvPicPr>
              <p:cNvPr id="164" name="Encre 163">
                <a:extLst>
                  <a:ext uri="{FF2B5EF4-FFF2-40B4-BE49-F238E27FC236}">
                    <a16:creationId xmlns:a16="http://schemas.microsoft.com/office/drawing/2014/main" id="{C6445A47-9047-401F-BA9D-D8D362432D38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94030" y="3493719"/>
                <a:ext cx="472680" cy="10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5" name="Encre 164">
                <a:extLst>
                  <a:ext uri="{FF2B5EF4-FFF2-40B4-BE49-F238E27FC236}">
                    <a16:creationId xmlns:a16="http://schemas.microsoft.com/office/drawing/2014/main" id="{71CCFDF8-1AC5-4032-853A-95FDC51073EE}"/>
                  </a:ext>
                </a:extLst>
              </p14:cNvPr>
              <p14:cNvContentPartPr/>
              <p14:nvPr/>
            </p14:nvContentPartPr>
            <p14:xfrm>
              <a:off x="833990" y="1502199"/>
              <a:ext cx="1807560" cy="2032560"/>
            </p14:xfrm>
          </p:contentPart>
        </mc:Choice>
        <mc:Fallback xmlns="">
          <p:pic>
            <p:nvPicPr>
              <p:cNvPr id="165" name="Encre 164">
                <a:extLst>
                  <a:ext uri="{FF2B5EF4-FFF2-40B4-BE49-F238E27FC236}">
                    <a16:creationId xmlns:a16="http://schemas.microsoft.com/office/drawing/2014/main" id="{71CCFDF8-1AC5-4032-853A-95FDC51073EE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70990" y="1439559"/>
                <a:ext cx="1933200" cy="21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6" name="Encre 165">
                <a:extLst>
                  <a:ext uri="{FF2B5EF4-FFF2-40B4-BE49-F238E27FC236}">
                    <a16:creationId xmlns:a16="http://schemas.microsoft.com/office/drawing/2014/main" id="{D51059D5-84D0-4FE1-AD42-85D761E68169}"/>
                  </a:ext>
                </a:extLst>
              </p14:cNvPr>
              <p14:cNvContentPartPr/>
              <p14:nvPr/>
            </p14:nvContentPartPr>
            <p14:xfrm>
              <a:off x="2011910" y="4743328"/>
              <a:ext cx="335880" cy="324360"/>
            </p14:xfrm>
          </p:contentPart>
        </mc:Choice>
        <mc:Fallback xmlns="">
          <p:pic>
            <p:nvPicPr>
              <p:cNvPr id="166" name="Encre 165">
                <a:extLst>
                  <a:ext uri="{FF2B5EF4-FFF2-40B4-BE49-F238E27FC236}">
                    <a16:creationId xmlns:a16="http://schemas.microsoft.com/office/drawing/2014/main" id="{D51059D5-84D0-4FE1-AD42-85D761E68169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949270" y="4680688"/>
                <a:ext cx="46152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36" name="Encre 135">
                <a:extLst>
                  <a:ext uri="{FF2B5EF4-FFF2-40B4-BE49-F238E27FC236}">
                    <a16:creationId xmlns:a16="http://schemas.microsoft.com/office/drawing/2014/main" id="{CA277818-7ABB-48D9-A6E8-E205EDE038D8}"/>
                  </a:ext>
                </a:extLst>
              </p14:cNvPr>
              <p14:cNvContentPartPr/>
              <p14:nvPr/>
            </p14:nvContentPartPr>
            <p14:xfrm>
              <a:off x="4953385" y="3147547"/>
              <a:ext cx="444600" cy="444600"/>
            </p14:xfrm>
          </p:contentPart>
        </mc:Choice>
        <mc:Fallback>
          <p:pic>
            <p:nvPicPr>
              <p:cNvPr id="136" name="Encre 135">
                <a:extLst>
                  <a:ext uri="{FF2B5EF4-FFF2-40B4-BE49-F238E27FC236}">
                    <a16:creationId xmlns:a16="http://schemas.microsoft.com/office/drawing/2014/main" id="{CA277818-7ABB-48D9-A6E8-E205EDE038D8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944745" y="3138547"/>
                <a:ext cx="46224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52" name="Encre 151">
                <a:extLst>
                  <a:ext uri="{FF2B5EF4-FFF2-40B4-BE49-F238E27FC236}">
                    <a16:creationId xmlns:a16="http://schemas.microsoft.com/office/drawing/2014/main" id="{AB0DC131-9AE6-4CA5-9932-6BA1C28BA095}"/>
                  </a:ext>
                </a:extLst>
              </p14:cNvPr>
              <p14:cNvContentPartPr/>
              <p14:nvPr/>
            </p14:nvContentPartPr>
            <p14:xfrm>
              <a:off x="4607425" y="3177427"/>
              <a:ext cx="505440" cy="505440"/>
            </p14:xfrm>
          </p:contentPart>
        </mc:Choice>
        <mc:Fallback>
          <p:pic>
            <p:nvPicPr>
              <p:cNvPr id="152" name="Encre 151">
                <a:extLst>
                  <a:ext uri="{FF2B5EF4-FFF2-40B4-BE49-F238E27FC236}">
                    <a16:creationId xmlns:a16="http://schemas.microsoft.com/office/drawing/2014/main" id="{AB0DC131-9AE6-4CA5-9932-6BA1C28BA09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598425" y="3168427"/>
                <a:ext cx="52308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58" name="Encre 157">
                <a:extLst>
                  <a:ext uri="{FF2B5EF4-FFF2-40B4-BE49-F238E27FC236}">
                    <a16:creationId xmlns:a16="http://schemas.microsoft.com/office/drawing/2014/main" id="{D7A3ECD4-02A8-4135-BBE3-9408D6912C18}"/>
                  </a:ext>
                </a:extLst>
              </p14:cNvPr>
              <p14:cNvContentPartPr/>
              <p14:nvPr/>
            </p14:nvContentPartPr>
            <p14:xfrm>
              <a:off x="4376665" y="3262747"/>
              <a:ext cx="587160" cy="587160"/>
            </p14:xfrm>
          </p:contentPart>
        </mc:Choice>
        <mc:Fallback>
          <p:pic>
            <p:nvPicPr>
              <p:cNvPr id="158" name="Encre 157">
                <a:extLst>
                  <a:ext uri="{FF2B5EF4-FFF2-40B4-BE49-F238E27FC236}">
                    <a16:creationId xmlns:a16="http://schemas.microsoft.com/office/drawing/2014/main" id="{D7A3ECD4-02A8-4135-BBE3-9408D6912C1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367665" y="3253747"/>
                <a:ext cx="60480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67" name="Encre 166">
                <a:extLst>
                  <a:ext uri="{FF2B5EF4-FFF2-40B4-BE49-F238E27FC236}">
                    <a16:creationId xmlns:a16="http://schemas.microsoft.com/office/drawing/2014/main" id="{B923B498-3B51-4B06-80BE-EEECC6155EB6}"/>
                  </a:ext>
                </a:extLst>
              </p14:cNvPr>
              <p14:cNvContentPartPr/>
              <p14:nvPr/>
            </p14:nvContentPartPr>
            <p14:xfrm>
              <a:off x="4244185" y="3454987"/>
              <a:ext cx="571680" cy="571680"/>
            </p14:xfrm>
          </p:contentPart>
        </mc:Choice>
        <mc:Fallback>
          <p:pic>
            <p:nvPicPr>
              <p:cNvPr id="167" name="Encre 166">
                <a:extLst>
                  <a:ext uri="{FF2B5EF4-FFF2-40B4-BE49-F238E27FC236}">
                    <a16:creationId xmlns:a16="http://schemas.microsoft.com/office/drawing/2014/main" id="{B923B498-3B51-4B06-80BE-EEECC6155EB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235185" y="3445987"/>
                <a:ext cx="58932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68" name="Encre 167">
                <a:extLst>
                  <a:ext uri="{FF2B5EF4-FFF2-40B4-BE49-F238E27FC236}">
                    <a16:creationId xmlns:a16="http://schemas.microsoft.com/office/drawing/2014/main" id="{140C7BB8-A9D4-42AC-BFDF-9BCB60B60DEE}"/>
                  </a:ext>
                </a:extLst>
              </p14:cNvPr>
              <p14:cNvContentPartPr/>
              <p14:nvPr/>
            </p14:nvContentPartPr>
            <p14:xfrm>
              <a:off x="3021985" y="2566147"/>
              <a:ext cx="1558800" cy="1558800"/>
            </p14:xfrm>
          </p:contentPart>
        </mc:Choice>
        <mc:Fallback>
          <p:pic>
            <p:nvPicPr>
              <p:cNvPr id="168" name="Encre 167">
                <a:extLst>
                  <a:ext uri="{FF2B5EF4-FFF2-40B4-BE49-F238E27FC236}">
                    <a16:creationId xmlns:a16="http://schemas.microsoft.com/office/drawing/2014/main" id="{140C7BB8-A9D4-42AC-BFDF-9BCB60B60DEE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013345" y="2557507"/>
                <a:ext cx="1576440" cy="15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69" name="Encre 168">
                <a:extLst>
                  <a:ext uri="{FF2B5EF4-FFF2-40B4-BE49-F238E27FC236}">
                    <a16:creationId xmlns:a16="http://schemas.microsoft.com/office/drawing/2014/main" id="{67619877-4D4A-4A17-BF84-5774F7A10F25}"/>
                  </a:ext>
                </a:extLst>
              </p14:cNvPr>
              <p14:cNvContentPartPr/>
              <p14:nvPr/>
            </p14:nvContentPartPr>
            <p14:xfrm>
              <a:off x="2735785" y="2655787"/>
              <a:ext cx="1659600" cy="1659600"/>
            </p14:xfrm>
          </p:contentPart>
        </mc:Choice>
        <mc:Fallback>
          <p:pic>
            <p:nvPicPr>
              <p:cNvPr id="169" name="Encre 168">
                <a:extLst>
                  <a:ext uri="{FF2B5EF4-FFF2-40B4-BE49-F238E27FC236}">
                    <a16:creationId xmlns:a16="http://schemas.microsoft.com/office/drawing/2014/main" id="{67619877-4D4A-4A17-BF84-5774F7A10F25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726785" y="2647147"/>
                <a:ext cx="1677240" cy="16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70" name="Encre 169">
                <a:extLst>
                  <a:ext uri="{FF2B5EF4-FFF2-40B4-BE49-F238E27FC236}">
                    <a16:creationId xmlns:a16="http://schemas.microsoft.com/office/drawing/2014/main" id="{C5BD85B0-E5FA-4A70-B44D-E87C762A7AE5}"/>
                  </a:ext>
                </a:extLst>
              </p14:cNvPr>
              <p14:cNvContentPartPr/>
              <p14:nvPr/>
            </p14:nvContentPartPr>
            <p14:xfrm>
              <a:off x="2201545" y="2549227"/>
              <a:ext cx="2131560" cy="2131560"/>
            </p14:xfrm>
          </p:contentPart>
        </mc:Choice>
        <mc:Fallback>
          <p:pic>
            <p:nvPicPr>
              <p:cNvPr id="170" name="Encre 169">
                <a:extLst>
                  <a:ext uri="{FF2B5EF4-FFF2-40B4-BE49-F238E27FC236}">
                    <a16:creationId xmlns:a16="http://schemas.microsoft.com/office/drawing/2014/main" id="{C5BD85B0-E5FA-4A70-B44D-E87C762A7AE5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192905" y="2540227"/>
                <a:ext cx="2149200" cy="21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71" name="Encre 170">
                <a:extLst>
                  <a:ext uri="{FF2B5EF4-FFF2-40B4-BE49-F238E27FC236}">
                    <a16:creationId xmlns:a16="http://schemas.microsoft.com/office/drawing/2014/main" id="{ECBF124E-7508-4E0E-B199-FE2A3CEA3052}"/>
                  </a:ext>
                </a:extLst>
              </p14:cNvPr>
              <p14:cNvContentPartPr/>
              <p14:nvPr/>
            </p14:nvContentPartPr>
            <p14:xfrm>
              <a:off x="2082025" y="2822467"/>
              <a:ext cx="2287800" cy="2287800"/>
            </p14:xfrm>
          </p:contentPart>
        </mc:Choice>
        <mc:Fallback>
          <p:pic>
            <p:nvPicPr>
              <p:cNvPr id="171" name="Encre 170">
                <a:extLst>
                  <a:ext uri="{FF2B5EF4-FFF2-40B4-BE49-F238E27FC236}">
                    <a16:creationId xmlns:a16="http://schemas.microsoft.com/office/drawing/2014/main" id="{ECBF124E-7508-4E0E-B199-FE2A3CEA305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073025" y="2813827"/>
                <a:ext cx="2305440" cy="23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72" name="Encre 171">
                <a:extLst>
                  <a:ext uri="{FF2B5EF4-FFF2-40B4-BE49-F238E27FC236}">
                    <a16:creationId xmlns:a16="http://schemas.microsoft.com/office/drawing/2014/main" id="{87AD7FA9-532C-4632-8F7C-39A713775534}"/>
                  </a:ext>
                </a:extLst>
              </p14:cNvPr>
              <p14:cNvContentPartPr/>
              <p14:nvPr/>
            </p14:nvContentPartPr>
            <p14:xfrm>
              <a:off x="1911025" y="2941987"/>
              <a:ext cx="2302200" cy="2302200"/>
            </p14:xfrm>
          </p:contentPart>
        </mc:Choice>
        <mc:Fallback>
          <p:pic>
            <p:nvPicPr>
              <p:cNvPr id="172" name="Encre 171">
                <a:extLst>
                  <a:ext uri="{FF2B5EF4-FFF2-40B4-BE49-F238E27FC236}">
                    <a16:creationId xmlns:a16="http://schemas.microsoft.com/office/drawing/2014/main" id="{87AD7FA9-532C-4632-8F7C-39A713775534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902385" y="2933347"/>
                <a:ext cx="2319840" cy="23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73" name="Encre 172">
                <a:extLst>
                  <a:ext uri="{FF2B5EF4-FFF2-40B4-BE49-F238E27FC236}">
                    <a16:creationId xmlns:a16="http://schemas.microsoft.com/office/drawing/2014/main" id="{F8780F51-AB56-40AB-82C5-3A308048B7E4}"/>
                  </a:ext>
                </a:extLst>
              </p14:cNvPr>
              <p14:cNvContentPartPr/>
              <p14:nvPr/>
            </p14:nvContentPartPr>
            <p14:xfrm>
              <a:off x="1594945" y="2993467"/>
              <a:ext cx="2338920" cy="2338920"/>
            </p14:xfrm>
          </p:contentPart>
        </mc:Choice>
        <mc:Fallback>
          <p:pic>
            <p:nvPicPr>
              <p:cNvPr id="173" name="Encre 172">
                <a:extLst>
                  <a:ext uri="{FF2B5EF4-FFF2-40B4-BE49-F238E27FC236}">
                    <a16:creationId xmlns:a16="http://schemas.microsoft.com/office/drawing/2014/main" id="{F8780F51-AB56-40AB-82C5-3A308048B7E4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586305" y="2984827"/>
                <a:ext cx="2356560" cy="23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74" name="Encre 173">
                <a:extLst>
                  <a:ext uri="{FF2B5EF4-FFF2-40B4-BE49-F238E27FC236}">
                    <a16:creationId xmlns:a16="http://schemas.microsoft.com/office/drawing/2014/main" id="{109DC7F2-0A4A-4D3A-AB64-9EFE165757A9}"/>
                  </a:ext>
                </a:extLst>
              </p14:cNvPr>
              <p14:cNvContentPartPr/>
              <p14:nvPr/>
            </p14:nvContentPartPr>
            <p14:xfrm>
              <a:off x="1342585" y="3125947"/>
              <a:ext cx="2156760" cy="2156760"/>
            </p14:xfrm>
          </p:contentPart>
        </mc:Choice>
        <mc:Fallback>
          <p:pic>
            <p:nvPicPr>
              <p:cNvPr id="174" name="Encre 173">
                <a:extLst>
                  <a:ext uri="{FF2B5EF4-FFF2-40B4-BE49-F238E27FC236}">
                    <a16:creationId xmlns:a16="http://schemas.microsoft.com/office/drawing/2014/main" id="{109DC7F2-0A4A-4D3A-AB64-9EFE165757A9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333945" y="3116947"/>
                <a:ext cx="2174400" cy="21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75" name="Encre 174">
                <a:extLst>
                  <a:ext uri="{FF2B5EF4-FFF2-40B4-BE49-F238E27FC236}">
                    <a16:creationId xmlns:a16="http://schemas.microsoft.com/office/drawing/2014/main" id="{7BF114C0-5314-430A-9B72-C775A94358C2}"/>
                  </a:ext>
                </a:extLst>
              </p14:cNvPr>
              <p14:cNvContentPartPr/>
              <p14:nvPr/>
            </p14:nvContentPartPr>
            <p14:xfrm>
              <a:off x="1048105" y="3224227"/>
              <a:ext cx="1860480" cy="1860480"/>
            </p14:xfrm>
          </p:contentPart>
        </mc:Choice>
        <mc:Fallback>
          <p:pic>
            <p:nvPicPr>
              <p:cNvPr id="175" name="Encre 174">
                <a:extLst>
                  <a:ext uri="{FF2B5EF4-FFF2-40B4-BE49-F238E27FC236}">
                    <a16:creationId xmlns:a16="http://schemas.microsoft.com/office/drawing/2014/main" id="{7BF114C0-5314-430A-9B72-C775A94358C2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039105" y="3215227"/>
                <a:ext cx="1878120" cy="18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e 177">
            <a:extLst>
              <a:ext uri="{FF2B5EF4-FFF2-40B4-BE49-F238E27FC236}">
                <a16:creationId xmlns:a16="http://schemas.microsoft.com/office/drawing/2014/main" id="{3540B5F3-3F8A-4EF7-A011-3CD3700C2EC2}"/>
              </a:ext>
            </a:extLst>
          </p:cNvPr>
          <p:cNvGrpSpPr/>
          <p:nvPr/>
        </p:nvGrpSpPr>
        <p:grpSpPr>
          <a:xfrm>
            <a:off x="987985" y="3437707"/>
            <a:ext cx="1309320" cy="1309320"/>
            <a:chOff x="987985" y="3437707"/>
            <a:chExt cx="1309320" cy="13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6" name="Encre 175">
                  <a:extLst>
                    <a:ext uri="{FF2B5EF4-FFF2-40B4-BE49-F238E27FC236}">
                      <a16:creationId xmlns:a16="http://schemas.microsoft.com/office/drawing/2014/main" id="{6FEA6019-833E-454C-ABE4-B2B55C665907}"/>
                    </a:ext>
                  </a:extLst>
                </p14:cNvPr>
                <p14:cNvContentPartPr/>
                <p14:nvPr/>
              </p14:nvContentPartPr>
              <p14:xfrm>
                <a:off x="1731745" y="4181467"/>
                <a:ext cx="565560" cy="565560"/>
              </p14:xfrm>
            </p:contentPart>
          </mc:Choice>
          <mc:Fallback>
            <p:pic>
              <p:nvPicPr>
                <p:cNvPr id="176" name="Encre 175">
                  <a:extLst>
                    <a:ext uri="{FF2B5EF4-FFF2-40B4-BE49-F238E27FC236}">
                      <a16:creationId xmlns:a16="http://schemas.microsoft.com/office/drawing/2014/main" id="{6FEA6019-833E-454C-ABE4-B2B55C66590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722745" y="4172467"/>
                  <a:ext cx="58320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7" name="Encre 176">
                  <a:extLst>
                    <a:ext uri="{FF2B5EF4-FFF2-40B4-BE49-F238E27FC236}">
                      <a16:creationId xmlns:a16="http://schemas.microsoft.com/office/drawing/2014/main" id="{2CB80988-161C-42F9-94F0-702E46D4C1B1}"/>
                    </a:ext>
                  </a:extLst>
                </p14:cNvPr>
                <p14:cNvContentPartPr/>
                <p14:nvPr/>
              </p14:nvContentPartPr>
              <p14:xfrm>
                <a:off x="987985" y="3437707"/>
                <a:ext cx="103320" cy="103320"/>
              </p14:xfrm>
            </p:contentPart>
          </mc:Choice>
          <mc:Fallback>
            <p:pic>
              <p:nvPicPr>
                <p:cNvPr id="177" name="Encre 176">
                  <a:extLst>
                    <a:ext uri="{FF2B5EF4-FFF2-40B4-BE49-F238E27FC236}">
                      <a16:creationId xmlns:a16="http://schemas.microsoft.com/office/drawing/2014/main" id="{2CB80988-161C-42F9-94F0-702E46D4C1B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79345" y="3429067"/>
                  <a:ext cx="12096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79" name="Encre 178">
                <a:extLst>
                  <a:ext uri="{FF2B5EF4-FFF2-40B4-BE49-F238E27FC236}">
                    <a16:creationId xmlns:a16="http://schemas.microsoft.com/office/drawing/2014/main" id="{0DFEFEB4-7902-4C75-85BC-7E1F72B17AB7}"/>
                  </a:ext>
                </a:extLst>
              </p14:cNvPr>
              <p14:cNvContentPartPr/>
              <p14:nvPr/>
            </p14:nvContentPartPr>
            <p14:xfrm>
              <a:off x="1740385" y="4642987"/>
              <a:ext cx="132480" cy="132480"/>
            </p14:xfrm>
          </p:contentPart>
        </mc:Choice>
        <mc:Fallback>
          <p:pic>
            <p:nvPicPr>
              <p:cNvPr id="179" name="Encre 178">
                <a:extLst>
                  <a:ext uri="{FF2B5EF4-FFF2-40B4-BE49-F238E27FC236}">
                    <a16:creationId xmlns:a16="http://schemas.microsoft.com/office/drawing/2014/main" id="{0DFEFEB4-7902-4C75-85BC-7E1F72B17AB7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731385" y="4633987"/>
                <a:ext cx="150120" cy="1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899465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273</TotalTime>
  <Words>80</Words>
  <Application>Microsoft Office PowerPoint</Application>
  <PresentationFormat>Grand écran</PresentationFormat>
  <Paragraphs>50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Web Fnam</dc:creator>
  <cp:lastModifiedBy>Web Fnam</cp:lastModifiedBy>
  <cp:revision>1</cp:revision>
  <dcterms:created xsi:type="dcterms:W3CDTF">2021-08-25T13:29:00Z</dcterms:created>
  <dcterms:modified xsi:type="dcterms:W3CDTF">2021-08-30T14:31:14Z</dcterms:modified>
</cp:coreProperties>
</file>